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327" r:id="rId27"/>
    <p:sldId id="328"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487D46B-EAE2-4B3D-BCD0-59A3BCF1644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BF5CFD5-9DA0-4B35-B28C-98D7A1AD6F6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5D5C395-11D4-4CBF-85E5-4E78CEFCFBF3}" type="datetime1">
              <a:rPr lang="es-ES"/>
              <a:pPr lvl="0"/>
              <a:t>11/10/2020</a:t>
            </a:fld>
            <a:endParaRPr lang="es-ES"/>
          </a:p>
        </p:txBody>
      </p:sp>
      <p:sp>
        <p:nvSpPr>
          <p:cNvPr id="4" name="Marcador de imagen de diapositiva 3">
            <a:extLst>
              <a:ext uri="{FF2B5EF4-FFF2-40B4-BE49-F238E27FC236}">
                <a16:creationId xmlns:a16="http://schemas.microsoft.com/office/drawing/2014/main" id="{CA2E7B2F-397E-4B30-85E9-41AE2B5AA2A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5A724C2-B043-48CD-BB3D-77603DDC494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DFF2F5C-D1F5-491C-85C5-ACE67BFEF7D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1F1FAB2-078D-4FBD-80AC-49EA36303CF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D2DD571-D09D-4A09-9A28-D621DD718FDA}" type="slidenum">
              <a:t>‹Nº›</a:t>
            </a:fld>
            <a:endParaRPr lang="es-ES"/>
          </a:p>
        </p:txBody>
      </p:sp>
    </p:spTree>
    <p:extLst>
      <p:ext uri="{BB962C8B-B14F-4D97-AF65-F5344CB8AC3E}">
        <p14:creationId xmlns:p14="http://schemas.microsoft.com/office/powerpoint/2010/main" val="47132125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753B1D5-6B34-476F-9418-50DB3BA1906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7A215F4-7F29-4808-A071-CC034052AC0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91F0812-B491-4B6E-AEBC-4CA659838C8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E667AA4-6788-4F76-9473-B4485EDF572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CE1ACD-445E-4FFE-A744-8F3BCD3F909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0C8E6BD-8A54-474A-B737-51091C63DAB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C858DBD-54F3-4AE8-AAC0-D24797CB6CF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58AF747-EBE3-4A37-9A32-CDEC13BB2EF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012A9-43CF-455A-8B81-F6C0D2286BF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9212413-08FE-463E-8838-3ED0A121962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B04F88D-A4F1-434F-BC4A-108686FA621F}"/>
              </a:ext>
            </a:extLst>
          </p:cNvPr>
          <p:cNvSpPr txBox="1">
            <a:spLocks noGrp="1"/>
          </p:cNvSpPr>
          <p:nvPr>
            <p:ph type="dt" sz="half" idx="7"/>
          </p:nvPr>
        </p:nvSpPr>
        <p:spPr/>
        <p:txBody>
          <a:bodyPr/>
          <a:lstStyle>
            <a:lvl1pPr>
              <a:defRPr/>
            </a:lvl1pPr>
          </a:lstStyle>
          <a:p>
            <a:pPr lvl="0"/>
            <a:fld id="{F98CC1EC-0541-42AB-BD2C-AAD1BE4CBE90}" type="datetime1">
              <a:rPr lang="es-ES"/>
              <a:pPr lvl="0"/>
              <a:t>11/10/2020</a:t>
            </a:fld>
            <a:endParaRPr lang="es-ES"/>
          </a:p>
        </p:txBody>
      </p:sp>
      <p:sp>
        <p:nvSpPr>
          <p:cNvPr id="5" name="Marcador de pie de página 4">
            <a:extLst>
              <a:ext uri="{FF2B5EF4-FFF2-40B4-BE49-F238E27FC236}">
                <a16:creationId xmlns:a16="http://schemas.microsoft.com/office/drawing/2014/main" id="{13D2DA5D-B3FE-49CC-A3DB-AD55B0E5EDF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A054CD7-A621-452E-80F8-32A4B87FA2C7}"/>
              </a:ext>
            </a:extLst>
          </p:cNvPr>
          <p:cNvSpPr txBox="1">
            <a:spLocks noGrp="1"/>
          </p:cNvSpPr>
          <p:nvPr>
            <p:ph type="sldNum" sz="quarter" idx="8"/>
          </p:nvPr>
        </p:nvSpPr>
        <p:spPr/>
        <p:txBody>
          <a:bodyPr/>
          <a:lstStyle>
            <a:lvl1pPr>
              <a:defRPr/>
            </a:lvl1pPr>
          </a:lstStyle>
          <a:p>
            <a:pPr lvl="0"/>
            <a:fld id="{2FAAE29C-D563-440E-9F0B-F71803D45B1A}" type="slidenum">
              <a:t>‹Nº›</a:t>
            </a:fld>
            <a:endParaRPr lang="es-ES"/>
          </a:p>
        </p:txBody>
      </p:sp>
    </p:spTree>
    <p:extLst>
      <p:ext uri="{BB962C8B-B14F-4D97-AF65-F5344CB8AC3E}">
        <p14:creationId xmlns:p14="http://schemas.microsoft.com/office/powerpoint/2010/main" val="145806313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B81188-C5F5-47AF-B33E-EAABF0FA29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1C62DCF-06EF-4FD6-B87C-EA5DA2AFC40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9B69A2A-563E-4262-ABEB-CCDA24127704}"/>
              </a:ext>
            </a:extLst>
          </p:cNvPr>
          <p:cNvSpPr txBox="1">
            <a:spLocks noGrp="1"/>
          </p:cNvSpPr>
          <p:nvPr>
            <p:ph type="dt" sz="half" idx="7"/>
          </p:nvPr>
        </p:nvSpPr>
        <p:spPr/>
        <p:txBody>
          <a:bodyPr/>
          <a:lstStyle>
            <a:lvl1pPr>
              <a:defRPr/>
            </a:lvl1pPr>
          </a:lstStyle>
          <a:p>
            <a:pPr lvl="0"/>
            <a:fld id="{E7654798-AF7D-4237-8E31-448AF8592637}" type="datetime1">
              <a:rPr lang="es-ES"/>
              <a:pPr lvl="0"/>
              <a:t>11/10/2020</a:t>
            </a:fld>
            <a:endParaRPr lang="es-ES"/>
          </a:p>
        </p:txBody>
      </p:sp>
      <p:sp>
        <p:nvSpPr>
          <p:cNvPr id="5" name="Marcador de pie de página 4">
            <a:extLst>
              <a:ext uri="{FF2B5EF4-FFF2-40B4-BE49-F238E27FC236}">
                <a16:creationId xmlns:a16="http://schemas.microsoft.com/office/drawing/2014/main" id="{53E22AA1-961C-4109-83F4-9580F06B90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A920C69-7058-425F-9A61-6FA485D6D4A5}"/>
              </a:ext>
            </a:extLst>
          </p:cNvPr>
          <p:cNvSpPr txBox="1">
            <a:spLocks noGrp="1"/>
          </p:cNvSpPr>
          <p:nvPr>
            <p:ph type="sldNum" sz="quarter" idx="8"/>
          </p:nvPr>
        </p:nvSpPr>
        <p:spPr/>
        <p:txBody>
          <a:bodyPr/>
          <a:lstStyle>
            <a:lvl1pPr>
              <a:defRPr/>
            </a:lvl1pPr>
          </a:lstStyle>
          <a:p>
            <a:pPr lvl="0"/>
            <a:fld id="{7BA5711F-AEAB-4083-A01B-FC5CDB9CA621}" type="slidenum">
              <a:t>‹Nº›</a:t>
            </a:fld>
            <a:endParaRPr lang="es-ES"/>
          </a:p>
        </p:txBody>
      </p:sp>
    </p:spTree>
    <p:extLst>
      <p:ext uri="{BB962C8B-B14F-4D97-AF65-F5344CB8AC3E}">
        <p14:creationId xmlns:p14="http://schemas.microsoft.com/office/powerpoint/2010/main" val="1497762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732D7D-A5A2-4729-9A4B-209A18F642F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FEBC44C-8C38-4D80-97D5-B295824774F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FCBD3EA-3EA2-4551-BE16-F6A2FF0CDB7F}"/>
              </a:ext>
            </a:extLst>
          </p:cNvPr>
          <p:cNvSpPr txBox="1">
            <a:spLocks noGrp="1"/>
          </p:cNvSpPr>
          <p:nvPr>
            <p:ph type="dt" sz="half" idx="7"/>
          </p:nvPr>
        </p:nvSpPr>
        <p:spPr/>
        <p:txBody>
          <a:bodyPr/>
          <a:lstStyle>
            <a:lvl1pPr>
              <a:defRPr/>
            </a:lvl1pPr>
          </a:lstStyle>
          <a:p>
            <a:pPr lvl="0"/>
            <a:fld id="{9AE746B5-DB0D-45DC-8DB7-3F44F9FC3315}" type="datetime1">
              <a:rPr lang="es-ES"/>
              <a:pPr lvl="0"/>
              <a:t>11/10/2020</a:t>
            </a:fld>
            <a:endParaRPr lang="es-ES"/>
          </a:p>
        </p:txBody>
      </p:sp>
      <p:sp>
        <p:nvSpPr>
          <p:cNvPr id="5" name="Marcador de pie de página 4">
            <a:extLst>
              <a:ext uri="{FF2B5EF4-FFF2-40B4-BE49-F238E27FC236}">
                <a16:creationId xmlns:a16="http://schemas.microsoft.com/office/drawing/2014/main" id="{9FD91DB9-BC69-414E-A537-0F29B27639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803206-ECD3-4920-8AA6-9F2014DB47A9}"/>
              </a:ext>
            </a:extLst>
          </p:cNvPr>
          <p:cNvSpPr txBox="1">
            <a:spLocks noGrp="1"/>
          </p:cNvSpPr>
          <p:nvPr>
            <p:ph type="sldNum" sz="quarter" idx="8"/>
          </p:nvPr>
        </p:nvSpPr>
        <p:spPr/>
        <p:txBody>
          <a:bodyPr/>
          <a:lstStyle>
            <a:lvl1pPr>
              <a:defRPr/>
            </a:lvl1pPr>
          </a:lstStyle>
          <a:p>
            <a:pPr lvl="0"/>
            <a:fld id="{F5748B1D-725E-4CB5-B553-1ACFFBBA3B2E}" type="slidenum">
              <a:t>‹Nº›</a:t>
            </a:fld>
            <a:endParaRPr lang="es-ES"/>
          </a:p>
        </p:txBody>
      </p:sp>
    </p:spTree>
    <p:extLst>
      <p:ext uri="{BB962C8B-B14F-4D97-AF65-F5344CB8AC3E}">
        <p14:creationId xmlns:p14="http://schemas.microsoft.com/office/powerpoint/2010/main" val="2500633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67EE83-A3A7-4DA7-AF1A-E2B1E78E58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53FE932-E0A1-4790-BE4E-83C57F07849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7FF832B-DDF0-418C-ABD8-713D61E345F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818DDC8-A6F2-47B0-899D-19228145AE95}"/>
              </a:ext>
            </a:extLst>
          </p:cNvPr>
          <p:cNvSpPr txBox="1">
            <a:spLocks noGrp="1"/>
          </p:cNvSpPr>
          <p:nvPr>
            <p:ph type="dt" sz="half" idx="7"/>
          </p:nvPr>
        </p:nvSpPr>
        <p:spPr/>
        <p:txBody>
          <a:bodyPr/>
          <a:lstStyle>
            <a:lvl1pPr>
              <a:defRPr/>
            </a:lvl1pPr>
          </a:lstStyle>
          <a:p>
            <a:pPr lvl="0"/>
            <a:fld id="{561B772C-3B71-4FE1-BDA3-AA239FE79828}" type="datetime1">
              <a:rPr lang="es-ES"/>
              <a:pPr lvl="0"/>
              <a:t>11/10/2020</a:t>
            </a:fld>
            <a:endParaRPr lang="es-ES"/>
          </a:p>
        </p:txBody>
      </p:sp>
      <p:sp>
        <p:nvSpPr>
          <p:cNvPr id="6" name="Marcador de pie de página 5">
            <a:extLst>
              <a:ext uri="{FF2B5EF4-FFF2-40B4-BE49-F238E27FC236}">
                <a16:creationId xmlns:a16="http://schemas.microsoft.com/office/drawing/2014/main" id="{B7F9DF04-D652-4747-94C6-83129C221DE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E0F9A2C-D1A5-4E43-8BD0-0775C45230E5}"/>
              </a:ext>
            </a:extLst>
          </p:cNvPr>
          <p:cNvSpPr txBox="1">
            <a:spLocks noGrp="1"/>
          </p:cNvSpPr>
          <p:nvPr>
            <p:ph type="sldNum" sz="quarter" idx="8"/>
          </p:nvPr>
        </p:nvSpPr>
        <p:spPr/>
        <p:txBody>
          <a:bodyPr/>
          <a:lstStyle>
            <a:lvl1pPr>
              <a:defRPr/>
            </a:lvl1pPr>
          </a:lstStyle>
          <a:p>
            <a:pPr lvl="0"/>
            <a:fld id="{522F94F3-4F03-422B-8AAC-4E92F08E659C}" type="slidenum">
              <a:t>‹Nº›</a:t>
            </a:fld>
            <a:endParaRPr lang="es-ES"/>
          </a:p>
        </p:txBody>
      </p:sp>
    </p:spTree>
    <p:extLst>
      <p:ext uri="{BB962C8B-B14F-4D97-AF65-F5344CB8AC3E}">
        <p14:creationId xmlns:p14="http://schemas.microsoft.com/office/powerpoint/2010/main" val="2930636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E1ADD2-7D50-4578-8D48-7BF6EE25C7C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B970D61-30C7-42AB-BF8C-11B8FC62C66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FEB9215-E383-4C11-896D-DABF2509B09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9F4B074-9D46-4FC6-B8A5-CA15F1FC9E0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354E3D7-93F4-4547-970B-FB9B012C818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F352797-6736-4739-A696-2CD2A583F4B6}"/>
              </a:ext>
            </a:extLst>
          </p:cNvPr>
          <p:cNvSpPr txBox="1">
            <a:spLocks noGrp="1"/>
          </p:cNvSpPr>
          <p:nvPr>
            <p:ph type="dt" sz="half" idx="7"/>
          </p:nvPr>
        </p:nvSpPr>
        <p:spPr/>
        <p:txBody>
          <a:bodyPr/>
          <a:lstStyle>
            <a:lvl1pPr>
              <a:defRPr/>
            </a:lvl1pPr>
          </a:lstStyle>
          <a:p>
            <a:pPr lvl="0"/>
            <a:fld id="{1DF11449-9576-4C3E-A5BF-ACFAEA70F9C7}" type="datetime1">
              <a:rPr lang="es-ES"/>
              <a:pPr lvl="0"/>
              <a:t>11/10/2020</a:t>
            </a:fld>
            <a:endParaRPr lang="es-ES"/>
          </a:p>
        </p:txBody>
      </p:sp>
      <p:sp>
        <p:nvSpPr>
          <p:cNvPr id="8" name="Marcador de pie de página 7">
            <a:extLst>
              <a:ext uri="{FF2B5EF4-FFF2-40B4-BE49-F238E27FC236}">
                <a16:creationId xmlns:a16="http://schemas.microsoft.com/office/drawing/2014/main" id="{5FA8F3FB-CEDA-4D7A-AA21-5BE2FFBAAB1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33FEEB1-196D-4B6A-819C-F16F38485CBA}"/>
              </a:ext>
            </a:extLst>
          </p:cNvPr>
          <p:cNvSpPr txBox="1">
            <a:spLocks noGrp="1"/>
          </p:cNvSpPr>
          <p:nvPr>
            <p:ph type="sldNum" sz="quarter" idx="8"/>
          </p:nvPr>
        </p:nvSpPr>
        <p:spPr/>
        <p:txBody>
          <a:bodyPr/>
          <a:lstStyle>
            <a:lvl1pPr>
              <a:defRPr/>
            </a:lvl1pPr>
          </a:lstStyle>
          <a:p>
            <a:pPr lvl="0"/>
            <a:fld id="{6F8370AC-7C99-4946-9268-14C647E4A45A}" type="slidenum">
              <a:t>‹Nº›</a:t>
            </a:fld>
            <a:endParaRPr lang="es-ES"/>
          </a:p>
        </p:txBody>
      </p:sp>
    </p:spTree>
    <p:extLst>
      <p:ext uri="{BB962C8B-B14F-4D97-AF65-F5344CB8AC3E}">
        <p14:creationId xmlns:p14="http://schemas.microsoft.com/office/powerpoint/2010/main" val="4062320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CED129-44A8-4647-8BF5-34E1CE14FF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A20A364-05F3-4697-806F-9F1089A4C17C}"/>
              </a:ext>
            </a:extLst>
          </p:cNvPr>
          <p:cNvSpPr txBox="1">
            <a:spLocks noGrp="1"/>
          </p:cNvSpPr>
          <p:nvPr>
            <p:ph type="dt" sz="half" idx="7"/>
          </p:nvPr>
        </p:nvSpPr>
        <p:spPr/>
        <p:txBody>
          <a:bodyPr/>
          <a:lstStyle>
            <a:lvl1pPr>
              <a:defRPr/>
            </a:lvl1pPr>
          </a:lstStyle>
          <a:p>
            <a:pPr lvl="0"/>
            <a:fld id="{047AA6E0-0044-4970-979A-8E873CC52318}" type="datetime1">
              <a:rPr lang="es-ES"/>
              <a:pPr lvl="0"/>
              <a:t>11/10/2020</a:t>
            </a:fld>
            <a:endParaRPr lang="es-ES"/>
          </a:p>
        </p:txBody>
      </p:sp>
      <p:sp>
        <p:nvSpPr>
          <p:cNvPr id="4" name="Marcador de pie de página 3">
            <a:extLst>
              <a:ext uri="{FF2B5EF4-FFF2-40B4-BE49-F238E27FC236}">
                <a16:creationId xmlns:a16="http://schemas.microsoft.com/office/drawing/2014/main" id="{B9179C59-0683-462A-9663-1346B72BB1C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7904B07-894D-43B1-8BBC-5B309E2EC9F6}"/>
              </a:ext>
            </a:extLst>
          </p:cNvPr>
          <p:cNvSpPr txBox="1">
            <a:spLocks noGrp="1"/>
          </p:cNvSpPr>
          <p:nvPr>
            <p:ph type="sldNum" sz="quarter" idx="8"/>
          </p:nvPr>
        </p:nvSpPr>
        <p:spPr/>
        <p:txBody>
          <a:bodyPr/>
          <a:lstStyle>
            <a:lvl1pPr>
              <a:defRPr/>
            </a:lvl1pPr>
          </a:lstStyle>
          <a:p>
            <a:pPr lvl="0"/>
            <a:fld id="{99EE64F8-30AF-4876-A8F3-8656CE907B88}" type="slidenum">
              <a:t>‹Nº›</a:t>
            </a:fld>
            <a:endParaRPr lang="es-ES"/>
          </a:p>
        </p:txBody>
      </p:sp>
    </p:spTree>
    <p:extLst>
      <p:ext uri="{BB962C8B-B14F-4D97-AF65-F5344CB8AC3E}">
        <p14:creationId xmlns:p14="http://schemas.microsoft.com/office/powerpoint/2010/main" val="1504746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742AA1B-7A0E-4337-A889-A9B93773563F}"/>
              </a:ext>
            </a:extLst>
          </p:cNvPr>
          <p:cNvSpPr txBox="1">
            <a:spLocks noGrp="1"/>
          </p:cNvSpPr>
          <p:nvPr>
            <p:ph type="dt" sz="half" idx="7"/>
          </p:nvPr>
        </p:nvSpPr>
        <p:spPr/>
        <p:txBody>
          <a:bodyPr/>
          <a:lstStyle>
            <a:lvl1pPr>
              <a:defRPr/>
            </a:lvl1pPr>
          </a:lstStyle>
          <a:p>
            <a:pPr lvl="0"/>
            <a:fld id="{4110FA59-0AB2-4E32-8494-A3E611EC93A3}" type="datetime1">
              <a:rPr lang="es-ES"/>
              <a:pPr lvl="0"/>
              <a:t>11/10/2020</a:t>
            </a:fld>
            <a:endParaRPr lang="es-ES"/>
          </a:p>
        </p:txBody>
      </p:sp>
      <p:sp>
        <p:nvSpPr>
          <p:cNvPr id="3" name="Marcador de pie de página 2">
            <a:extLst>
              <a:ext uri="{FF2B5EF4-FFF2-40B4-BE49-F238E27FC236}">
                <a16:creationId xmlns:a16="http://schemas.microsoft.com/office/drawing/2014/main" id="{6A365050-C495-4D92-B65D-49D09C88AC8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69826A2-3DA0-41CE-801E-C5F20B651D5A}"/>
              </a:ext>
            </a:extLst>
          </p:cNvPr>
          <p:cNvSpPr txBox="1">
            <a:spLocks noGrp="1"/>
          </p:cNvSpPr>
          <p:nvPr>
            <p:ph type="sldNum" sz="quarter" idx="8"/>
          </p:nvPr>
        </p:nvSpPr>
        <p:spPr/>
        <p:txBody>
          <a:bodyPr/>
          <a:lstStyle>
            <a:lvl1pPr>
              <a:defRPr/>
            </a:lvl1pPr>
          </a:lstStyle>
          <a:p>
            <a:pPr lvl="0"/>
            <a:fld id="{AF1F5C24-E383-4307-83E1-CDD122B488EB}" type="slidenum">
              <a:t>‹Nº›</a:t>
            </a:fld>
            <a:endParaRPr lang="es-ES"/>
          </a:p>
        </p:txBody>
      </p:sp>
    </p:spTree>
    <p:extLst>
      <p:ext uri="{BB962C8B-B14F-4D97-AF65-F5344CB8AC3E}">
        <p14:creationId xmlns:p14="http://schemas.microsoft.com/office/powerpoint/2010/main" val="152520528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23C68E-C34E-4BBC-8D14-49FA6381A1C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9A2343C-2926-490C-AB2C-70EE5D023E2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A8E7568-959F-4DCB-B807-4F292E2C2EC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C2E488B-35C2-4CA4-8E89-7C3F5713CA6E}"/>
              </a:ext>
            </a:extLst>
          </p:cNvPr>
          <p:cNvSpPr txBox="1">
            <a:spLocks noGrp="1"/>
          </p:cNvSpPr>
          <p:nvPr>
            <p:ph type="dt" sz="half" idx="7"/>
          </p:nvPr>
        </p:nvSpPr>
        <p:spPr/>
        <p:txBody>
          <a:bodyPr/>
          <a:lstStyle>
            <a:lvl1pPr>
              <a:defRPr/>
            </a:lvl1pPr>
          </a:lstStyle>
          <a:p>
            <a:pPr lvl="0"/>
            <a:fld id="{0EE5AE7E-80F2-4076-B64C-103F0CE1E4D7}" type="datetime1">
              <a:rPr lang="es-ES"/>
              <a:pPr lvl="0"/>
              <a:t>11/10/2020</a:t>
            </a:fld>
            <a:endParaRPr lang="es-ES"/>
          </a:p>
        </p:txBody>
      </p:sp>
      <p:sp>
        <p:nvSpPr>
          <p:cNvPr id="6" name="Marcador de pie de página 5">
            <a:extLst>
              <a:ext uri="{FF2B5EF4-FFF2-40B4-BE49-F238E27FC236}">
                <a16:creationId xmlns:a16="http://schemas.microsoft.com/office/drawing/2014/main" id="{2984CF60-C118-4172-A827-FDDF799D0A6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1801106-96E1-4B1F-A14E-1CC49B61F6ED}"/>
              </a:ext>
            </a:extLst>
          </p:cNvPr>
          <p:cNvSpPr txBox="1">
            <a:spLocks noGrp="1"/>
          </p:cNvSpPr>
          <p:nvPr>
            <p:ph type="sldNum" sz="quarter" idx="8"/>
          </p:nvPr>
        </p:nvSpPr>
        <p:spPr/>
        <p:txBody>
          <a:bodyPr/>
          <a:lstStyle>
            <a:lvl1pPr>
              <a:defRPr/>
            </a:lvl1pPr>
          </a:lstStyle>
          <a:p>
            <a:pPr lvl="0"/>
            <a:fld id="{B35DA375-B36E-413C-82EE-C9C9EBB31FDF}" type="slidenum">
              <a:t>‹Nº›</a:t>
            </a:fld>
            <a:endParaRPr lang="es-ES"/>
          </a:p>
        </p:txBody>
      </p:sp>
    </p:spTree>
    <p:extLst>
      <p:ext uri="{BB962C8B-B14F-4D97-AF65-F5344CB8AC3E}">
        <p14:creationId xmlns:p14="http://schemas.microsoft.com/office/powerpoint/2010/main" val="1753011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F7F4FF-CF82-4F5C-97FE-4CD41635D94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971B21D-CD94-43FE-B477-43C9945C9AC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21A739C-E459-47A6-9745-1D5DAA2442C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B727014-DBF1-4CA0-A810-3A53413A4084}"/>
              </a:ext>
            </a:extLst>
          </p:cNvPr>
          <p:cNvSpPr txBox="1">
            <a:spLocks noGrp="1"/>
          </p:cNvSpPr>
          <p:nvPr>
            <p:ph type="dt" sz="half" idx="7"/>
          </p:nvPr>
        </p:nvSpPr>
        <p:spPr/>
        <p:txBody>
          <a:bodyPr/>
          <a:lstStyle>
            <a:lvl1pPr>
              <a:defRPr/>
            </a:lvl1pPr>
          </a:lstStyle>
          <a:p>
            <a:pPr lvl="0"/>
            <a:fld id="{7A7B823C-0389-4A6B-B2BB-D2761D5A82A1}" type="datetime1">
              <a:rPr lang="es-ES"/>
              <a:pPr lvl="0"/>
              <a:t>11/10/2020</a:t>
            </a:fld>
            <a:endParaRPr lang="es-ES"/>
          </a:p>
        </p:txBody>
      </p:sp>
      <p:sp>
        <p:nvSpPr>
          <p:cNvPr id="6" name="Marcador de pie de página 5">
            <a:extLst>
              <a:ext uri="{FF2B5EF4-FFF2-40B4-BE49-F238E27FC236}">
                <a16:creationId xmlns:a16="http://schemas.microsoft.com/office/drawing/2014/main" id="{73BFE98D-839D-43E6-ADCA-38C7D952FBA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DB0245-69A4-4BF4-93A2-0983DB227800}"/>
              </a:ext>
            </a:extLst>
          </p:cNvPr>
          <p:cNvSpPr txBox="1">
            <a:spLocks noGrp="1"/>
          </p:cNvSpPr>
          <p:nvPr>
            <p:ph type="sldNum" sz="quarter" idx="8"/>
          </p:nvPr>
        </p:nvSpPr>
        <p:spPr/>
        <p:txBody>
          <a:bodyPr/>
          <a:lstStyle>
            <a:lvl1pPr>
              <a:defRPr/>
            </a:lvl1pPr>
          </a:lstStyle>
          <a:p>
            <a:pPr lvl="0"/>
            <a:fld id="{DA25D603-A2BA-4AD9-BC2F-1C63DD1EA291}" type="slidenum">
              <a:t>‹Nº›</a:t>
            </a:fld>
            <a:endParaRPr lang="es-ES"/>
          </a:p>
        </p:txBody>
      </p:sp>
    </p:spTree>
    <p:extLst>
      <p:ext uri="{BB962C8B-B14F-4D97-AF65-F5344CB8AC3E}">
        <p14:creationId xmlns:p14="http://schemas.microsoft.com/office/powerpoint/2010/main" val="2190221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0F2B12-BA03-4F3A-BC9E-78EB2D71C04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4F9D8E1-70D7-46E4-AEEA-EDB0F40DD33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7E6FC2-ACED-40C9-9151-DA16B7786907}"/>
              </a:ext>
            </a:extLst>
          </p:cNvPr>
          <p:cNvSpPr txBox="1">
            <a:spLocks noGrp="1"/>
          </p:cNvSpPr>
          <p:nvPr>
            <p:ph type="dt" sz="half" idx="7"/>
          </p:nvPr>
        </p:nvSpPr>
        <p:spPr/>
        <p:txBody>
          <a:bodyPr/>
          <a:lstStyle>
            <a:lvl1pPr>
              <a:defRPr/>
            </a:lvl1pPr>
          </a:lstStyle>
          <a:p>
            <a:pPr lvl="0"/>
            <a:fld id="{0DB34001-C920-4BE4-9F59-0A231A826967}" type="datetime1">
              <a:rPr lang="es-ES"/>
              <a:pPr lvl="0"/>
              <a:t>11/10/2020</a:t>
            </a:fld>
            <a:endParaRPr lang="es-ES"/>
          </a:p>
        </p:txBody>
      </p:sp>
      <p:sp>
        <p:nvSpPr>
          <p:cNvPr id="5" name="Marcador de pie de página 4">
            <a:extLst>
              <a:ext uri="{FF2B5EF4-FFF2-40B4-BE49-F238E27FC236}">
                <a16:creationId xmlns:a16="http://schemas.microsoft.com/office/drawing/2014/main" id="{EED3BCBF-9E83-4EA0-88E7-542F3CD5C9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A02FD0-ECA0-4080-87C6-B65B1B9DEAAE}"/>
              </a:ext>
            </a:extLst>
          </p:cNvPr>
          <p:cNvSpPr txBox="1">
            <a:spLocks noGrp="1"/>
          </p:cNvSpPr>
          <p:nvPr>
            <p:ph type="sldNum" sz="quarter" idx="8"/>
          </p:nvPr>
        </p:nvSpPr>
        <p:spPr/>
        <p:txBody>
          <a:bodyPr/>
          <a:lstStyle>
            <a:lvl1pPr>
              <a:defRPr/>
            </a:lvl1pPr>
          </a:lstStyle>
          <a:p>
            <a:pPr lvl="0"/>
            <a:fld id="{DF2C1B85-4984-4CC0-A58B-C6D0726B57A6}" type="slidenum">
              <a:t>‹Nº›</a:t>
            </a:fld>
            <a:endParaRPr lang="es-ES"/>
          </a:p>
        </p:txBody>
      </p:sp>
    </p:spTree>
    <p:extLst>
      <p:ext uri="{BB962C8B-B14F-4D97-AF65-F5344CB8AC3E}">
        <p14:creationId xmlns:p14="http://schemas.microsoft.com/office/powerpoint/2010/main" val="1169072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EF6025E-B0ED-4FA4-8BAA-38ABB02D9D5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F58A6F1-F6A9-4820-93D3-63C558F5C7B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2CEC6CC-3CD4-4DD6-BE82-040230C62224}"/>
              </a:ext>
            </a:extLst>
          </p:cNvPr>
          <p:cNvSpPr txBox="1">
            <a:spLocks noGrp="1"/>
          </p:cNvSpPr>
          <p:nvPr>
            <p:ph type="dt" sz="half" idx="7"/>
          </p:nvPr>
        </p:nvSpPr>
        <p:spPr/>
        <p:txBody>
          <a:bodyPr/>
          <a:lstStyle>
            <a:lvl1pPr>
              <a:defRPr/>
            </a:lvl1pPr>
          </a:lstStyle>
          <a:p>
            <a:pPr lvl="0"/>
            <a:fld id="{62C05526-B3DB-4A7A-AE40-43E7EFFEDB48}" type="datetime1">
              <a:rPr lang="es-ES"/>
              <a:pPr lvl="0"/>
              <a:t>11/10/2020</a:t>
            </a:fld>
            <a:endParaRPr lang="es-ES"/>
          </a:p>
        </p:txBody>
      </p:sp>
      <p:sp>
        <p:nvSpPr>
          <p:cNvPr id="5" name="Marcador de pie de página 4">
            <a:extLst>
              <a:ext uri="{FF2B5EF4-FFF2-40B4-BE49-F238E27FC236}">
                <a16:creationId xmlns:a16="http://schemas.microsoft.com/office/drawing/2014/main" id="{FDDC43B5-738D-41CB-87FE-B6B43989F4A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E5D6FE-AECC-49DE-A4EF-675946D9DF1C}"/>
              </a:ext>
            </a:extLst>
          </p:cNvPr>
          <p:cNvSpPr txBox="1">
            <a:spLocks noGrp="1"/>
          </p:cNvSpPr>
          <p:nvPr>
            <p:ph type="sldNum" sz="quarter" idx="8"/>
          </p:nvPr>
        </p:nvSpPr>
        <p:spPr/>
        <p:txBody>
          <a:bodyPr/>
          <a:lstStyle>
            <a:lvl1pPr>
              <a:defRPr/>
            </a:lvl1pPr>
          </a:lstStyle>
          <a:p>
            <a:pPr lvl="0"/>
            <a:fld id="{0E0ECFE2-FA33-4118-B182-F04931153415}" type="slidenum">
              <a:t>‹Nº›</a:t>
            </a:fld>
            <a:endParaRPr lang="es-ES"/>
          </a:p>
        </p:txBody>
      </p:sp>
    </p:spTree>
    <p:extLst>
      <p:ext uri="{BB962C8B-B14F-4D97-AF65-F5344CB8AC3E}">
        <p14:creationId xmlns:p14="http://schemas.microsoft.com/office/powerpoint/2010/main" val="4037512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3D2329-D803-4C9A-8188-93C775B208A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111A725-1102-4017-A2D4-52C40B55491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D64D8B3-27CF-4428-92DA-E6A74C356FC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F9DB186-0982-425A-9FDF-8C211988B23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551141B-9188-4374-BD78-83DB3BA4447E}"/>
              </a:ext>
            </a:extLst>
          </p:cNvPr>
          <p:cNvSpPr txBox="1">
            <a:spLocks noGrp="1"/>
          </p:cNvSpPr>
          <p:nvPr>
            <p:ph type="sldNum" sz="quarter" idx="8"/>
          </p:nvPr>
        </p:nvSpPr>
        <p:spPr/>
        <p:txBody>
          <a:bodyPr/>
          <a:lstStyle>
            <a:lvl1pPr>
              <a:defRPr sz="1400"/>
            </a:lvl1pPr>
          </a:lstStyle>
          <a:p>
            <a:pPr lvl="0"/>
            <a:fld id="{FF38BAF7-D902-47D7-A3A9-604A8616FB44}" type="slidenum">
              <a:t>‹Nº›</a:t>
            </a:fld>
            <a:endParaRPr lang="es-ES"/>
          </a:p>
        </p:txBody>
      </p:sp>
    </p:spTree>
    <p:extLst>
      <p:ext uri="{BB962C8B-B14F-4D97-AF65-F5344CB8AC3E}">
        <p14:creationId xmlns:p14="http://schemas.microsoft.com/office/powerpoint/2010/main" val="309666425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BBEB18-DACC-4E58-A20A-7A63B57EDE0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5910489-B427-4323-9334-67C985750E6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7A444A6-6042-4156-A576-F92BA94B058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99020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5E94E47-927C-4B3D-B60D-46D9FDFBEAC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6C4DC7E-1433-4E34-B108-AE1ABCA1A00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1DF90F-5308-4ABB-9B02-EADA5DC57C6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D3FDB7C-C096-4129-9C8E-C1EB3E7E7F24}" type="datetime1">
              <a:rPr lang="es-ES"/>
              <a:pPr lvl="0"/>
              <a:t>11/10/2020</a:t>
            </a:fld>
            <a:endParaRPr lang="es-ES"/>
          </a:p>
        </p:txBody>
      </p:sp>
      <p:sp>
        <p:nvSpPr>
          <p:cNvPr id="5" name="Marcador de pie de página 4">
            <a:extLst>
              <a:ext uri="{FF2B5EF4-FFF2-40B4-BE49-F238E27FC236}">
                <a16:creationId xmlns:a16="http://schemas.microsoft.com/office/drawing/2014/main" id="{840A685D-3A58-483B-A6A0-17BCFE28C2B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BEA2832-830A-474D-9B13-FB8EBC67A3E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AC2365D-5ACE-4B0D-9CB9-E16D5C2E608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79D1195-766E-4CA2-AA6B-B8A3EE69E9C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CC6D6A7-373D-4B5A-AB39-0E88DDF127A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9B883D9-DCF9-4BDB-AC69-BCCC37A1250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3147E25-4679-4D1D-93EA-57D1533CCB3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6D4A4E7-2A7E-4B4F-BEC1-1266DEC323C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B34B76A-E8ED-4D7F-8A32-92CF2AF3B06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53B6645-AAE5-450C-8D21-A7A5F185C03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1844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66E182-4FA6-4E39-82CF-AD95D2ACBBB0}"/>
              </a:ext>
            </a:extLst>
          </p:cNvPr>
          <p:cNvSpPr txBox="1"/>
          <p:nvPr/>
        </p:nvSpPr>
        <p:spPr>
          <a:xfrm>
            <a:off x="0" y="2592278"/>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BLACKFRIERS THEATRE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STAUNTON · VIRGINIA · EEUU</a:t>
            </a:r>
            <a:endParaRPr lang="es-ES" sz="2800" b="0" i="0" u="none" strike="noStrike" kern="1200" cap="none" spc="0" baseline="0">
              <a:solidFill>
                <a:srgbClr val="FFFFFF"/>
              </a:solidFill>
              <a:uFillTx/>
              <a:latin typeface="Calibri"/>
            </a:endParaRPr>
          </a:p>
        </p:txBody>
      </p:sp>
      <p:pic>
        <p:nvPicPr>
          <p:cNvPr id="3" name="Musica Antiqua - 02 - Dance Suite-enh">
            <a:extLst>
              <a:ext uri="{FF2B5EF4-FFF2-40B4-BE49-F238E27FC236}">
                <a16:creationId xmlns:a16="http://schemas.microsoft.com/office/drawing/2014/main" id="{63C6DE2D-6003-4279-98A8-C11BC315601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65688" y="542745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9106C4-8F33-4D5D-B5BD-D0713ACE78A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36BCA14-C75E-4DAA-B307-D8DE16A38534}"/>
              </a:ext>
            </a:extLst>
          </p:cNvPr>
          <p:cNvSpPr txBox="1"/>
          <p:nvPr/>
        </p:nvSpPr>
        <p:spPr>
          <a:xfrm>
            <a:off x="5788252" y="1533622"/>
            <a:ext cx="5693539"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Localizado en el histórico Staunton, el Centro Americano de Shakespeare recupera las alegrías y la accesibilidad del teatro, el lenguaje y la humanidad de Shakespeare. Actuamos durante todo el año en la única recreación del mundo del propio teatro interior de Shakespeare, el Blackfriars Playhouse. Frommer's dice que "esta asombrosa recreación del primer teatro bajo techo en el mundo de habla inglesa, es, en sí misma, una razón para visitar Staunton".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Este teatro de estilo renacentista de 300 asientos ofrece un espacio íntimo para ver las obras de Bard en un estilo animado y de ritmo rápido, donde el público siempre es parte del espectáculo. El Washington Post dice que las actuaciones son "entretenidas sin vergüenza" y el Boston Globe dice que son "fenomenales llenas de energía".</a:t>
            </a:r>
            <a:endParaRPr lang="es-ES" sz="1600" b="0" i="0" u="none" strike="noStrike" kern="1200" cap="none" spc="0" baseline="0">
              <a:solidFill>
                <a:srgbClr val="FFFFFF"/>
              </a:solidFill>
              <a:uFillTx/>
              <a:latin typeface="Calibri"/>
            </a:endParaRPr>
          </a:p>
        </p:txBody>
      </p:sp>
      <p:pic>
        <p:nvPicPr>
          <p:cNvPr id="3" name="Imagen 5">
            <a:extLst>
              <a:ext uri="{FF2B5EF4-FFF2-40B4-BE49-F238E27FC236}">
                <a16:creationId xmlns:a16="http://schemas.microsoft.com/office/drawing/2014/main" id="{AA129D45-E076-4FC1-8537-70DFD430C31B}"/>
              </a:ext>
            </a:extLst>
          </p:cNvPr>
          <p:cNvPicPr>
            <a:picLocks noChangeAspect="1"/>
          </p:cNvPicPr>
          <p:nvPr/>
        </p:nvPicPr>
        <p:blipFill>
          <a:blip r:embed="rId2"/>
          <a:stretch>
            <a:fillRect/>
          </a:stretch>
        </p:blipFill>
        <p:spPr>
          <a:xfrm>
            <a:off x="710214" y="305153"/>
            <a:ext cx="4476088" cy="5549676"/>
          </a:xfrm>
          <a:prstGeom prst="rect">
            <a:avLst/>
          </a:prstGeom>
          <a:noFill/>
          <a:ln cap="flat">
            <a:noFill/>
          </a:ln>
        </p:spPr>
      </p:pic>
      <p:sp>
        <p:nvSpPr>
          <p:cNvPr id="4" name="CuadroTexto 6">
            <a:extLst>
              <a:ext uri="{FF2B5EF4-FFF2-40B4-BE49-F238E27FC236}">
                <a16:creationId xmlns:a16="http://schemas.microsoft.com/office/drawing/2014/main" id="{CC9FBF77-8F2E-4E09-AAD3-3BD3794E7194}"/>
              </a:ext>
            </a:extLst>
          </p:cNvPr>
          <p:cNvSpPr txBox="1"/>
          <p:nvPr/>
        </p:nvSpPr>
        <p:spPr>
          <a:xfrm>
            <a:off x="612556" y="6027935"/>
            <a:ext cx="457374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arial" pitchFamily="34"/>
              </a:rPr>
              <a:t>William Shakespeare</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0B80A-61CB-4F44-BA80-5545AFC732AA}"/>
              </a:ext>
            </a:extLst>
          </p:cNvPr>
          <p:cNvPicPr>
            <a:picLocks noChangeAspect="1"/>
          </p:cNvPicPr>
          <p:nvPr/>
        </p:nvPicPr>
        <p:blipFill>
          <a:blip r:embed="rId3"/>
          <a:stretch>
            <a:fillRect/>
          </a:stretch>
        </p:blipFill>
        <p:spPr>
          <a:xfrm>
            <a:off x="1442017" y="0"/>
            <a:ext cx="930796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55D372-FEF2-4E2F-BE9C-FD8E00E081D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5C62F2-36DF-49F0-8512-FB07954750B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17AC14-324F-4227-B4FE-18D590F25F7D}"/>
              </a:ext>
            </a:extLst>
          </p:cNvPr>
          <p:cNvPicPr>
            <a:picLocks noChangeAspect="1"/>
          </p:cNvPicPr>
          <p:nvPr/>
        </p:nvPicPr>
        <p:blipFill>
          <a:blip r:embed="rId2"/>
          <a:stretch>
            <a:fillRect/>
          </a:stretch>
        </p:blipFill>
        <p:spPr>
          <a:xfrm>
            <a:off x="1617034" y="0"/>
            <a:ext cx="900675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3EC0D9-F452-4C59-9A9C-E816A6A9D4E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9FD342-62FD-438F-9988-D1AFFF1D10DA}"/>
              </a:ext>
            </a:extLst>
          </p:cNvPr>
          <p:cNvPicPr>
            <a:picLocks noChangeAspect="1"/>
          </p:cNvPicPr>
          <p:nvPr/>
        </p:nvPicPr>
        <p:blipFill>
          <a:blip r:embed="rId2"/>
          <a:stretch>
            <a:fillRect/>
          </a:stretch>
        </p:blipFill>
        <p:spPr>
          <a:xfrm>
            <a:off x="911437" y="0"/>
            <a:ext cx="1045427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85F595-A44F-4753-80E7-092621ABE17C}"/>
              </a:ext>
            </a:extLst>
          </p:cNvPr>
          <p:cNvPicPr>
            <a:picLocks noChangeAspect="1"/>
          </p:cNvPicPr>
          <p:nvPr/>
        </p:nvPicPr>
        <p:blipFill>
          <a:blip r:embed="rId2"/>
          <a:stretch>
            <a:fillRect/>
          </a:stretch>
        </p:blipFill>
        <p:spPr>
          <a:xfrm>
            <a:off x="1440326" y="0"/>
            <a:ext cx="931134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38F298-E02A-482D-A174-16105C2CEC7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594E80-F8D7-4075-A3AD-37269477A76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58E495-16C4-40B5-920F-3C323D0BA583}"/>
              </a:ext>
            </a:extLst>
          </p:cNvPr>
          <p:cNvPicPr>
            <a:picLocks noChangeAspect="1"/>
          </p:cNvPicPr>
          <p:nvPr/>
        </p:nvPicPr>
        <p:blipFill>
          <a:blip r:embed="rId2"/>
          <a:stretch>
            <a:fillRect/>
          </a:stretch>
        </p:blipFill>
        <p:spPr>
          <a:xfrm>
            <a:off x="949906" y="0"/>
            <a:ext cx="10395749" cy="692373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A1CB93-4CA5-4AA1-96A2-E0EBCF91021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9FF08C-6E26-4627-B2E6-7995A64B0A47}"/>
              </a:ext>
            </a:extLst>
          </p:cNvPr>
          <p:cNvPicPr>
            <a:picLocks noChangeAspect="1"/>
          </p:cNvPicPr>
          <p:nvPr/>
        </p:nvPicPr>
        <p:blipFill>
          <a:blip r:embed="rId2"/>
          <a:stretch>
            <a:fillRect/>
          </a:stretch>
        </p:blipFill>
        <p:spPr>
          <a:xfrm>
            <a:off x="857250" y="66678"/>
            <a:ext cx="10477496" cy="672465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296478-2EE4-4D6C-9A05-680CD61832A2}"/>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417E4F-2188-4412-AFEB-4827A761CB57}"/>
              </a:ext>
            </a:extLst>
          </p:cNvPr>
          <p:cNvPicPr>
            <a:picLocks noChangeAspect="1"/>
          </p:cNvPicPr>
          <p:nvPr/>
        </p:nvPicPr>
        <p:blipFill>
          <a:blip r:embed="rId2"/>
          <a:stretch>
            <a:fillRect/>
          </a:stretch>
        </p:blipFill>
        <p:spPr>
          <a:xfrm>
            <a:off x="1009095" y="0"/>
            <a:ext cx="10187129" cy="679141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119860-85B7-4BBF-B742-127BAF3D216D}"/>
              </a:ext>
            </a:extLst>
          </p:cNvPr>
          <p:cNvPicPr>
            <a:picLocks noChangeAspect="1"/>
          </p:cNvPicPr>
          <p:nvPr/>
        </p:nvPicPr>
        <p:blipFill>
          <a:blip r:embed="rId2"/>
          <a:stretch>
            <a:fillRect/>
          </a:stretch>
        </p:blipFill>
        <p:spPr>
          <a:xfrm>
            <a:off x="951762" y="0"/>
            <a:ext cx="102972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E3C383-D361-4204-9ED9-1B4581C5B5A6}"/>
              </a:ext>
            </a:extLst>
          </p:cNvPr>
          <p:cNvPicPr>
            <a:picLocks noChangeAspect="1"/>
          </p:cNvPicPr>
          <p:nvPr/>
        </p:nvPicPr>
        <p:blipFill>
          <a:blip r:embed="rId2"/>
          <a:stretch>
            <a:fillRect/>
          </a:stretch>
        </p:blipFill>
        <p:spPr>
          <a:xfrm>
            <a:off x="1291699" y="0"/>
            <a:ext cx="959160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6EC74F-CA4C-4631-B567-5F1C00D2DB4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57B5F0-1F0B-41B5-8030-A559E41D8BA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DC60C5-7982-4BA1-B6CE-7049981F4EFD}"/>
              </a:ext>
            </a:extLst>
          </p:cNvPr>
          <p:cNvPicPr>
            <a:picLocks noChangeAspect="1"/>
          </p:cNvPicPr>
          <p:nvPr/>
        </p:nvPicPr>
        <p:blipFill>
          <a:blip r:embed="rId2"/>
          <a:stretch>
            <a:fillRect/>
          </a:stretch>
        </p:blipFill>
        <p:spPr>
          <a:xfrm>
            <a:off x="-57707" y="-8878"/>
            <a:ext cx="1244081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4DE998-4A6B-45AE-8D13-10B24C082CCA}"/>
              </a:ext>
            </a:extLst>
          </p:cNvPr>
          <p:cNvPicPr>
            <a:picLocks noChangeAspect="1"/>
          </p:cNvPicPr>
          <p:nvPr/>
        </p:nvPicPr>
        <p:blipFill>
          <a:blip r:embed="rId2"/>
          <a:stretch>
            <a:fillRect/>
          </a:stretch>
        </p:blipFill>
        <p:spPr>
          <a:xfrm>
            <a:off x="1590086" y="0"/>
            <a:ext cx="901182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33915C9-6125-41A0-9717-BE4E81A5744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397A78D-99CE-4B0B-A194-9C44BC4B8A4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F6D502A-521D-4127-8E94-D03D60D71F3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62D662C-9145-4723-9CCA-6ABFAA5EBBE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5C81DBF-7215-437B-80D5-CCAA8717ECC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75F046E-0A67-4B5A-A167-6CCBB8591B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56F8EB4-8BE2-417B-947B-29FB447704E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903CDDB-D047-4D44-9528-FFD2EBCFBE5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2C7F97A-981E-4EAF-B388-D18557C58C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4B3F99F-D296-476D-BEDB-4F45C2C67A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522A982-DED7-41C1-9D07-9B3BDF1CE9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1155F26-E248-4641-B96F-E24F0088934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9DB39CF-A231-4001-9619-3AAA4CFAE80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2253B39-F58B-4836-8C82-FD84C98D4BE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680608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190</Words>
  <Application>Microsoft Office PowerPoint</Application>
  <PresentationFormat>Panorámica</PresentationFormat>
  <Paragraphs>14</Paragraphs>
  <Slides>25</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25</vt:i4>
      </vt:variant>
    </vt:vector>
  </HeadingPairs>
  <TitlesOfParts>
    <vt:vector size="35" baseType="lpstr">
      <vt:lpstr>Arial</vt: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2020-10-11T13:05:28Z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