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39" r:id="rId3"/>
    <p:sldId id="338" r:id="rId4"/>
    <p:sldId id="332" r:id="rId5"/>
    <p:sldId id="260" r:id="rId6"/>
    <p:sldId id="281" r:id="rId7"/>
    <p:sldId id="297" r:id="rId8"/>
    <p:sldId id="320" r:id="rId9"/>
    <p:sldId id="309" r:id="rId10"/>
    <p:sldId id="319" r:id="rId11"/>
    <p:sldId id="296" r:id="rId12"/>
    <p:sldId id="298" r:id="rId13"/>
    <p:sldId id="295" r:id="rId14"/>
    <p:sldId id="294" r:id="rId15"/>
    <p:sldId id="293" r:id="rId16"/>
    <p:sldId id="323" r:id="rId17"/>
    <p:sldId id="280" r:id="rId18"/>
    <p:sldId id="279" r:id="rId19"/>
    <p:sldId id="274" r:id="rId20"/>
    <p:sldId id="270" r:id="rId21"/>
    <p:sldId id="321" r:id="rId22"/>
    <p:sldId id="340" r:id="rId23"/>
    <p:sldId id="287" r:id="rId24"/>
    <p:sldId id="266" r:id="rId25"/>
    <p:sldId id="283" r:id="rId26"/>
    <p:sldId id="289" r:id="rId27"/>
    <p:sldId id="305" r:id="rId28"/>
    <p:sldId id="256" r:id="rId29"/>
    <p:sldId id="326" r:id="rId30"/>
    <p:sldId id="325" r:id="rId31"/>
    <p:sldId id="269" r:id="rId32"/>
    <p:sldId id="275" r:id="rId33"/>
    <p:sldId id="278" r:id="rId34"/>
    <p:sldId id="288" r:id="rId35"/>
    <p:sldId id="317" r:id="rId36"/>
    <p:sldId id="306" r:id="rId37"/>
    <p:sldId id="344" r:id="rId38"/>
    <p:sldId id="346" r:id="rId39"/>
    <p:sldId id="282" r:id="rId40"/>
    <p:sldId id="303" r:id="rId41"/>
    <p:sldId id="310" r:id="rId42"/>
    <p:sldId id="276" r:id="rId43"/>
    <p:sldId id="301" r:id="rId44"/>
    <p:sldId id="345" r:id="rId45"/>
    <p:sldId id="341" r:id="rId46"/>
    <p:sldId id="342" r:id="rId47"/>
    <p:sldId id="299" r:id="rId48"/>
    <p:sldId id="336" r:id="rId49"/>
    <p:sldId id="285" r:id="rId50"/>
    <p:sldId id="263" r:id="rId51"/>
    <p:sldId id="316" r:id="rId52"/>
    <p:sldId id="257" r:id="rId53"/>
    <p:sldId id="329" r:id="rId54"/>
    <p:sldId id="337" r:id="rId55"/>
    <p:sldId id="314" r:id="rId56"/>
    <p:sldId id="330" r:id="rId57"/>
    <p:sldId id="335" r:id="rId58"/>
    <p:sldId id="343" r:id="rId59"/>
    <p:sldId id="331" r:id="rId60"/>
    <p:sldId id="313" r:id="rId61"/>
    <p:sldId id="267" r:id="rId62"/>
    <p:sldId id="328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m+qK9z9BnKjrd3qt7Ogfw" hashData="KHBCsCPphSgUlYKwem3b8il05z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33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3550" autoAdjust="0"/>
    <p:restoredTop sz="94640" autoAdjust="0"/>
  </p:normalViewPr>
  <p:slideViewPr>
    <p:cSldViewPr>
      <p:cViewPr>
        <p:scale>
          <a:sx n="50" d="100"/>
          <a:sy n="50" d="100"/>
        </p:scale>
        <p:origin x="-48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086AEE-D9C3-460B-8A7D-4DC074F718DD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73946-ADFD-4856-BBEC-4A048786D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73946-ADFD-4856-BBEC-4A048786D020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9624B-BAED-41C5-A542-042BEBE1CB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F78F7-D432-4673-9530-3F148E94ED9A}" type="datetimeFigureOut">
              <a:rPr lang="es-ES" smtClean="0"/>
              <a:pPr/>
              <a:t>09/07/2012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51E21-AF09-4D06-8D19-38C75992E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6C108F-1265-4D6E-957A-0C93427511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Marcador de contenido" descr="Marbella-City---entrance-to-the-city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l="5883" t="117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-357222" y="-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1928794" y="1500174"/>
            <a:ext cx="507863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3800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  <a:tileRect/>
                </a:gradFill>
                <a:latin typeface="Vivian" pitchFamily="2" charset="0"/>
              </a:rPr>
              <a:t>BIENVENIDOS</a:t>
            </a:r>
            <a:endParaRPr lang="es-ES" sz="4800" dirty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3800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  <a:tileRect/>
              </a:gradFill>
              <a:latin typeface="Vivian" pitchFamily="2" charset="0"/>
            </a:endParaRPr>
          </a:p>
        </p:txBody>
      </p:sp>
      <p:pic>
        <p:nvPicPr>
          <p:cNvPr id="57350" name="Picture 6" descr="http://www.banderas-del-mundo.com/Espana/con_escudo/spain_lc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55335">
            <a:off x="610034" y="1655090"/>
            <a:ext cx="1519883" cy="9548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  <p:sndAc>
      <p:stSnd loop="1">
        <p:snd r:embed="rId2" name="paco de lucia - entre dos agu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CC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DE5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>
              <a:blipFill dpi="0" rotWithShape="1">
                <a:blip r:embed="rId3"/>
                <a:srcRect/>
                <a:tile tx="0" ty="0" sx="100000" sy="100000" flip="none" algn="tl"/>
              </a:blipFill>
            </a:endParaRPr>
          </a:p>
        </p:txBody>
      </p:sp>
      <p:pic>
        <p:nvPicPr>
          <p:cNvPr id="4" name="3 Marcador de contenido" descr="panoramica-marbella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1643106" y="1500174"/>
            <a:ext cx="15644922" cy="371477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003 0.02076 L 0.01875 0.04129 " pathEditMode="relative" rAng="0" ptsTypes="AA">
                                      <p:cBhvr>
                                        <p:cTn id="6" dur="20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woPt" dir="t"/>
          </a:scene3d>
          <a:sp3d>
            <a:bevelT w="139700" prst="cross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642910" y="500042"/>
            <a:ext cx="7858180" cy="5857916"/>
          </a:xfrm>
          <a:prstGeom prst="rect">
            <a:avLst/>
          </a:prstGeom>
          <a:solidFill>
            <a:schemeClr val="bg1">
              <a:lumMod val="85000"/>
              <a:lumOff val="15000"/>
              <a:alpha val="6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285750" h="1587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142976" y="948690"/>
            <a:ext cx="707236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Marbella es una ciudad y un municipio del sur de España, perteneciente a la  provincia de Málaga , en la comunidad autónoma de  Andalucía . Está integrada en la  comarca  de la  Costa del Sol Occidental  y es la sede de la   mancomunidad  de municipios  homónima   y la cabeza del   partido judicial  que lleva su nombre</a:t>
            </a:r>
          </a:p>
          <a:p>
            <a:r>
              <a:rPr lang="es-ES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Marbella está situada a orillas del  Mediterráneo , entre  Málaga  y el  Estrecho de Gibraltar y en la falda de la   sierra Blanca   Su  Término Municipal ocupa una superficie de 117 km ², atravesados por la  autovía  y la autopista  de peaje llamadas del Mediterráneo, principales accesos al municipio.</a:t>
            </a:r>
          </a:p>
          <a:p>
            <a:r>
              <a:rPr lang="es-ES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Con 136.322 habitantes según el censo de  2010 ,</a:t>
            </a:r>
            <a:r>
              <a:rPr lang="es-ES" baseline="30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 </a:t>
            </a:r>
            <a:r>
              <a:rPr lang="es-ES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 es el segundo municipio más poblado de la provincia y el octavo de Andalucía. Además, es una de las ciudades turísticas más importantes de la Costa del Sol   y durante la mayor parte del año es centro de atracción del turismo internacional gracias principalmente a su clima y su infraestructura turística</a:t>
            </a:r>
          </a:p>
          <a:p>
            <a:r>
              <a:rPr lang="es-ES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 </a:t>
            </a:r>
          </a:p>
          <a:p>
            <a:endParaRPr lang="es-ES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 advTm="5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 Marbella187-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7143776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02a-marbella-ovar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403-marbella-ovaro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0-marbella-ova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"/>
            <a:ext cx="9144000" cy="681228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357290" y="6143644"/>
            <a:ext cx="72858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Plaza  de la iglesia  de Santa María De La Encarnación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ralla-cerca-Iglesia-de-la-Encarnaci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8489"/>
            <a:ext cx="9144000" cy="680102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2-marbella-ova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09-marbella-ovar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3578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tra-calle-estrecha-del-casco-antiguo-Marbell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0"/>
            <a:ext cx="54246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35-marbella-ova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36-marbella-ova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2-marbella-ova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2-marbella-ova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5-marbella-ovar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600075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uralla-Iglesi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yuntamiento-de-Marbella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-del-corregidor-Marbe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643570" y="571480"/>
            <a:ext cx="283109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Casa  del  corregidor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4996"/>
            <a:ext cx="9144000" cy="6808008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2425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-21777" y="428604"/>
            <a:ext cx="9165777" cy="607220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mita-de-Santiago-Marbe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252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teVieilleVilleMarbella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56-00123P_319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69-marbella-pl-de-naranja-etterm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3108" y="6143644"/>
            <a:ext cx="299594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Plaza de los Naranjos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snlctuo-132043098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514"/>
            <a:ext cx="9144000" cy="68434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 Ayuntam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928794" y="285728"/>
            <a:ext cx="189173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Ayuntamiento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428992" y="500042"/>
            <a:ext cx="2626938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Avenida  Del Mar</a:t>
            </a:r>
          </a:p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 Casco 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Moderno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uadroTexto"/>
          <p:cNvSpPr txBox="1"/>
          <p:nvPr/>
        </p:nvSpPr>
        <p:spPr>
          <a:xfrm>
            <a:off x="2000232" y="714356"/>
            <a:ext cx="564667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Vista  </a:t>
            </a:r>
            <a:r>
              <a:rPr lang="es-ES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Panóramica</a:t>
            </a:r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de  una  zona  de  Marbella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o-antiguo-estatua-cab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0"/>
            <a:ext cx="686867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En  la  Avenida  del  Mar  se  pueden encontrar  una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Docena  de  esculturas  de Salvador  Dalí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enida_del_mar__marbella-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600076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0-marbella-lovas-szob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55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sized_Marbella2_Salvador_Dalli_Sculpture_on_Calle_Valdes_Spain_31_May_2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uente-Virgen-del-Rocí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786050" y="5786454"/>
            <a:ext cx="383970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Parque  De  La  Constitución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89_10897560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89_108975604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Street_in_Marbella,_Spain_2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glesia-de-la-Encarnación-Marbella-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bella_pas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85" y="0"/>
            <a:ext cx="90714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solutmarbella.playamarbella.dos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bel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Marbel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uerto-banus-gibraltar-united-kingdom+1152_12983529879-tpfil02aw-105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bella_Beach,_Costa_Del_Sol,_Spain_-_Sept_20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bella_Beach_and_por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paseo maritim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CuadroTexto"/>
          <p:cNvSpPr txBox="1"/>
          <p:nvPr/>
        </p:nvSpPr>
        <p:spPr>
          <a:xfrm>
            <a:off x="2428860" y="5929330"/>
            <a:ext cx="428628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Paseo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Marítimo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de Marbella </a:t>
            </a: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arbella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bella_club_gri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357166"/>
            <a:ext cx="283558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Marbella  Club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Grill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STAURANT el_lago_de_marbella_exterior_noche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714876" y="6143644"/>
            <a:ext cx="410291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Restaurant  El  Lago  De  Marbella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daeconomica-2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marbella-puerto-banus-03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4643438" y="714356"/>
            <a:ext cx="300684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Puerto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Banus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 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uerto20banus2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285728"/>
            <a:ext cx="302069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Rinoceronte   obra de </a:t>
            </a: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  Salvador Dalí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deovigilando_Puerto_Banú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. </a:t>
            </a: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723174097_94bcae2726_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500694" y="285728"/>
            <a:ext cx="326679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Megayatch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Lady  Haya 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52000901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2000">
    <p:cov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puerto-banus2-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131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671514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bellaJaén 0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sta_del_Sol--Marbella--Southern_Spain--__Wallpaper_my6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214678" y="5786454"/>
            <a:ext cx="28745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0">
                  <a:solidFill>
                    <a:sysClr val="windowText" lastClr="0000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Script MT Bold" pitchFamily="66" charset="0"/>
              </a:rPr>
              <a:t>Francisco Del Olmo - Jazmín</a:t>
            </a:r>
            <a:endParaRPr lang="es-ES" b="1" dirty="0">
              <a:ln w="0">
                <a:solidFill>
                  <a:sysClr val="windowText" lastClr="00000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X 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Presentación1X T</Template>
  <TotalTime>0</TotalTime>
  <Words>143</Words>
  <Application>Microsoft Office PowerPoint</Application>
  <PresentationFormat>Presentación en pantalla (4:3)</PresentationFormat>
  <Paragraphs>55</Paragraphs>
  <Slides>61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Presentación1X 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2012-07-10T01:09:44Z</dcterms:created>
  <dcterms:modified xsi:type="dcterms:W3CDTF">2012-07-10T01:42:28Z</dcterms:modified>
</cp:coreProperties>
</file>