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s/slide56.xml" ContentType="application/vnd.openxmlformats-officedocument.presentationml.slide+xml"/>
  <Override PartName="/ppt/slides/slide5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8.xml" ContentType="application/vnd.openxmlformats-officedocument.presentationml.slide+xml"/>
  <Override PartName="/ppt/slides/slide49.xml" ContentType="application/vnd.openxmlformats-officedocument.presentationml.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67"/>
  </p:notesMasterIdLst>
  <p:sldIdLst>
    <p:sldId id="327" r:id="rId3"/>
    <p:sldId id="469" r:id="rId4"/>
    <p:sldId id="468" r:id="rId5"/>
    <p:sldId id="491" r:id="rId6"/>
    <p:sldId id="476" r:id="rId7"/>
    <p:sldId id="477" r:id="rId8"/>
    <p:sldId id="478" r:id="rId9"/>
    <p:sldId id="466" r:id="rId10"/>
    <p:sldId id="483" r:id="rId11"/>
    <p:sldId id="461" r:id="rId12"/>
    <p:sldId id="492" r:id="rId13"/>
    <p:sldId id="498" r:id="rId14"/>
    <p:sldId id="444" r:id="rId15"/>
    <p:sldId id="495" r:id="rId16"/>
    <p:sldId id="454" r:id="rId17"/>
    <p:sldId id="503" r:id="rId18"/>
    <p:sldId id="467" r:id="rId19"/>
    <p:sldId id="496" r:id="rId20"/>
    <p:sldId id="497" r:id="rId21"/>
    <p:sldId id="452" r:id="rId22"/>
    <p:sldId id="494" r:id="rId23"/>
    <p:sldId id="493" r:id="rId24"/>
    <p:sldId id="499" r:id="rId25"/>
    <p:sldId id="502" r:id="rId26"/>
    <p:sldId id="504" r:id="rId27"/>
    <p:sldId id="505" r:id="rId28"/>
    <p:sldId id="517" r:id="rId29"/>
    <p:sldId id="508" r:id="rId30"/>
    <p:sldId id="509" r:id="rId31"/>
    <p:sldId id="510" r:id="rId32"/>
    <p:sldId id="451" r:id="rId33"/>
    <p:sldId id="488" r:id="rId34"/>
    <p:sldId id="486" r:id="rId35"/>
    <p:sldId id="480" r:id="rId36"/>
    <p:sldId id="512" r:id="rId37"/>
    <p:sldId id="481" r:id="rId38"/>
    <p:sldId id="482" r:id="rId39"/>
    <p:sldId id="479" r:id="rId40"/>
    <p:sldId id="514" r:id="rId41"/>
    <p:sldId id="489" r:id="rId42"/>
    <p:sldId id="460" r:id="rId43"/>
    <p:sldId id="458" r:id="rId44"/>
    <p:sldId id="456" r:id="rId45"/>
    <p:sldId id="490" r:id="rId46"/>
    <p:sldId id="459" r:id="rId47"/>
    <p:sldId id="471" r:id="rId48"/>
    <p:sldId id="515" r:id="rId49"/>
    <p:sldId id="474" r:id="rId50"/>
    <p:sldId id="475" r:id="rId51"/>
    <p:sldId id="470" r:id="rId52"/>
    <p:sldId id="462" r:id="rId53"/>
    <p:sldId id="472" r:id="rId54"/>
    <p:sldId id="463" r:id="rId55"/>
    <p:sldId id="464" r:id="rId56"/>
    <p:sldId id="465" r:id="rId57"/>
    <p:sldId id="507" r:id="rId58"/>
    <p:sldId id="511" r:id="rId59"/>
    <p:sldId id="457" r:id="rId60"/>
    <p:sldId id="487" r:id="rId61"/>
    <p:sldId id="501" r:id="rId62"/>
    <p:sldId id="500" r:id="rId63"/>
    <p:sldId id="506" r:id="rId64"/>
    <p:sldId id="396" r:id="rId65"/>
    <p:sldId id="516" r:id="rId66"/>
  </p:sldIdLst>
  <p:sldSz cx="929005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QjGCFV9zUv5qDl55J0o2Bw" hashData="0Tv4hX35U1HGRwii/wONu1BHyik"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a:srgbClr val="0080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20"/>
    <p:restoredTop sz="94660"/>
  </p:normalViewPr>
  <p:slideViewPr>
    <p:cSldViewPr>
      <p:cViewPr>
        <p:scale>
          <a:sx n="60" d="100"/>
          <a:sy n="60" d="100"/>
        </p:scale>
        <p:origin x="-1614" y="-660"/>
      </p:cViewPr>
      <p:guideLst>
        <p:guide orient="horz" pos="2160"/>
        <p:guide pos="2927"/>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presProps" Target="presProps.xml"/><Relationship Id="rId7" Type="http://schemas.openxmlformats.org/officeDocument/2006/relationships/slide" Target="slides/slide5.xml"/><Relationship Id="rId71"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viewProps" Target="viewProp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notesMaster" Target="notesMasters/notesMaster1.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B22374C-EF79-4D7A-851C-035D885BC7C5}" type="datetimeFigureOut">
              <a:rPr lang="es-ES" smtClean="0"/>
              <a:pPr/>
              <a:t>04/10/2016</a:t>
            </a:fld>
            <a:endParaRPr lang="es-ES"/>
          </a:p>
        </p:txBody>
      </p:sp>
      <p:sp>
        <p:nvSpPr>
          <p:cNvPr id="4" name="3 Marcador de imagen de diapositiva"/>
          <p:cNvSpPr>
            <a:spLocks noGrp="1" noRot="1" noChangeAspect="1"/>
          </p:cNvSpPr>
          <p:nvPr>
            <p:ph type="sldImg" idx="2"/>
          </p:nvPr>
        </p:nvSpPr>
        <p:spPr>
          <a:xfrm>
            <a:off x="1106488" y="685800"/>
            <a:ext cx="4645025"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11312759-A76D-420F-9540-9A6F41CB6093}"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7127AC7-7362-4E7F-BF81-E11DE38D3554}" type="slidenum">
              <a:rPr lang="fr-FR"/>
              <a:pPr/>
              <a:t>47</a:t>
            </a:fld>
            <a:endParaRPr lang="fr-FR"/>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p:txBody>
          <a:bodyPr/>
          <a:lstStyle/>
          <a:p>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96755" y="2130428"/>
            <a:ext cx="7896542"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93509" y="3886200"/>
            <a:ext cx="6503035"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9E269A8C-CE51-431C-974F-91CF945F7564}" type="datetimeFigureOut">
              <a:rPr lang="es-ES" smtClean="0"/>
              <a:pPr/>
              <a:t>04/10/2016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E2B2CDB-ADF7-49E9-96EF-3874CD6D3678}" type="slidenum">
              <a:rPr lang="es-ES" smtClean="0"/>
              <a:pPr/>
              <a:t>‹Nº›</a:t>
            </a:fld>
            <a:endParaRPr lang="es-ES"/>
          </a:p>
        </p:txBody>
      </p:sp>
    </p:spTree>
  </p:cSld>
  <p:clrMapOvr>
    <a:masterClrMapping/>
  </p:clrMapOvr>
  <p:transition spd="slow" advTm="6000">
    <p:rand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9E269A8C-CE51-431C-974F-91CF945F7564}" type="datetimeFigureOut">
              <a:rPr lang="es-ES" smtClean="0"/>
              <a:pPr/>
              <a:t>04/10/2016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E2B2CDB-ADF7-49E9-96EF-3874CD6D3678}" type="slidenum">
              <a:rPr lang="es-ES" smtClean="0"/>
              <a:pPr/>
              <a:t>‹Nº›</a:t>
            </a:fld>
            <a:endParaRPr lang="es-ES"/>
          </a:p>
        </p:txBody>
      </p:sp>
    </p:spTree>
  </p:cSld>
  <p:clrMapOvr>
    <a:masterClrMapping/>
  </p:clrMapOvr>
  <p:transition spd="slow" advTm="6000">
    <p:rand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33851" y="4406903"/>
            <a:ext cx="7896542"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33851" y="2906713"/>
            <a:ext cx="7896542"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9E269A8C-CE51-431C-974F-91CF945F7564}" type="datetimeFigureOut">
              <a:rPr lang="es-ES" smtClean="0"/>
              <a:pPr/>
              <a:t>04/10/2016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E2B2CDB-ADF7-49E9-96EF-3874CD6D3678}" type="slidenum">
              <a:rPr lang="es-ES" smtClean="0"/>
              <a:pPr/>
              <a:t>‹Nº›</a:t>
            </a:fld>
            <a:endParaRPr lang="es-ES"/>
          </a:p>
        </p:txBody>
      </p:sp>
    </p:spTree>
  </p:cSld>
  <p:clrMapOvr>
    <a:masterClrMapping/>
  </p:clrMapOvr>
  <p:transition spd="slow" advTm="6000">
    <p:rand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64503" y="1600203"/>
            <a:ext cx="4103105"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722442" y="1600203"/>
            <a:ext cx="4103105"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9E269A8C-CE51-431C-974F-91CF945F7564}" type="datetimeFigureOut">
              <a:rPr lang="es-ES" smtClean="0"/>
              <a:pPr/>
              <a:t>04/10/2016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E2B2CDB-ADF7-49E9-96EF-3874CD6D3678}" type="slidenum">
              <a:rPr lang="es-ES" smtClean="0"/>
              <a:pPr/>
              <a:t>‹Nº›</a:t>
            </a:fld>
            <a:endParaRPr lang="es-ES"/>
          </a:p>
        </p:txBody>
      </p:sp>
    </p:spTree>
  </p:cSld>
  <p:clrMapOvr>
    <a:masterClrMapping/>
  </p:clrMapOvr>
  <p:transition spd="slow" advTm="6000">
    <p:rand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64503" y="1535113"/>
            <a:ext cx="4104719"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64503" y="2174875"/>
            <a:ext cx="4104719"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719217" y="1535113"/>
            <a:ext cx="4106331"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719217" y="2174875"/>
            <a:ext cx="4106331"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9E269A8C-CE51-431C-974F-91CF945F7564}" type="datetimeFigureOut">
              <a:rPr lang="es-ES" smtClean="0"/>
              <a:pPr/>
              <a:t>04/10/2016</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2E2B2CDB-ADF7-49E9-96EF-3874CD6D3678}" type="slidenum">
              <a:rPr lang="es-ES" smtClean="0"/>
              <a:pPr/>
              <a:t>‹Nº›</a:t>
            </a:fld>
            <a:endParaRPr lang="es-ES"/>
          </a:p>
        </p:txBody>
      </p:sp>
    </p:spTree>
  </p:cSld>
  <p:clrMapOvr>
    <a:masterClrMapping/>
  </p:clrMapOvr>
  <p:transition spd="slow" advTm="6000">
    <p:rand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9E269A8C-CE51-431C-974F-91CF945F7564}" type="datetimeFigureOut">
              <a:rPr lang="es-ES" smtClean="0"/>
              <a:pPr/>
              <a:t>04/10/2016</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2E2B2CDB-ADF7-49E9-96EF-3874CD6D3678}" type="slidenum">
              <a:rPr lang="es-ES" smtClean="0"/>
              <a:pPr/>
              <a:t>‹Nº›</a:t>
            </a:fld>
            <a:endParaRPr lang="es-ES"/>
          </a:p>
        </p:txBody>
      </p:sp>
    </p:spTree>
  </p:cSld>
  <p:clrMapOvr>
    <a:masterClrMapping/>
  </p:clrMapOvr>
  <p:transition spd="slow" advTm="6000">
    <p:rand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9E269A8C-CE51-431C-974F-91CF945F7564}" type="datetimeFigureOut">
              <a:rPr lang="es-ES" smtClean="0"/>
              <a:pPr/>
              <a:t>04/10/2016</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2E2B2CDB-ADF7-49E9-96EF-3874CD6D3678}" type="slidenum">
              <a:rPr lang="es-ES" smtClean="0"/>
              <a:pPr/>
              <a:t>‹Nº›</a:t>
            </a:fld>
            <a:endParaRPr lang="es-ES"/>
          </a:p>
        </p:txBody>
      </p:sp>
    </p:spTree>
  </p:cSld>
  <p:clrMapOvr>
    <a:masterClrMapping/>
  </p:clrMapOvr>
  <p:transition spd="slow" advTm="6000">
    <p:rand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64504" y="273050"/>
            <a:ext cx="3056362"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632153" y="273053"/>
            <a:ext cx="5193395"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64504" y="1435103"/>
            <a:ext cx="3056362"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9E269A8C-CE51-431C-974F-91CF945F7564}" type="datetimeFigureOut">
              <a:rPr lang="es-ES" smtClean="0"/>
              <a:pPr/>
              <a:t>04/10/2016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E2B2CDB-ADF7-49E9-96EF-3874CD6D3678}" type="slidenum">
              <a:rPr lang="es-ES" smtClean="0"/>
              <a:pPr/>
              <a:t>‹Nº›</a:t>
            </a:fld>
            <a:endParaRPr lang="es-ES"/>
          </a:p>
        </p:txBody>
      </p:sp>
    </p:spTree>
  </p:cSld>
  <p:clrMapOvr>
    <a:masterClrMapping/>
  </p:clrMapOvr>
  <p:transition spd="slow" advTm="6000">
    <p:rand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820915" y="4800600"/>
            <a:ext cx="557403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820915" y="612775"/>
            <a:ext cx="557403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820915" y="5367338"/>
            <a:ext cx="557403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9E269A8C-CE51-431C-974F-91CF945F7564}" type="datetimeFigureOut">
              <a:rPr lang="es-ES" smtClean="0"/>
              <a:pPr/>
              <a:t>04/10/2016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E2B2CDB-ADF7-49E9-96EF-3874CD6D3678}" type="slidenum">
              <a:rPr lang="es-ES" smtClean="0"/>
              <a:pPr/>
              <a:t>‹Nº›</a:t>
            </a:fld>
            <a:endParaRPr lang="es-ES"/>
          </a:p>
        </p:txBody>
      </p:sp>
    </p:spTree>
  </p:cSld>
  <p:clrMapOvr>
    <a:masterClrMapping/>
  </p:clrMapOvr>
  <p:transition spd="slow" advTm="6000">
    <p:rand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9E269A8C-CE51-431C-974F-91CF945F7564}" type="datetimeFigureOut">
              <a:rPr lang="es-ES" smtClean="0"/>
              <a:pPr/>
              <a:t>04/10/2016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E2B2CDB-ADF7-49E9-96EF-3874CD6D3678}" type="slidenum">
              <a:rPr lang="es-ES" smtClean="0"/>
              <a:pPr/>
              <a:t>‹Nº›</a:t>
            </a:fld>
            <a:endParaRPr lang="es-ES"/>
          </a:p>
        </p:txBody>
      </p:sp>
    </p:spTree>
  </p:cSld>
  <p:clrMapOvr>
    <a:masterClrMapping/>
  </p:clrMapOvr>
  <p:transition spd="slow" advTm="6000">
    <p:rand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735287" y="274641"/>
            <a:ext cx="2090261"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64503" y="274641"/>
            <a:ext cx="611595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9E269A8C-CE51-431C-974F-91CF945F7564}" type="datetimeFigureOut">
              <a:rPr lang="es-ES" smtClean="0"/>
              <a:pPr/>
              <a:t>04/10/2016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E2B2CDB-ADF7-49E9-96EF-3874CD6D3678}" type="slidenum">
              <a:rPr lang="es-ES" smtClean="0"/>
              <a:pPr/>
              <a:t>‹Nº›</a:t>
            </a:fld>
            <a:endParaRPr lang="es-ES"/>
          </a:p>
        </p:txBody>
      </p:sp>
    </p:spTree>
  </p:cSld>
  <p:clrMapOvr>
    <a:masterClrMapping/>
  </p:clrMapOvr>
  <p:transition spd="slow" advTm="6000">
    <p:random/>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96755" y="2130428"/>
            <a:ext cx="7896543"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93509" y="3886200"/>
            <a:ext cx="6503035"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03D4A8"/>
            </a:gs>
            <a:gs pos="25000">
              <a:srgbClr val="21D6E0"/>
            </a:gs>
            <a:gs pos="75000">
              <a:srgbClr val="0087E6"/>
            </a:gs>
            <a:gs pos="100000">
              <a:srgbClr val="005CBF"/>
            </a:gs>
          </a:gsLst>
          <a:lin ang="5400000" scaled="0"/>
          <a:tileRect/>
        </a:gra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64503" y="274638"/>
            <a:ext cx="8361045"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64503" y="1600203"/>
            <a:ext cx="8361045"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64503" y="6356353"/>
            <a:ext cx="2167679"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E269A8C-CE51-431C-974F-91CF945F7564}" type="datetimeFigureOut">
              <a:rPr lang="es-ES" smtClean="0"/>
              <a:pPr/>
              <a:t>04/10/2016</a:t>
            </a:fld>
            <a:endParaRPr lang="es-ES"/>
          </a:p>
        </p:txBody>
      </p:sp>
      <p:sp>
        <p:nvSpPr>
          <p:cNvPr id="5" name="4 Marcador de pie de página"/>
          <p:cNvSpPr>
            <a:spLocks noGrp="1"/>
          </p:cNvSpPr>
          <p:nvPr>
            <p:ph type="ftr" sz="quarter" idx="3"/>
          </p:nvPr>
        </p:nvSpPr>
        <p:spPr>
          <a:xfrm>
            <a:off x="3174101" y="6356353"/>
            <a:ext cx="2941849"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657869" y="6356353"/>
            <a:ext cx="2167679"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E2B2CDB-ADF7-49E9-96EF-3874CD6D3678}"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6000">
    <p:random/>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64503" y="6245225"/>
            <a:ext cx="2167678"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gif"/><Relationship Id="rId3" Type="http://schemas.openxmlformats.org/officeDocument/2006/relationships/image" Target="../media/image1.jpeg"/><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image" Target="../media/image3.gif"/><Relationship Id="rId4" Type="http://schemas.openxmlformats.org/officeDocument/2006/relationships/image" Target="../media/image2.gif"/><Relationship Id="rId9" Type="http://schemas.openxmlformats.org/officeDocument/2006/relationships/image" Target="../media/image7.gif"/></Relationships>
</file>

<file path=ppt/slides/_rels/slide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gif"/><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20.gif"/><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20.gif"/><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20.gif"/><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image" Target="../media/image20.gif"/><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image" Target="../media/image20.gif"/><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55.jpeg"/><Relationship Id="rId5" Type="http://schemas.openxmlformats.org/officeDocument/2006/relationships/image" Target="../media/image54.jpeg"/><Relationship Id="rId4" Type="http://schemas.openxmlformats.org/officeDocument/2006/relationships/image" Target="../media/image53.jpeg"/></Relationships>
</file>

<file path=ppt/slides/_rels/slide48.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3" Type="http://schemas.openxmlformats.org/officeDocument/2006/relationships/image" Target="../media/image62.jpeg"/><Relationship Id="rId2" Type="http://schemas.openxmlformats.org/officeDocument/2006/relationships/image" Target="../media/image20.gif"/><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3" Type="http://schemas.openxmlformats.org/officeDocument/2006/relationships/image" Target="../media/image20.gif"/><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5.gif"/><Relationship Id="rId5" Type="http://schemas.openxmlformats.org/officeDocument/2006/relationships/image" Target="../media/image68.jpeg"/><Relationship Id="rId4" Type="http://schemas.openxmlformats.org/officeDocument/2006/relationships/image" Target="../media/image3.gif"/></Relationships>
</file>

<file path=ppt/slides/_rels/slide64.xml.rels><?xml version="1.0" encoding="UTF-8" standalone="yes"?>
<Relationships xmlns="http://schemas.openxmlformats.org/package/2006/relationships"><Relationship Id="rId8" Type="http://schemas.openxmlformats.org/officeDocument/2006/relationships/image" Target="../media/image72.png"/><Relationship Id="rId13" Type="http://schemas.openxmlformats.org/officeDocument/2006/relationships/hyperlink" Target="https://vk.com/mispps" TargetMode="External"/><Relationship Id="rId3" Type="http://schemas.openxmlformats.org/officeDocument/2006/relationships/image" Target="../media/image69.png"/><Relationship Id="rId7" Type="http://schemas.openxmlformats.org/officeDocument/2006/relationships/hyperlink" Target="https://www.facebook.com/mispps" TargetMode="External"/><Relationship Id="rId12" Type="http://schemas.openxmlformats.org/officeDocument/2006/relationships/image" Target="../media/image74.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71.png"/><Relationship Id="rId11" Type="http://schemas.openxmlformats.org/officeDocument/2006/relationships/hyperlink" Target="https://plus.google.com/+Mispps/" TargetMode="External"/><Relationship Id="rId5" Type="http://schemas.openxmlformats.org/officeDocument/2006/relationships/image" Target="../media/image70.png"/><Relationship Id="rId10" Type="http://schemas.openxmlformats.org/officeDocument/2006/relationships/image" Target="../media/image73.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7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2" descr="Atardecer desde el faro - Biarritz, Francia"/>
          <p:cNvPicPr>
            <a:picLocks noChangeAspect="1" noChangeArrowheads="1"/>
          </p:cNvPicPr>
          <p:nvPr/>
        </p:nvPicPr>
        <p:blipFill>
          <a:blip r:embed="rId3"/>
          <a:srcRect/>
          <a:stretch>
            <a:fillRect/>
          </a:stretch>
        </p:blipFill>
        <p:spPr bwMode="auto">
          <a:xfrm>
            <a:off x="0" y="0"/>
            <a:ext cx="9365506" cy="6858000"/>
          </a:xfrm>
          <a:prstGeom prst="rect">
            <a:avLst/>
          </a:prstGeom>
          <a:noFill/>
        </p:spPr>
      </p:pic>
      <p:pic>
        <p:nvPicPr>
          <p:cNvPr id="25" name="Picture 2" descr="http://3.bp.blogspot.com/-r6HM6KE57Dc/TzMsOjLvfaI/AAAAAAAACT8/u7-wAM1dZcc/s1600/0k0289_gif-sicodelicos-02.gif"/>
          <p:cNvPicPr>
            <a:picLocks noChangeAspect="1" noChangeArrowheads="1" noCrop="1"/>
          </p:cNvPicPr>
          <p:nvPr/>
        </p:nvPicPr>
        <p:blipFill>
          <a:blip r:embed="rId4" cstate="print">
            <a:duotone>
              <a:schemeClr val="accent5">
                <a:shade val="45000"/>
                <a:satMod val="135000"/>
              </a:schemeClr>
              <a:prstClr val="white"/>
            </a:duotone>
            <a:lum contrast="84000"/>
          </a:blip>
          <a:srcRect/>
          <a:stretch>
            <a:fillRect/>
          </a:stretch>
        </p:blipFill>
        <p:spPr bwMode="auto">
          <a:xfrm>
            <a:off x="0" y="0"/>
            <a:ext cx="9290051" cy="6858000"/>
          </a:xfrm>
          <a:prstGeom prst="rect">
            <a:avLst/>
          </a:prstGeom>
          <a:noFill/>
        </p:spPr>
      </p:pic>
      <p:pic>
        <p:nvPicPr>
          <p:cNvPr id="155652" name="Image 2" descr="swirlrainbw3.gif"/>
          <p:cNvPicPr>
            <a:picLocks noChangeAspect="1"/>
          </p:cNvPicPr>
          <p:nvPr/>
        </p:nvPicPr>
        <p:blipFill>
          <a:blip r:embed="rId5" cstate="print"/>
          <a:srcRect/>
          <a:stretch>
            <a:fillRect/>
          </a:stretch>
        </p:blipFill>
        <p:spPr bwMode="auto">
          <a:xfrm rot="5400000">
            <a:off x="-3393642" y="3393645"/>
            <a:ext cx="6858000" cy="70718"/>
          </a:xfrm>
          <a:prstGeom prst="rect">
            <a:avLst/>
          </a:prstGeom>
          <a:noFill/>
          <a:ln w="9525">
            <a:noFill/>
            <a:miter lim="800000"/>
            <a:headEnd/>
            <a:tailEnd/>
          </a:ln>
        </p:spPr>
      </p:pic>
      <p:pic>
        <p:nvPicPr>
          <p:cNvPr id="155653" name="Image 2" descr="swirlrainbw3.gif"/>
          <p:cNvPicPr>
            <a:picLocks noChangeAspect="1"/>
          </p:cNvPicPr>
          <p:nvPr/>
        </p:nvPicPr>
        <p:blipFill>
          <a:blip r:embed="rId5" cstate="print"/>
          <a:srcRect/>
          <a:stretch>
            <a:fillRect/>
          </a:stretch>
        </p:blipFill>
        <p:spPr bwMode="auto">
          <a:xfrm rot="5400000">
            <a:off x="5825692" y="3393645"/>
            <a:ext cx="6858000" cy="70718"/>
          </a:xfrm>
          <a:prstGeom prst="rect">
            <a:avLst/>
          </a:prstGeom>
          <a:noFill/>
          <a:ln w="9525">
            <a:noFill/>
            <a:miter lim="800000"/>
            <a:headEnd/>
            <a:tailEnd/>
          </a:ln>
        </p:spPr>
      </p:pic>
      <p:pic>
        <p:nvPicPr>
          <p:cNvPr id="155654" name="Image 2" descr="swirlrainbw3.gif"/>
          <p:cNvPicPr>
            <a:picLocks noChangeAspect="1"/>
          </p:cNvPicPr>
          <p:nvPr/>
        </p:nvPicPr>
        <p:blipFill>
          <a:blip r:embed="rId5" cstate="print"/>
          <a:srcRect/>
          <a:stretch>
            <a:fillRect/>
          </a:stretch>
        </p:blipFill>
        <p:spPr bwMode="auto">
          <a:xfrm rot="10800000">
            <a:off x="3" y="0"/>
            <a:ext cx="9290050" cy="69512"/>
          </a:xfrm>
          <a:prstGeom prst="rect">
            <a:avLst/>
          </a:prstGeom>
          <a:noFill/>
          <a:ln w="9525">
            <a:noFill/>
            <a:miter lim="800000"/>
            <a:headEnd/>
            <a:tailEnd/>
          </a:ln>
        </p:spPr>
      </p:pic>
      <p:pic>
        <p:nvPicPr>
          <p:cNvPr id="155655" name="Image 2" descr="swirlrainbw3.gif"/>
          <p:cNvPicPr>
            <a:picLocks noChangeAspect="1"/>
          </p:cNvPicPr>
          <p:nvPr/>
        </p:nvPicPr>
        <p:blipFill>
          <a:blip r:embed="rId5" cstate="print"/>
          <a:srcRect/>
          <a:stretch>
            <a:fillRect/>
          </a:stretch>
        </p:blipFill>
        <p:spPr bwMode="auto">
          <a:xfrm rot="10800000">
            <a:off x="3" y="6783312"/>
            <a:ext cx="9290050" cy="74688"/>
          </a:xfrm>
          <a:prstGeom prst="rect">
            <a:avLst/>
          </a:prstGeom>
          <a:noFill/>
          <a:ln w="9525">
            <a:noFill/>
            <a:miter lim="800000"/>
            <a:headEnd/>
            <a:tailEnd/>
          </a:ln>
        </p:spPr>
      </p:pic>
      <p:sp>
        <p:nvSpPr>
          <p:cNvPr id="155665" name="Rectangle 17"/>
          <p:cNvSpPr>
            <a:spLocks noChangeArrowheads="1"/>
          </p:cNvSpPr>
          <p:nvPr/>
        </p:nvSpPr>
        <p:spPr bwMode="auto">
          <a:xfrm>
            <a:off x="362864" y="5857895"/>
            <a:ext cx="121111" cy="311105"/>
          </a:xfrm>
          <a:prstGeom prst="rect">
            <a:avLst/>
          </a:prstGeom>
          <a:noFill/>
          <a:ln w="9525">
            <a:solidFill>
              <a:srgbClr val="E31C07"/>
            </a:solidFill>
            <a:miter lim="800000"/>
            <a:headEnd/>
            <a:tailEnd/>
          </a:ln>
          <a:effectLst/>
        </p:spPr>
        <p:txBody>
          <a:bodyPr wrap="none" lIns="33776" tIns="16888" rIns="33776" bIns="16888">
            <a:spAutoFit/>
          </a:bodyPr>
          <a:lstStyle/>
          <a:p>
            <a:pPr defTabSz="816268"/>
            <a:r>
              <a:rPr lang="fr-CA" dirty="0"/>
              <a:t> </a:t>
            </a:r>
            <a:endParaRPr lang="es-ES" b="1" i="1" dirty="0"/>
          </a:p>
        </p:txBody>
      </p:sp>
      <p:pic>
        <p:nvPicPr>
          <p:cNvPr id="155650" name="Picture 2" descr="CARA"/>
          <p:cNvPicPr>
            <a:picLocks noChangeAspect="1" noChangeArrowheads="1"/>
          </p:cNvPicPr>
          <p:nvPr/>
        </p:nvPicPr>
        <p:blipFill>
          <a:blip r:embed="rId6" cstate="email"/>
          <a:srcRect/>
          <a:stretch>
            <a:fillRect/>
          </a:stretch>
        </p:blipFill>
        <p:spPr bwMode="auto">
          <a:xfrm>
            <a:off x="362865" y="5715019"/>
            <a:ext cx="710260" cy="766986"/>
          </a:xfrm>
          <a:prstGeom prst="rect">
            <a:avLst/>
          </a:prstGeom>
          <a:noFill/>
          <a:ln w="38100">
            <a:solidFill>
              <a:srgbClr val="1CDEF8"/>
            </a:solidFill>
            <a:miter lim="800000"/>
            <a:headEnd/>
            <a:tailEnd/>
          </a:ln>
        </p:spPr>
      </p:pic>
      <p:sp>
        <p:nvSpPr>
          <p:cNvPr id="19" name="18 Rectángulo"/>
          <p:cNvSpPr/>
          <p:nvPr/>
        </p:nvSpPr>
        <p:spPr>
          <a:xfrm>
            <a:off x="2011985" y="4572012"/>
            <a:ext cx="2735226"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1216001" y="1785926"/>
            <a:ext cx="7266929" cy="1714512"/>
          </a:xfrm>
          <a:prstGeom prst="rect">
            <a:avLst/>
          </a:prstGeom>
        </p:spPr>
        <p:txBody>
          <a:bodyPr wrap="none" lIns="81272" tIns="40636" rIns="81272" bIns="40636" fromWordArt="1">
            <a:prstTxWarp prst="textPlain">
              <a:avLst>
                <a:gd name="adj" fmla="val 50434"/>
              </a:avLst>
            </a:prstTxWarp>
          </a:bodyPr>
          <a:lstStyle/>
          <a:p>
            <a:pPr algn="ctr"/>
            <a:r>
              <a:rPr lang="es-ES" sz="3200" b="1" i="1"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BIARRITZ</a:t>
            </a:r>
          </a:p>
        </p:txBody>
      </p:sp>
      <p:pic>
        <p:nvPicPr>
          <p:cNvPr id="16" name="Picture 6" descr="http://www.nombres-animados.net/Letra-J/Jose-Luis/Nombre-animado-Jose-Luis-04.gif"/>
          <p:cNvPicPr>
            <a:picLocks noChangeAspect="1" noChangeArrowheads="1" noCrop="1"/>
          </p:cNvPicPr>
          <p:nvPr/>
        </p:nvPicPr>
        <p:blipFill>
          <a:blip r:embed="rId7">
            <a:duotone>
              <a:prstClr val="black"/>
              <a:schemeClr val="accent2">
                <a:tint val="45000"/>
                <a:satMod val="400000"/>
              </a:schemeClr>
            </a:duotone>
            <a:lum bright="-5000" contrast="42000"/>
          </a:blip>
          <a:srcRect/>
          <a:stretch>
            <a:fillRect/>
          </a:stretch>
        </p:blipFill>
        <p:spPr bwMode="auto">
          <a:xfrm>
            <a:off x="1288335" y="5611366"/>
            <a:ext cx="2040922" cy="934064"/>
          </a:xfrm>
          <a:prstGeom prst="rect">
            <a:avLst/>
          </a:prstGeom>
          <a:noFill/>
        </p:spPr>
      </p:pic>
      <p:pic>
        <p:nvPicPr>
          <p:cNvPr id="13" name="Picture 8"/>
          <p:cNvPicPr>
            <a:picLocks noChangeAspect="1" noChangeArrowheads="1"/>
          </p:cNvPicPr>
          <p:nvPr/>
        </p:nvPicPr>
        <p:blipFill>
          <a:blip r:embed="rId8" cstate="print"/>
          <a:srcRect/>
          <a:stretch>
            <a:fillRect/>
          </a:stretch>
        </p:blipFill>
        <p:spPr bwMode="auto">
          <a:xfrm>
            <a:off x="467544" y="764704"/>
            <a:ext cx="1025525" cy="723900"/>
          </a:xfrm>
          <a:prstGeom prst="rect">
            <a:avLst/>
          </a:prstGeom>
          <a:noFill/>
          <a:ln w="9525">
            <a:noFill/>
            <a:round/>
            <a:headEnd/>
            <a:tailEnd/>
          </a:ln>
        </p:spPr>
      </p:pic>
      <p:pic>
        <p:nvPicPr>
          <p:cNvPr id="12" name="Picture 12" descr="Image1"/>
          <p:cNvPicPr>
            <a:picLocks noChangeAspect="1" noChangeArrowheads="1" noCrop="1"/>
          </p:cNvPicPr>
          <p:nvPr/>
        </p:nvPicPr>
        <p:blipFill>
          <a:blip r:embed="rId9" cstate="print"/>
          <a:srcRect/>
          <a:stretch>
            <a:fillRect/>
          </a:stretch>
        </p:blipFill>
        <p:spPr bwMode="auto">
          <a:xfrm>
            <a:off x="182379" y="188640"/>
            <a:ext cx="793525" cy="1066800"/>
          </a:xfrm>
          <a:prstGeom prst="rect">
            <a:avLst/>
          </a:prstGeom>
          <a:noFill/>
          <a:ln w="9525">
            <a:noFill/>
            <a:miter lim="800000"/>
            <a:headEnd/>
            <a:tailEnd/>
          </a:ln>
        </p:spPr>
      </p:pic>
    </p:spTree>
  </p:cSld>
  <p:clrMapOvr>
    <a:masterClrMapping/>
  </p:clrMapOvr>
  <p:transition spd="slow" advTm="14000">
    <p:random/>
    <p:sndAc>
      <p:stSnd loop="1">
        <p:snd r:embed="rId2" name="(x) musica francesa - tea for two.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25"/>
                                        </p:tgtEl>
                                        <p:attrNameLst>
                                          <p:attrName>style.opacity</p:attrName>
                                        </p:attrNameLst>
                                      </p:cBhvr>
                                      <p:to>
                                        <p:strVal val="0.25"/>
                                      </p:to>
                                    </p:set>
                                    <p:animEffect filter="image" prLst="opacity: 0.25">
                                      <p:cBhvr rctx="IE">
                                        <p:cTn id="7" dur="indefinite"/>
                                        <p:tgtEl>
                                          <p:spTgt spid="25"/>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22"/>
                                        </p:tgtEl>
                                        <p:attrNameLst>
                                          <p:attrName>style.visibility</p:attrName>
                                        </p:attrNameLst>
                                      </p:cBhvr>
                                      <p:to>
                                        <p:strVal val="visible"/>
                                      </p:to>
                                    </p:set>
                                    <p:animEffect transition="in" filter="fade">
                                      <p:cBhvr>
                                        <p:cTn id="10" dur="2000"/>
                                        <p:tgtEl>
                                          <p:spTgt spid="22"/>
                                        </p:tgtEl>
                                      </p:cBhvr>
                                    </p:animEffect>
                                    <p:anim calcmode="lin" valueType="num">
                                      <p:cBhvr>
                                        <p:cTn id="11" dur="2000" fill="hold"/>
                                        <p:tgtEl>
                                          <p:spTgt spid="22"/>
                                        </p:tgtEl>
                                        <p:attrNameLst>
                                          <p:attrName>ppt_x</p:attrName>
                                        </p:attrNameLst>
                                      </p:cBhvr>
                                      <p:tavLst>
                                        <p:tav tm="0">
                                          <p:val>
                                            <p:strVal val="#ppt_x"/>
                                          </p:val>
                                        </p:tav>
                                        <p:tav tm="100000">
                                          <p:val>
                                            <p:strVal val="#ppt_x"/>
                                          </p:val>
                                        </p:tav>
                                      </p:tavLst>
                                    </p:anim>
                                    <p:anim calcmode="lin" valueType="num">
                                      <p:cBhvr>
                                        <p:cTn id="12" dur="2000" fill="hold"/>
                                        <p:tgtEl>
                                          <p:spTgt spid="22"/>
                                        </p:tgtEl>
                                        <p:attrNameLst>
                                          <p:attrName>ppt_y</p:attrName>
                                        </p:attrNameLst>
                                      </p:cBhvr>
                                      <p:tavLst>
                                        <p:tav tm="0">
                                          <p:val>
                                            <p:strVal val="#ppt_y+.1"/>
                                          </p:val>
                                        </p:tav>
                                        <p:tav tm="100000">
                                          <p:val>
                                            <p:strVal val="#ppt_y"/>
                                          </p:val>
                                        </p:tav>
                                      </p:tavLst>
                                    </p:anim>
                                  </p:childTnLst>
                                </p:cTn>
                              </p:par>
                            </p:childTnLst>
                          </p:cTn>
                        </p:par>
                        <p:par>
                          <p:cTn id="13" fill="hold">
                            <p:stCondLst>
                              <p:cond delay="2000"/>
                            </p:stCondLst>
                            <p:childTnLst>
                              <p:par>
                                <p:cTn id="14" presetID="22" presetClass="emph" presetSubtype="0" repeatCount="indefinite" fill="hold" grpId="1" nodeType="afterEffect">
                                  <p:stCondLst>
                                    <p:cond delay="0"/>
                                  </p:stCondLst>
                                  <p:childTnLst>
                                    <p:animClr clrSpc="hsl" dir="cw">
                                      <p:cBhvr override="childStyle">
                                        <p:cTn id="15" dur="2000" fill="hold"/>
                                        <p:tgtEl>
                                          <p:spTgt spid="22"/>
                                        </p:tgtEl>
                                        <p:attrNameLst>
                                          <p:attrName>style.color</p:attrName>
                                        </p:attrNameLst>
                                      </p:cBhvr>
                                      <p:by>
                                        <p:hsl h="-7200000" s="0" l="0"/>
                                      </p:by>
                                    </p:animClr>
                                    <p:animClr clrSpc="hsl" dir="cw">
                                      <p:cBhvr>
                                        <p:cTn id="16" dur="2000" fill="hold"/>
                                        <p:tgtEl>
                                          <p:spTgt spid="22"/>
                                        </p:tgtEl>
                                        <p:attrNameLst>
                                          <p:attrName>fillcolor</p:attrName>
                                        </p:attrNameLst>
                                      </p:cBhvr>
                                      <p:by>
                                        <p:hsl h="-7200000" s="0" l="0"/>
                                      </p:by>
                                    </p:animClr>
                                    <p:animClr clrSpc="hsl" dir="cw">
                                      <p:cBhvr>
                                        <p:cTn id="17" dur="2000" fill="hold"/>
                                        <p:tgtEl>
                                          <p:spTgt spid="22"/>
                                        </p:tgtEl>
                                        <p:attrNameLst>
                                          <p:attrName>stroke.color</p:attrName>
                                        </p:attrNameLst>
                                      </p:cBhvr>
                                      <p:by>
                                        <p:hsl h="-7200000" s="0" l="0"/>
                                      </p:by>
                                    </p:animClr>
                                    <p:set>
                                      <p:cBhvr>
                                        <p:cTn id="18" dur="2000" fill="hold"/>
                                        <p:tgtEl>
                                          <p:spTgt spid="22"/>
                                        </p:tgtEl>
                                        <p:attrNameLst>
                                          <p:attrName>fill.type</p:attrName>
                                        </p:attrNameLst>
                                      </p:cBhvr>
                                      <p:to>
                                        <p:strVal val="solid"/>
                                      </p:to>
                                    </p:set>
                                  </p:childTnLst>
                                </p:cTn>
                              </p:par>
                              <p:par>
                                <p:cTn id="19" presetID="4" presetClass="exit" presetSubtype="32" fill="hold" nodeType="withEffect">
                                  <p:stCondLst>
                                    <p:cond delay="0"/>
                                  </p:stCondLst>
                                  <p:childTnLst>
                                    <p:animEffect transition="out" filter="box(out)">
                                      <p:cBhvr>
                                        <p:cTn id="20" dur="3000"/>
                                        <p:tgtEl>
                                          <p:spTgt spid="25"/>
                                        </p:tgtEl>
                                      </p:cBhvr>
                                    </p:animEffect>
                                    <p:set>
                                      <p:cBhvr>
                                        <p:cTn id="21" dur="1" fill="hold">
                                          <p:stCondLst>
                                            <p:cond delay="2999"/>
                                          </p:stCondLst>
                                        </p:cTn>
                                        <p:tgtEl>
                                          <p:spTgt spid="25"/>
                                        </p:tgtEl>
                                        <p:attrNameLst>
                                          <p:attrName>style.visibility</p:attrName>
                                        </p:attrNameLst>
                                      </p:cBhvr>
                                      <p:to>
                                        <p:strVal val="hidden"/>
                                      </p:to>
                                    </p:set>
                                  </p:childTnLst>
                                </p:cTn>
                              </p:par>
                            </p:childTnLst>
                          </p:cTn>
                        </p:par>
                        <p:par>
                          <p:cTn id="22" fill="hold">
                            <p:stCondLst>
                              <p:cond delay="5000"/>
                            </p:stCondLst>
                            <p:childTnLst>
                              <p:par>
                                <p:cTn id="23" presetID="17" presetClass="entr" presetSubtype="10" fill="hold" nodeType="afterEffect">
                                  <p:stCondLst>
                                    <p:cond delay="0"/>
                                  </p:stCondLst>
                                  <p:childTnLst>
                                    <p:set>
                                      <p:cBhvr>
                                        <p:cTn id="24" dur="1" fill="hold">
                                          <p:stCondLst>
                                            <p:cond delay="0"/>
                                          </p:stCondLst>
                                        </p:cTn>
                                        <p:tgtEl>
                                          <p:spTgt spid="14"/>
                                        </p:tgtEl>
                                        <p:attrNameLst>
                                          <p:attrName>style.visibility</p:attrName>
                                        </p:attrNameLst>
                                      </p:cBhvr>
                                      <p:to>
                                        <p:strVal val="visible"/>
                                      </p:to>
                                    </p:set>
                                    <p:anim calcmode="lin" valueType="num">
                                      <p:cBhvr>
                                        <p:cTn id="25" dur="3000" fill="hold"/>
                                        <p:tgtEl>
                                          <p:spTgt spid="14"/>
                                        </p:tgtEl>
                                        <p:attrNameLst>
                                          <p:attrName>ppt_w</p:attrName>
                                        </p:attrNameLst>
                                      </p:cBhvr>
                                      <p:tavLst>
                                        <p:tav tm="0">
                                          <p:val>
                                            <p:fltVal val="0"/>
                                          </p:val>
                                        </p:tav>
                                        <p:tav tm="100000">
                                          <p:val>
                                            <p:strVal val="#ppt_w"/>
                                          </p:val>
                                        </p:tav>
                                      </p:tavLst>
                                    </p:anim>
                                    <p:anim calcmode="lin" valueType="num">
                                      <p:cBhvr>
                                        <p:cTn id="26" dur="3000" fill="hold"/>
                                        <p:tgtEl>
                                          <p:spTgt spid="1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5"/>
          <p:cNvPicPr>
            <a:picLocks noChangeAspect="1" noChangeArrowheads="1" noCrop="1"/>
          </p:cNvPicPr>
          <p:nvPr/>
        </p:nvPicPr>
        <p:blipFill>
          <a:blip r:embed="rId2" cstate="print">
            <a:duotone>
              <a:schemeClr val="accent5">
                <a:shade val="45000"/>
                <a:satMod val="135000"/>
              </a:schemeClr>
              <a:prstClr val="white"/>
            </a:duotone>
            <a:lum contrast="77000"/>
          </a:blip>
          <a:srcRect/>
          <a:stretch>
            <a:fillRect/>
          </a:stretch>
        </p:blipFill>
        <p:spPr bwMode="auto">
          <a:xfrm>
            <a:off x="0" y="-19050"/>
            <a:ext cx="9290050" cy="6877050"/>
          </a:xfrm>
          <a:prstGeom prst="rect">
            <a:avLst/>
          </a:prstGeom>
          <a:noFill/>
          <a:ln w="9525">
            <a:noFill/>
            <a:miter lim="800000"/>
            <a:headEnd/>
            <a:tailEnd/>
          </a:ln>
        </p:spPr>
      </p:pic>
      <p:pic>
        <p:nvPicPr>
          <p:cNvPr id="40962" name="Picture 2" descr="Blason Biarritz 64.svg"/>
          <p:cNvPicPr>
            <a:picLocks noChangeAspect="1" noChangeArrowheads="1"/>
          </p:cNvPicPr>
          <p:nvPr/>
        </p:nvPicPr>
        <p:blipFill>
          <a:blip r:embed="rId3"/>
          <a:srcRect/>
          <a:stretch>
            <a:fillRect/>
          </a:stretch>
        </p:blipFill>
        <p:spPr bwMode="auto">
          <a:xfrm>
            <a:off x="1930381" y="571480"/>
            <a:ext cx="5438775" cy="5981700"/>
          </a:xfrm>
          <a:prstGeom prst="rect">
            <a:avLst/>
          </a:prstGeom>
          <a:noFill/>
        </p:spPr>
      </p:pic>
    </p:spTree>
  </p:cSld>
  <p:clrMapOvr>
    <a:masterClrMapping/>
  </p:clrMapOvr>
  <p:transition spd="slow" advTm="6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E:\formas montar\2cxx0f8.gif"/>
          <p:cNvPicPr>
            <a:picLocks noChangeAspect="1" noChangeArrowheads="1" noCrop="1"/>
          </p:cNvPicPr>
          <p:nvPr/>
        </p:nvPicPr>
        <p:blipFill>
          <a:blip r:embed="rId2"/>
          <a:srcRect/>
          <a:stretch>
            <a:fillRect/>
          </a:stretch>
        </p:blipFill>
        <p:spPr bwMode="auto">
          <a:xfrm>
            <a:off x="0" y="5583258"/>
            <a:ext cx="1494724" cy="1274742"/>
          </a:xfrm>
          <a:prstGeom prst="rect">
            <a:avLst/>
          </a:prstGeom>
          <a:noFill/>
        </p:spPr>
      </p:pic>
      <p:sp>
        <p:nvSpPr>
          <p:cNvPr id="2" name="1 Rectángulo"/>
          <p:cNvSpPr/>
          <p:nvPr/>
        </p:nvSpPr>
        <p:spPr>
          <a:xfrm>
            <a:off x="2001819" y="1428736"/>
            <a:ext cx="7002479" cy="4801314"/>
          </a:xfrm>
          <a:prstGeom prst="rect">
            <a:avLst/>
          </a:prstGeom>
        </p:spPr>
        <p:txBody>
          <a:bodyPr wrap="square">
            <a:spAutoFit/>
          </a:bodyPr>
          <a:lstStyle/>
          <a:p>
            <a:r>
              <a:rPr lang="es-ES" b="1" dirty="0" smtClean="0">
                <a:latin typeface="Agency FB" pitchFamily="34" charset="0"/>
              </a:rPr>
              <a:t>Biarritz</a:t>
            </a:r>
            <a:r>
              <a:rPr lang="es-ES" dirty="0" smtClean="0">
                <a:latin typeface="Agency FB" pitchFamily="34" charset="0"/>
              </a:rPr>
              <a:t> o </a:t>
            </a:r>
            <a:r>
              <a:rPr lang="es-ES" b="1" dirty="0" err="1" smtClean="0">
                <a:latin typeface="Agency FB" pitchFamily="34" charset="0"/>
              </a:rPr>
              <a:t>Biárriz</a:t>
            </a:r>
            <a:r>
              <a:rPr lang="es-ES" dirty="0" smtClean="0">
                <a:latin typeface="Agency FB" pitchFamily="34" charset="0"/>
              </a:rPr>
              <a:t> (</a:t>
            </a:r>
            <a:r>
              <a:rPr lang="es-ES" i="1" dirty="0" smtClean="0">
                <a:latin typeface="Agency FB" pitchFamily="34" charset="0"/>
              </a:rPr>
              <a:t>Biarritz</a:t>
            </a:r>
            <a:r>
              <a:rPr lang="es-ES" dirty="0" smtClean="0">
                <a:latin typeface="Agency FB" pitchFamily="34" charset="0"/>
              </a:rPr>
              <a:t> en francés, </a:t>
            </a:r>
            <a:r>
              <a:rPr lang="es-ES" i="1" dirty="0" err="1" smtClean="0">
                <a:latin typeface="Agency FB" pitchFamily="34" charset="0"/>
              </a:rPr>
              <a:t>Miarritze</a:t>
            </a:r>
            <a:r>
              <a:rPr lang="es-ES" dirty="0" smtClean="0">
                <a:latin typeface="Agency FB" pitchFamily="34" charset="0"/>
              </a:rPr>
              <a:t> o </a:t>
            </a:r>
            <a:r>
              <a:rPr lang="es-ES" i="1" dirty="0" smtClean="0">
                <a:latin typeface="Agency FB" pitchFamily="34" charset="0"/>
              </a:rPr>
              <a:t>Biarritz</a:t>
            </a:r>
            <a:r>
              <a:rPr lang="es-ES" dirty="0" smtClean="0">
                <a:latin typeface="Agency FB" pitchFamily="34" charset="0"/>
              </a:rPr>
              <a:t> en euskera y </a:t>
            </a:r>
            <a:r>
              <a:rPr lang="es-ES" i="1" dirty="0" err="1" smtClean="0">
                <a:latin typeface="Agency FB" pitchFamily="34" charset="0"/>
              </a:rPr>
              <a:t>Biàrritz</a:t>
            </a:r>
            <a:r>
              <a:rPr lang="es-ES" dirty="0" smtClean="0">
                <a:latin typeface="Agency FB" pitchFamily="34" charset="0"/>
              </a:rPr>
              <a:t> en gascón) es una ciudad y comuna del suroeste de Francia, situada en el departamento de Pirineos Atlánticos, en la región de Aquitania.</a:t>
            </a:r>
          </a:p>
          <a:p>
            <a:r>
              <a:rPr lang="es-ES" dirty="0" smtClean="0">
                <a:latin typeface="Agency FB" pitchFamily="34" charset="0"/>
              </a:rPr>
              <a:t>Limita al oeste con el mar Cantábrico, al norte y al este con </a:t>
            </a:r>
            <a:r>
              <a:rPr lang="es-ES" dirty="0" err="1" smtClean="0">
                <a:latin typeface="Agency FB" pitchFamily="34" charset="0"/>
              </a:rPr>
              <a:t>Anglet</a:t>
            </a:r>
            <a:r>
              <a:rPr lang="es-ES" dirty="0" smtClean="0">
                <a:latin typeface="Agency FB" pitchFamily="34" charset="0"/>
              </a:rPr>
              <a:t>, al sur con </a:t>
            </a:r>
            <a:r>
              <a:rPr lang="es-ES" dirty="0" err="1" smtClean="0">
                <a:latin typeface="Agency FB" pitchFamily="34" charset="0"/>
              </a:rPr>
              <a:t>Arcangues</a:t>
            </a:r>
            <a:r>
              <a:rPr lang="es-ES" dirty="0" smtClean="0">
                <a:latin typeface="Agency FB" pitchFamily="34" charset="0"/>
              </a:rPr>
              <a:t>, </a:t>
            </a:r>
            <a:r>
              <a:rPr lang="es-ES" dirty="0" err="1" smtClean="0">
                <a:latin typeface="Agency FB" pitchFamily="34" charset="0"/>
              </a:rPr>
              <a:t>Arbonne</a:t>
            </a:r>
            <a:r>
              <a:rPr lang="es-ES" dirty="0" smtClean="0">
                <a:latin typeface="Agency FB" pitchFamily="34" charset="0"/>
              </a:rPr>
              <a:t> y </a:t>
            </a:r>
            <a:r>
              <a:rPr lang="es-ES" dirty="0" err="1" smtClean="0">
                <a:latin typeface="Agency FB" pitchFamily="34" charset="0"/>
              </a:rPr>
              <a:t>Bidart</a:t>
            </a:r>
            <a:r>
              <a:rPr lang="es-ES" dirty="0" smtClean="0">
                <a:latin typeface="Agency FB" pitchFamily="34" charset="0"/>
              </a:rPr>
              <a:t>, cerca de Bayona y a 20 km de la frontera con España. A una distancia de 40 km se halla la ciudad española de San Sebastián, desarrollada como ciudad balneario por la realeza española siguiendo el modelo de Biarritz.</a:t>
            </a:r>
          </a:p>
          <a:p>
            <a:r>
              <a:rPr lang="es-ES" dirty="0" smtClean="0">
                <a:latin typeface="Agency FB" pitchFamily="34" charset="0"/>
              </a:rPr>
              <a:t>Es una de las principales localidades del territorio vascofrancés de </a:t>
            </a:r>
            <a:r>
              <a:rPr lang="es-ES" dirty="0" err="1" smtClean="0">
                <a:latin typeface="Agency FB" pitchFamily="34" charset="0"/>
              </a:rPr>
              <a:t>Labort</a:t>
            </a:r>
            <a:r>
              <a:rPr lang="es-ES" dirty="0" smtClean="0">
                <a:latin typeface="Agency FB" pitchFamily="34" charset="0"/>
              </a:rPr>
              <a:t>, formando junto con Bayona y </a:t>
            </a:r>
            <a:r>
              <a:rPr lang="es-ES" dirty="0" err="1" smtClean="0">
                <a:latin typeface="Agency FB" pitchFamily="34" charset="0"/>
              </a:rPr>
              <a:t>Anglet</a:t>
            </a:r>
            <a:r>
              <a:rPr lang="es-ES" dirty="0" smtClean="0">
                <a:latin typeface="Agency FB" pitchFamily="34" charset="0"/>
              </a:rPr>
              <a:t> la comunidad de aglomeración Biarritz-</a:t>
            </a:r>
            <a:r>
              <a:rPr lang="es-ES" dirty="0" err="1" smtClean="0">
                <a:latin typeface="Agency FB" pitchFamily="34" charset="0"/>
              </a:rPr>
              <a:t>Anglet</a:t>
            </a:r>
            <a:r>
              <a:rPr lang="es-ES" dirty="0" smtClean="0">
                <a:latin typeface="Agency FB" pitchFamily="34" charset="0"/>
              </a:rPr>
              <a:t>-Bayona (BAB), el área urbana más importante de la región.</a:t>
            </a:r>
          </a:p>
          <a:p>
            <a:r>
              <a:rPr lang="es-ES" dirty="0" smtClean="0">
                <a:latin typeface="Agency FB" pitchFamily="34" charset="0"/>
              </a:rPr>
              <a:t>El casino de Biarritz fue inaugurado el 10 de agosto de 1901, y sus playas hacen de la ciudad un centro turístico. El surf encuentra en Biarritz uno de los puntos más importantes para su práctica. Biarritz vive de cara al mar. Fue en su origen un pueblo ballenero. En el siglo XIX los médicos recomendaban los baños de mar en Biarritz por sus propiedades terapéuticas.</a:t>
            </a:r>
          </a:p>
          <a:p>
            <a:r>
              <a:rPr lang="es-ES" dirty="0" smtClean="0">
                <a:latin typeface="Agency FB" pitchFamily="34" charset="0"/>
              </a:rPr>
              <a:t>Biarritz alcanzó la fama en 1854, año en que la Emperatriz Eugenia, esposa de Napoleón </a:t>
            </a:r>
            <a:r>
              <a:rPr lang="es-ES" dirty="0" err="1" smtClean="0">
                <a:latin typeface="Agency FB" pitchFamily="34" charset="0"/>
              </a:rPr>
              <a:t>Ill</a:t>
            </a:r>
            <a:r>
              <a:rPr lang="es-ES" dirty="0" smtClean="0">
                <a:latin typeface="Agency FB" pitchFamily="34" charset="0"/>
              </a:rPr>
              <a:t> hizo construir un Palacio en la playa hoy día conocido como </a:t>
            </a:r>
            <a:r>
              <a:rPr lang="es-ES" i="1" dirty="0" err="1" smtClean="0">
                <a:latin typeface="Agency FB" pitchFamily="34" charset="0"/>
              </a:rPr>
              <a:t>Hôtel</a:t>
            </a:r>
            <a:r>
              <a:rPr lang="es-ES" i="1" dirty="0" smtClean="0">
                <a:latin typeface="Agency FB" pitchFamily="34" charset="0"/>
              </a:rPr>
              <a:t> du </a:t>
            </a:r>
            <a:r>
              <a:rPr lang="es-ES" i="1" dirty="0" err="1" smtClean="0">
                <a:latin typeface="Agency FB" pitchFamily="34" charset="0"/>
              </a:rPr>
              <a:t>Palais</a:t>
            </a:r>
            <a:r>
              <a:rPr lang="es-ES" i="1" dirty="0" smtClean="0">
                <a:latin typeface="Agency FB" pitchFamily="34" charset="0"/>
              </a:rPr>
              <a:t>.</a:t>
            </a:r>
            <a:r>
              <a:rPr lang="es-ES" dirty="0" smtClean="0">
                <a:latin typeface="Agency FB" pitchFamily="34" charset="0"/>
              </a:rPr>
              <a:t> La Familia Real Británica pasó temporadas en Biarritz</a:t>
            </a:r>
            <a:r>
              <a:rPr lang="es-ES" dirty="0" smtClean="0"/>
              <a:t>.</a:t>
            </a:r>
            <a:endParaRPr lang="es-ES" dirty="0"/>
          </a:p>
        </p:txBody>
      </p:sp>
      <p:sp>
        <p:nvSpPr>
          <p:cNvPr id="3" name="2 Rectángulo"/>
          <p:cNvSpPr/>
          <p:nvPr/>
        </p:nvSpPr>
        <p:spPr>
          <a:xfrm>
            <a:off x="-429618" y="0"/>
            <a:ext cx="9719668" cy="6858000"/>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2508641" y="4422938"/>
                  <a:pt x="2508641" y="3279938"/>
                </a:cubicBezTo>
                <a:cubicBezTo>
                  <a:pt x="2508641" y="2136938"/>
                  <a:pt x="0" y="652294"/>
                  <a:pt x="427072" y="0"/>
                </a:cubicBezTo>
                <a:close/>
              </a:path>
            </a:pathLst>
          </a:custGeom>
          <a:solidFill>
            <a:srgbClr val="0000FF"/>
          </a:solidFill>
          <a:ln w="222250" cmpd="sng">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glow" dir="t"/>
          </a:scene3d>
          <a:sp3d>
            <a:bevelT w="438150" h="171450" prst="divot"/>
          </a:sp3d>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4" name="2 Rectángulo"/>
          <p:cNvSpPr/>
          <p:nvPr/>
        </p:nvSpPr>
        <p:spPr>
          <a:xfrm flipH="1">
            <a:off x="0" y="0"/>
            <a:ext cx="9912409" cy="6858000"/>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2508641" y="4422938"/>
                  <a:pt x="2508641" y="3279938"/>
                </a:cubicBezTo>
                <a:cubicBezTo>
                  <a:pt x="2508641" y="2136938"/>
                  <a:pt x="0" y="652294"/>
                  <a:pt x="427072" y="0"/>
                </a:cubicBezTo>
                <a:close/>
              </a:path>
            </a:pathLst>
          </a:custGeom>
          <a:solidFill>
            <a:srgbClr val="0000FF"/>
          </a:solidFill>
          <a:ln w="222250" cmpd="sng">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glow" dir="t"/>
          </a:scene3d>
          <a:sp3d>
            <a:bevelT w="438150" h="171450" prst="divot"/>
          </a:sp3d>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Tree>
  </p:cSld>
  <p:clrMapOvr>
    <a:masterClrMapping/>
  </p:clrMapOvr>
  <p:transition spd="slow" advTm="66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2" fill="hold" nodeType="withEffect">
                                  <p:stCondLst>
                                    <p:cond delay="0"/>
                                  </p:stCondLst>
                                  <p:childTnLst>
                                    <p:anim calcmode="lin" valueType="num">
                                      <p:cBhvr additive="base">
                                        <p:cTn id="6" dur="5000"/>
                                        <p:tgtEl>
                                          <p:spTgt spid="3"/>
                                        </p:tgtEl>
                                        <p:attrNameLst>
                                          <p:attrName>ppt_x</p:attrName>
                                        </p:attrNameLst>
                                      </p:cBhvr>
                                      <p:tavLst>
                                        <p:tav tm="0">
                                          <p:val>
                                            <p:strVal val="ppt_x"/>
                                          </p:val>
                                        </p:tav>
                                        <p:tav tm="100000">
                                          <p:val>
                                            <p:strVal val="1+ppt_w/2"/>
                                          </p:val>
                                        </p:tav>
                                      </p:tavLst>
                                    </p:anim>
                                    <p:anim calcmode="lin" valueType="num">
                                      <p:cBhvr additive="base">
                                        <p:cTn id="7" dur="5000"/>
                                        <p:tgtEl>
                                          <p:spTgt spid="3"/>
                                        </p:tgtEl>
                                        <p:attrNameLst>
                                          <p:attrName>ppt_y</p:attrName>
                                        </p:attrNameLst>
                                      </p:cBhvr>
                                      <p:tavLst>
                                        <p:tav tm="0">
                                          <p:val>
                                            <p:strVal val="ppt_y"/>
                                          </p:val>
                                        </p:tav>
                                        <p:tav tm="100000">
                                          <p:val>
                                            <p:strVal val="ppt_y"/>
                                          </p:val>
                                        </p:tav>
                                      </p:tavLst>
                                    </p:anim>
                                    <p:set>
                                      <p:cBhvr>
                                        <p:cTn id="8" dur="1" fill="hold">
                                          <p:stCondLst>
                                            <p:cond delay="4999"/>
                                          </p:stCondLst>
                                        </p:cTn>
                                        <p:tgtEl>
                                          <p:spTgt spid="3"/>
                                        </p:tgtEl>
                                        <p:attrNameLst>
                                          <p:attrName>style.visibility</p:attrName>
                                        </p:attrNameLst>
                                      </p:cBhvr>
                                      <p:to>
                                        <p:strVal val="hidden"/>
                                      </p:to>
                                    </p:set>
                                  </p:childTnLst>
                                </p:cTn>
                              </p:par>
                              <p:par>
                                <p:cTn id="9" presetID="2" presetClass="exit" presetSubtype="8" fill="hold" nodeType="withEffect">
                                  <p:stCondLst>
                                    <p:cond delay="0"/>
                                  </p:stCondLst>
                                  <p:childTnLst>
                                    <p:anim calcmode="lin" valueType="num">
                                      <p:cBhvr additive="base">
                                        <p:cTn id="10" dur="5000"/>
                                        <p:tgtEl>
                                          <p:spTgt spid="4"/>
                                        </p:tgtEl>
                                        <p:attrNameLst>
                                          <p:attrName>ppt_x</p:attrName>
                                        </p:attrNameLst>
                                      </p:cBhvr>
                                      <p:tavLst>
                                        <p:tav tm="0">
                                          <p:val>
                                            <p:strVal val="ppt_x"/>
                                          </p:val>
                                        </p:tav>
                                        <p:tav tm="100000">
                                          <p:val>
                                            <p:strVal val="0-ppt_w/2"/>
                                          </p:val>
                                        </p:tav>
                                      </p:tavLst>
                                    </p:anim>
                                    <p:anim calcmode="lin" valueType="num">
                                      <p:cBhvr additive="base">
                                        <p:cTn id="11" dur="5000"/>
                                        <p:tgtEl>
                                          <p:spTgt spid="4"/>
                                        </p:tgtEl>
                                        <p:attrNameLst>
                                          <p:attrName>ppt_y</p:attrName>
                                        </p:attrNameLst>
                                      </p:cBhvr>
                                      <p:tavLst>
                                        <p:tav tm="0">
                                          <p:val>
                                            <p:strVal val="ppt_y"/>
                                          </p:val>
                                        </p:tav>
                                        <p:tav tm="100000">
                                          <p:val>
                                            <p:strVal val="ppt_y"/>
                                          </p:val>
                                        </p:tav>
                                      </p:tavLst>
                                    </p:anim>
                                    <p:set>
                                      <p:cBhvr>
                                        <p:cTn id="12"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514" name="Picture 2" descr="Resultado de imagen de biarritz mapa"/>
          <p:cNvPicPr>
            <a:picLocks noChangeAspect="1" noChangeArrowheads="1"/>
          </p:cNvPicPr>
          <p:nvPr/>
        </p:nvPicPr>
        <p:blipFill>
          <a:blip r:embed="rId2"/>
          <a:srcRect/>
          <a:stretch>
            <a:fillRect/>
          </a:stretch>
        </p:blipFill>
        <p:spPr bwMode="auto">
          <a:xfrm>
            <a:off x="0" y="0"/>
            <a:ext cx="9290050" cy="68580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54" name="Picture 2" descr="Resultado de imagen de biarritz"/>
          <p:cNvPicPr>
            <a:picLocks noChangeAspect="1" noChangeArrowheads="1"/>
          </p:cNvPicPr>
          <p:nvPr/>
        </p:nvPicPr>
        <p:blipFill>
          <a:blip r:embed="rId2"/>
          <a:srcRect/>
          <a:stretch>
            <a:fillRect/>
          </a:stretch>
        </p:blipFill>
        <p:spPr bwMode="auto">
          <a:xfrm>
            <a:off x="0" y="0"/>
            <a:ext cx="9290050" cy="68580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78" name="Picture 2" descr="Resultado de imagen de biarritz"/>
          <p:cNvPicPr>
            <a:picLocks noChangeAspect="1" noChangeArrowheads="1"/>
          </p:cNvPicPr>
          <p:nvPr/>
        </p:nvPicPr>
        <p:blipFill>
          <a:blip r:embed="rId2"/>
          <a:srcRect/>
          <a:stretch>
            <a:fillRect/>
          </a:stretch>
        </p:blipFill>
        <p:spPr bwMode="auto">
          <a:xfrm>
            <a:off x="-1" y="0"/>
            <a:ext cx="9290051" cy="68580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2" name="Picture 2" descr="Resultado de imagen de biarritz"/>
          <p:cNvPicPr>
            <a:picLocks noChangeAspect="1" noChangeArrowheads="1"/>
          </p:cNvPicPr>
          <p:nvPr/>
        </p:nvPicPr>
        <p:blipFill>
          <a:blip r:embed="rId2"/>
          <a:srcRect/>
          <a:stretch>
            <a:fillRect/>
          </a:stretch>
        </p:blipFill>
        <p:spPr bwMode="auto">
          <a:xfrm>
            <a:off x="-1" y="0"/>
            <a:ext cx="9434541" cy="68580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2" descr="Iglesia Ortodoxa - Biarritz, Francia"/>
          <p:cNvPicPr>
            <a:picLocks noChangeAspect="1" noChangeArrowheads="1"/>
          </p:cNvPicPr>
          <p:nvPr/>
        </p:nvPicPr>
        <p:blipFill>
          <a:blip r:embed="rId2"/>
          <a:srcRect/>
          <a:stretch>
            <a:fillRect/>
          </a:stretch>
        </p:blipFill>
        <p:spPr bwMode="auto">
          <a:xfrm>
            <a:off x="0" y="0"/>
            <a:ext cx="9365506" cy="68580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322" name="Picture 2" descr="Resultado de imagen de biarritz centro"/>
          <p:cNvPicPr>
            <a:picLocks noChangeAspect="1" noChangeArrowheads="1"/>
          </p:cNvPicPr>
          <p:nvPr/>
        </p:nvPicPr>
        <p:blipFill>
          <a:blip r:embed="rId2"/>
          <a:srcRect/>
          <a:stretch>
            <a:fillRect/>
          </a:stretch>
        </p:blipFill>
        <p:spPr bwMode="auto">
          <a:xfrm>
            <a:off x="0" y="0"/>
            <a:ext cx="9290050" cy="68580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descr="Museo del Mar Aquarium - Biarritz, Francia"/>
          <p:cNvPicPr>
            <a:picLocks noChangeAspect="1" noChangeArrowheads="1"/>
          </p:cNvPicPr>
          <p:nvPr/>
        </p:nvPicPr>
        <p:blipFill>
          <a:blip r:embed="rId2"/>
          <a:srcRect/>
          <a:stretch>
            <a:fillRect/>
          </a:stretch>
        </p:blipFill>
        <p:spPr bwMode="auto">
          <a:xfrm>
            <a:off x="0" y="0"/>
            <a:ext cx="9365506" cy="68580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5538" name="Picture 2" descr="Resultado de imagen de biarritz mapa"/>
          <p:cNvPicPr>
            <a:picLocks noChangeAspect="1" noChangeArrowheads="1"/>
          </p:cNvPicPr>
          <p:nvPr/>
        </p:nvPicPr>
        <p:blipFill>
          <a:blip r:embed="rId2"/>
          <a:srcRect/>
          <a:stretch>
            <a:fillRect/>
          </a:stretch>
        </p:blipFill>
        <p:spPr bwMode="auto">
          <a:xfrm>
            <a:off x="-1" y="0"/>
            <a:ext cx="9290051" cy="68580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Jose Luis\Desktop\16056453.jpg"/>
          <p:cNvPicPr>
            <a:picLocks noChangeAspect="1" noChangeArrowheads="1"/>
          </p:cNvPicPr>
          <p:nvPr/>
        </p:nvPicPr>
        <p:blipFill>
          <a:blip r:embed="rId2"/>
          <a:srcRect/>
          <a:stretch>
            <a:fillRect/>
          </a:stretch>
        </p:blipFill>
        <p:spPr bwMode="auto">
          <a:xfrm>
            <a:off x="0" y="-1"/>
            <a:ext cx="9290050" cy="6858001"/>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2" descr="http://1.bp.blogspot.com/-DPp_-kGDL64/TzR4_sgEQDI/AAAAAAAACWc/h2pOVQq0Y8Y/s1600/0k0289_gif-sicodelicos-21.gif"/>
          <p:cNvPicPr>
            <a:picLocks noChangeAspect="1" noChangeArrowheads="1" noCrop="1"/>
          </p:cNvPicPr>
          <p:nvPr/>
        </p:nvPicPr>
        <p:blipFill>
          <a:blip r:embed="rId2" cstate="print">
            <a:duotone>
              <a:prstClr val="black"/>
              <a:schemeClr val="accent6">
                <a:tint val="45000"/>
                <a:satMod val="400000"/>
              </a:schemeClr>
            </a:duotone>
          </a:blip>
          <a:srcRect/>
          <a:stretch>
            <a:fillRect/>
          </a:stretch>
        </p:blipFill>
        <p:spPr bwMode="auto">
          <a:xfrm>
            <a:off x="-1" y="0"/>
            <a:ext cx="9290051" cy="6858000"/>
          </a:xfrm>
          <a:prstGeom prst="rect">
            <a:avLst/>
          </a:prstGeom>
          <a:noFill/>
        </p:spPr>
      </p:pic>
      <p:sp>
        <p:nvSpPr>
          <p:cNvPr id="3" name="2 Rectángulo"/>
          <p:cNvSpPr/>
          <p:nvPr/>
        </p:nvSpPr>
        <p:spPr>
          <a:xfrm rot="5400000">
            <a:off x="4079746" y="-4079745"/>
            <a:ext cx="1130561" cy="9290049"/>
          </a:xfrm>
          <a:prstGeom prst="rect">
            <a:avLst/>
          </a:prstGeom>
          <a:solidFill>
            <a:srgbClr val="0000CC">
              <a:alpha val="9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06340" tIns="53170" rIns="106340" bIns="53170" anchor="ctr"/>
          <a:lstStyle/>
          <a:p>
            <a:pPr algn="ctr">
              <a:defRPr/>
            </a:pPr>
            <a:endParaRPr lang="es-ES" dirty="0"/>
          </a:p>
        </p:txBody>
      </p:sp>
      <p:sp>
        <p:nvSpPr>
          <p:cNvPr id="4" name="3 Rectángulo"/>
          <p:cNvSpPr/>
          <p:nvPr/>
        </p:nvSpPr>
        <p:spPr>
          <a:xfrm rot="5400000">
            <a:off x="4079745" y="1647696"/>
            <a:ext cx="1130561" cy="9290049"/>
          </a:xfrm>
          <a:prstGeom prst="rect">
            <a:avLst/>
          </a:prstGeom>
          <a:solidFill>
            <a:srgbClr val="0000CC">
              <a:alpha val="9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06340" tIns="53170" rIns="106340" bIns="53170" anchor="ctr"/>
          <a:lstStyle/>
          <a:p>
            <a:pPr algn="ctr">
              <a:defRPr/>
            </a:pPr>
            <a:endParaRPr lang="es-ES" dirty="0"/>
          </a:p>
        </p:txBody>
      </p:sp>
      <p:sp>
        <p:nvSpPr>
          <p:cNvPr id="7" name="6 Rectángulo"/>
          <p:cNvSpPr/>
          <p:nvPr/>
        </p:nvSpPr>
        <p:spPr>
          <a:xfrm>
            <a:off x="0" y="0"/>
            <a:ext cx="930249" cy="6858000"/>
          </a:xfrm>
          <a:prstGeom prst="rect">
            <a:avLst/>
          </a:prstGeom>
          <a:solidFill>
            <a:srgbClr val="0000CC">
              <a:alpha val="9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06340" tIns="53170" rIns="106340" bIns="53170" anchor="ctr"/>
          <a:lstStyle/>
          <a:p>
            <a:pPr algn="ctr">
              <a:defRPr/>
            </a:pPr>
            <a:endParaRPr lang="es-ES" dirty="0"/>
          </a:p>
        </p:txBody>
      </p:sp>
      <p:sp>
        <p:nvSpPr>
          <p:cNvPr id="8" name="7 Rectángulo"/>
          <p:cNvSpPr/>
          <p:nvPr/>
        </p:nvSpPr>
        <p:spPr>
          <a:xfrm>
            <a:off x="8359801" y="0"/>
            <a:ext cx="930249" cy="6858000"/>
          </a:xfrm>
          <a:prstGeom prst="rect">
            <a:avLst/>
          </a:prstGeom>
          <a:solidFill>
            <a:srgbClr val="0000CC">
              <a:alpha val="9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06340" tIns="53170" rIns="106340" bIns="53170" anchor="ctr"/>
          <a:lstStyle/>
          <a:p>
            <a:pPr algn="ctr">
              <a:defRPr/>
            </a:pPr>
            <a:endParaRPr lang="es-ES" dirty="0"/>
          </a:p>
        </p:txBody>
      </p:sp>
      <p:pic>
        <p:nvPicPr>
          <p:cNvPr id="10" name="Picture 2" descr="Resultado de imagen de biarritz centro"/>
          <p:cNvPicPr>
            <a:picLocks noChangeAspect="1" noChangeArrowheads="1"/>
          </p:cNvPicPr>
          <p:nvPr/>
        </p:nvPicPr>
        <p:blipFill>
          <a:blip r:embed="rId3"/>
          <a:srcRect/>
          <a:stretch>
            <a:fillRect/>
          </a:stretch>
        </p:blipFill>
        <p:spPr bwMode="auto">
          <a:xfrm>
            <a:off x="930249" y="1071546"/>
            <a:ext cx="7429552" cy="4643470"/>
          </a:xfrm>
          <a:prstGeom prst="rect">
            <a:avLst/>
          </a:prstGeom>
          <a:noFill/>
        </p:spPr>
      </p:pic>
    </p:spTree>
  </p:cSld>
  <p:clrMapOvr>
    <a:masterClrMapping/>
  </p:clrMapOvr>
  <p:transition spd="slow" advTm="6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9"/>
                                        </p:tgtEl>
                                        <p:attrNameLst>
                                          <p:attrName>style.opacity</p:attrName>
                                        </p:attrNameLst>
                                      </p:cBhvr>
                                      <p:to>
                                        <p:strVal val="0.25"/>
                                      </p:to>
                                    </p:set>
                                    <p:animEffect filter="image" prLst="opacity: 0.25">
                                      <p:cBhvr rctx="IE">
                                        <p:cTn id="7" dur="indefinite"/>
                                        <p:tgtEl>
                                          <p:spTgt spid="9"/>
                                        </p:tgtEl>
                                      </p:cBhvr>
                                    </p:animEffect>
                                  </p:childTnLst>
                                </p:cTn>
                              </p:par>
                              <p:par>
                                <p:cTn id="8" presetID="3" presetClass="exit" presetSubtype="10" fill="hold" nodeType="withEffect">
                                  <p:stCondLst>
                                    <p:cond delay="0"/>
                                  </p:stCondLst>
                                  <p:childTnLst>
                                    <p:animEffect transition="out" filter="blinds(horizontal)">
                                      <p:cBhvr>
                                        <p:cTn id="9" dur="5000"/>
                                        <p:tgtEl>
                                          <p:spTgt spid="3"/>
                                        </p:tgtEl>
                                      </p:cBhvr>
                                    </p:animEffect>
                                    <p:set>
                                      <p:cBhvr>
                                        <p:cTn id="10" dur="1" fill="hold">
                                          <p:stCondLst>
                                            <p:cond delay="4999"/>
                                          </p:stCondLst>
                                        </p:cTn>
                                        <p:tgtEl>
                                          <p:spTgt spid="3"/>
                                        </p:tgtEl>
                                        <p:attrNameLst>
                                          <p:attrName>style.visibility</p:attrName>
                                        </p:attrNameLst>
                                      </p:cBhvr>
                                      <p:to>
                                        <p:strVal val="hidden"/>
                                      </p:to>
                                    </p:set>
                                  </p:childTnLst>
                                </p:cTn>
                              </p:par>
                              <p:par>
                                <p:cTn id="11" presetID="3" presetClass="exit" presetSubtype="10" fill="hold" nodeType="withEffect">
                                  <p:stCondLst>
                                    <p:cond delay="0"/>
                                  </p:stCondLst>
                                  <p:childTnLst>
                                    <p:animEffect transition="out" filter="blinds(horizontal)">
                                      <p:cBhvr>
                                        <p:cTn id="12" dur="5000"/>
                                        <p:tgtEl>
                                          <p:spTgt spid="4"/>
                                        </p:tgtEl>
                                      </p:cBhvr>
                                    </p:animEffect>
                                    <p:set>
                                      <p:cBhvr>
                                        <p:cTn id="13" dur="1" fill="hold">
                                          <p:stCondLst>
                                            <p:cond delay="4999"/>
                                          </p:stCondLst>
                                        </p:cTn>
                                        <p:tgtEl>
                                          <p:spTgt spid="4"/>
                                        </p:tgtEl>
                                        <p:attrNameLst>
                                          <p:attrName>style.visibility</p:attrName>
                                        </p:attrNameLst>
                                      </p:cBhvr>
                                      <p:to>
                                        <p:strVal val="hidden"/>
                                      </p:to>
                                    </p:set>
                                  </p:childTnLst>
                                </p:cTn>
                              </p:par>
                              <p:par>
                                <p:cTn id="14" presetID="3" presetClass="exit" presetSubtype="10" fill="hold" nodeType="withEffect">
                                  <p:stCondLst>
                                    <p:cond delay="0"/>
                                  </p:stCondLst>
                                  <p:childTnLst>
                                    <p:animEffect transition="out" filter="blinds(horizontal)">
                                      <p:cBhvr>
                                        <p:cTn id="15" dur="5000"/>
                                        <p:tgtEl>
                                          <p:spTgt spid="7"/>
                                        </p:tgtEl>
                                      </p:cBhvr>
                                    </p:animEffect>
                                    <p:set>
                                      <p:cBhvr>
                                        <p:cTn id="16" dur="1" fill="hold">
                                          <p:stCondLst>
                                            <p:cond delay="4999"/>
                                          </p:stCondLst>
                                        </p:cTn>
                                        <p:tgtEl>
                                          <p:spTgt spid="7"/>
                                        </p:tgtEl>
                                        <p:attrNameLst>
                                          <p:attrName>style.visibility</p:attrName>
                                        </p:attrNameLst>
                                      </p:cBhvr>
                                      <p:to>
                                        <p:strVal val="hidden"/>
                                      </p:to>
                                    </p:set>
                                  </p:childTnLst>
                                </p:cTn>
                              </p:par>
                              <p:par>
                                <p:cTn id="17" presetID="3" presetClass="exit" presetSubtype="10" fill="hold" nodeType="withEffect">
                                  <p:stCondLst>
                                    <p:cond delay="0"/>
                                  </p:stCondLst>
                                  <p:childTnLst>
                                    <p:animEffect transition="out" filter="blinds(horizontal)">
                                      <p:cBhvr>
                                        <p:cTn id="18" dur="5000"/>
                                        <p:tgtEl>
                                          <p:spTgt spid="8"/>
                                        </p:tgtEl>
                                      </p:cBhvr>
                                    </p:animEffect>
                                    <p:set>
                                      <p:cBhvr>
                                        <p:cTn id="19" dur="1" fill="hold">
                                          <p:stCondLst>
                                            <p:cond delay="499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8610" name="Picture 2" descr="Resultado de imagen de biarritz"/>
          <p:cNvPicPr>
            <a:picLocks noChangeAspect="1" noChangeArrowheads="1"/>
          </p:cNvPicPr>
          <p:nvPr/>
        </p:nvPicPr>
        <p:blipFill>
          <a:blip r:embed="rId2"/>
          <a:srcRect/>
          <a:stretch>
            <a:fillRect/>
          </a:stretch>
        </p:blipFill>
        <p:spPr bwMode="auto">
          <a:xfrm>
            <a:off x="0" y="0"/>
            <a:ext cx="9290050" cy="68580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E:\formas montar\2cxx0f8.gif"/>
          <p:cNvPicPr>
            <a:picLocks noChangeAspect="1" noChangeArrowheads="1" noCrop="1"/>
          </p:cNvPicPr>
          <p:nvPr/>
        </p:nvPicPr>
        <p:blipFill>
          <a:blip r:embed="rId2"/>
          <a:srcRect/>
          <a:stretch>
            <a:fillRect/>
          </a:stretch>
        </p:blipFill>
        <p:spPr bwMode="auto">
          <a:xfrm>
            <a:off x="0" y="5654696"/>
            <a:ext cx="1410958" cy="1203304"/>
          </a:xfrm>
          <a:prstGeom prst="rect">
            <a:avLst/>
          </a:prstGeom>
          <a:noFill/>
        </p:spPr>
      </p:pic>
      <p:sp>
        <p:nvSpPr>
          <p:cNvPr id="2" name="1 Rectángulo"/>
          <p:cNvSpPr/>
          <p:nvPr/>
        </p:nvSpPr>
        <p:spPr>
          <a:xfrm>
            <a:off x="1430315" y="1428736"/>
            <a:ext cx="6929486" cy="4524315"/>
          </a:xfrm>
          <a:prstGeom prst="rect">
            <a:avLst/>
          </a:prstGeom>
        </p:spPr>
        <p:txBody>
          <a:bodyPr wrap="square">
            <a:spAutoFit/>
          </a:bodyPr>
          <a:lstStyle/>
          <a:p>
            <a:pPr lvl="0" fontAlgn="base">
              <a:spcBef>
                <a:spcPct val="0"/>
              </a:spcBef>
              <a:spcAft>
                <a:spcPct val="0"/>
              </a:spcAft>
            </a:pPr>
            <a:r>
              <a:rPr lang="es-ES" sz="2400" dirty="0" smtClean="0">
                <a:latin typeface="Agency FB" pitchFamily="34" charset="0"/>
                <a:cs typeface="Arial" pitchFamily="34" charset="0"/>
              </a:rPr>
              <a:t>Conocido por sus famosas playas, sus aguas terapéuticas y su escena </a:t>
            </a:r>
            <a:r>
              <a:rPr lang="es-ES" sz="2400" dirty="0" err="1" smtClean="0">
                <a:latin typeface="Agency FB" pitchFamily="34" charset="0"/>
                <a:cs typeface="Arial" pitchFamily="34" charset="0"/>
              </a:rPr>
              <a:t>surfera</a:t>
            </a:r>
            <a:r>
              <a:rPr lang="es-ES" sz="2400" dirty="0" smtClean="0">
                <a:latin typeface="Agency FB" pitchFamily="34" charset="0"/>
                <a:cs typeface="Arial" pitchFamily="34" charset="0"/>
              </a:rPr>
              <a:t>, Biarritz ofrece a los visitantes un ambiente único. Se trata de un lugar donde restaurantes y balnearios de lujo conviven en armonía con tranquilos puestos de pizza y tiendas de sur.</a:t>
            </a:r>
          </a:p>
          <a:p>
            <a:pPr lvl="0" eaLnBrk="0" fontAlgn="base" hangingPunct="0">
              <a:spcBef>
                <a:spcPct val="0"/>
              </a:spcBef>
              <a:spcAft>
                <a:spcPct val="0"/>
              </a:spcAft>
            </a:pPr>
            <a:r>
              <a:rPr lang="es-ES" sz="2400" dirty="0" smtClean="0">
                <a:latin typeface="Agency FB" pitchFamily="34" charset="0"/>
                <a:cs typeface="Arial" pitchFamily="34" charset="0"/>
              </a:rPr>
              <a:t>El ambiente en Biarritz destaca por ser una curiosa mezcla, dicho esto en el buen sentido de la palabra. La ciudad está formada en su mayoría por casas burguesas y mansiones, utilizadas por los más adinerados como casas de veraneo. Este toque de lujo se equilibra a la perfección con la cultura </a:t>
            </a:r>
            <a:r>
              <a:rPr lang="es-ES" sz="2400" dirty="0" err="1" smtClean="0">
                <a:latin typeface="Agency FB" pitchFamily="34" charset="0"/>
                <a:cs typeface="Arial" pitchFamily="34" charset="0"/>
              </a:rPr>
              <a:t>surfera</a:t>
            </a:r>
            <a:r>
              <a:rPr lang="es-ES" sz="2400" dirty="0" smtClean="0">
                <a:latin typeface="Agency FB" pitchFamily="34" charset="0"/>
                <a:cs typeface="Arial" pitchFamily="34" charset="0"/>
              </a:rPr>
              <a:t>, más relajada y despreocupada, la cual tiene además una larga tradición en Biarritz. Sin lugar a dudas, este interesante contraste forma parte de la identidad de la ciudad.</a:t>
            </a:r>
          </a:p>
        </p:txBody>
      </p:sp>
      <p:sp>
        <p:nvSpPr>
          <p:cNvPr id="3" name="2 Rectángulo"/>
          <p:cNvSpPr/>
          <p:nvPr/>
        </p:nvSpPr>
        <p:spPr>
          <a:xfrm>
            <a:off x="-429618" y="0"/>
            <a:ext cx="9719668" cy="6858000"/>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2508641" y="4422938"/>
                  <a:pt x="2508641" y="3279938"/>
                </a:cubicBezTo>
                <a:cubicBezTo>
                  <a:pt x="2508641" y="2136938"/>
                  <a:pt x="0" y="652294"/>
                  <a:pt x="427072" y="0"/>
                </a:cubicBezTo>
                <a:close/>
              </a:path>
            </a:pathLst>
          </a:custGeom>
          <a:solidFill>
            <a:srgbClr val="0000FF"/>
          </a:solidFill>
          <a:ln w="222250" cmpd="sng">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glow" dir="t"/>
          </a:scene3d>
          <a:sp3d>
            <a:bevelT w="438150" h="171450" prst="divot"/>
          </a:sp3d>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4" name="2 Rectángulo"/>
          <p:cNvSpPr/>
          <p:nvPr/>
        </p:nvSpPr>
        <p:spPr>
          <a:xfrm flipH="1">
            <a:off x="0" y="0"/>
            <a:ext cx="9912409" cy="6858000"/>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2508641" y="4422938"/>
                  <a:pt x="2508641" y="3279938"/>
                </a:cubicBezTo>
                <a:cubicBezTo>
                  <a:pt x="2508641" y="2136938"/>
                  <a:pt x="0" y="652294"/>
                  <a:pt x="427072" y="0"/>
                </a:cubicBezTo>
                <a:close/>
              </a:path>
            </a:pathLst>
          </a:custGeom>
          <a:solidFill>
            <a:srgbClr val="0000FF"/>
          </a:solidFill>
          <a:ln w="222250" cmpd="sng">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glow" dir="t"/>
          </a:scene3d>
          <a:sp3d>
            <a:bevelT w="438150" h="171450" prst="divot"/>
          </a:sp3d>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Tree>
  </p:cSld>
  <p:clrMapOvr>
    <a:masterClrMapping/>
  </p:clrMapOvr>
  <p:transition spd="slow" advTm="42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2" fill="hold" nodeType="withEffect">
                                  <p:stCondLst>
                                    <p:cond delay="0"/>
                                  </p:stCondLst>
                                  <p:childTnLst>
                                    <p:anim calcmode="lin" valueType="num">
                                      <p:cBhvr additive="base">
                                        <p:cTn id="6" dur="5000"/>
                                        <p:tgtEl>
                                          <p:spTgt spid="3"/>
                                        </p:tgtEl>
                                        <p:attrNameLst>
                                          <p:attrName>ppt_x</p:attrName>
                                        </p:attrNameLst>
                                      </p:cBhvr>
                                      <p:tavLst>
                                        <p:tav tm="0">
                                          <p:val>
                                            <p:strVal val="ppt_x"/>
                                          </p:val>
                                        </p:tav>
                                        <p:tav tm="100000">
                                          <p:val>
                                            <p:strVal val="1+ppt_w/2"/>
                                          </p:val>
                                        </p:tav>
                                      </p:tavLst>
                                    </p:anim>
                                    <p:anim calcmode="lin" valueType="num">
                                      <p:cBhvr additive="base">
                                        <p:cTn id="7" dur="5000"/>
                                        <p:tgtEl>
                                          <p:spTgt spid="3"/>
                                        </p:tgtEl>
                                        <p:attrNameLst>
                                          <p:attrName>ppt_y</p:attrName>
                                        </p:attrNameLst>
                                      </p:cBhvr>
                                      <p:tavLst>
                                        <p:tav tm="0">
                                          <p:val>
                                            <p:strVal val="ppt_y"/>
                                          </p:val>
                                        </p:tav>
                                        <p:tav tm="100000">
                                          <p:val>
                                            <p:strVal val="ppt_y"/>
                                          </p:val>
                                        </p:tav>
                                      </p:tavLst>
                                    </p:anim>
                                    <p:set>
                                      <p:cBhvr>
                                        <p:cTn id="8" dur="1" fill="hold">
                                          <p:stCondLst>
                                            <p:cond delay="4999"/>
                                          </p:stCondLst>
                                        </p:cTn>
                                        <p:tgtEl>
                                          <p:spTgt spid="3"/>
                                        </p:tgtEl>
                                        <p:attrNameLst>
                                          <p:attrName>style.visibility</p:attrName>
                                        </p:attrNameLst>
                                      </p:cBhvr>
                                      <p:to>
                                        <p:strVal val="hidden"/>
                                      </p:to>
                                    </p:set>
                                  </p:childTnLst>
                                </p:cTn>
                              </p:par>
                              <p:par>
                                <p:cTn id="9" presetID="2" presetClass="exit" presetSubtype="8" fill="hold" nodeType="withEffect">
                                  <p:stCondLst>
                                    <p:cond delay="0"/>
                                  </p:stCondLst>
                                  <p:childTnLst>
                                    <p:anim calcmode="lin" valueType="num">
                                      <p:cBhvr additive="base">
                                        <p:cTn id="10" dur="5000"/>
                                        <p:tgtEl>
                                          <p:spTgt spid="4"/>
                                        </p:tgtEl>
                                        <p:attrNameLst>
                                          <p:attrName>ppt_x</p:attrName>
                                        </p:attrNameLst>
                                      </p:cBhvr>
                                      <p:tavLst>
                                        <p:tav tm="0">
                                          <p:val>
                                            <p:strVal val="ppt_x"/>
                                          </p:val>
                                        </p:tav>
                                        <p:tav tm="100000">
                                          <p:val>
                                            <p:strVal val="0-ppt_w/2"/>
                                          </p:val>
                                        </p:tav>
                                      </p:tavLst>
                                    </p:anim>
                                    <p:anim calcmode="lin" valueType="num">
                                      <p:cBhvr additive="base">
                                        <p:cTn id="11" dur="5000"/>
                                        <p:tgtEl>
                                          <p:spTgt spid="4"/>
                                        </p:tgtEl>
                                        <p:attrNameLst>
                                          <p:attrName>ppt_y</p:attrName>
                                        </p:attrNameLst>
                                      </p:cBhvr>
                                      <p:tavLst>
                                        <p:tav tm="0">
                                          <p:val>
                                            <p:strVal val="ppt_y"/>
                                          </p:val>
                                        </p:tav>
                                        <p:tav tm="100000">
                                          <p:val>
                                            <p:strVal val="ppt_y"/>
                                          </p:val>
                                        </p:tav>
                                      </p:tavLst>
                                    </p:anim>
                                    <p:set>
                                      <p:cBhvr>
                                        <p:cTn id="12"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Users\Jose Luis\Desktop\untitled.png"/>
          <p:cNvPicPr>
            <a:picLocks noChangeAspect="1" noChangeArrowheads="1"/>
          </p:cNvPicPr>
          <p:nvPr/>
        </p:nvPicPr>
        <p:blipFill>
          <a:blip r:embed="rId2"/>
          <a:srcRect/>
          <a:stretch>
            <a:fillRect/>
          </a:stretch>
        </p:blipFill>
        <p:spPr bwMode="auto">
          <a:xfrm>
            <a:off x="-1" y="0"/>
            <a:ext cx="9290051" cy="6976646"/>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2" descr="Roca de la Virgen - Biarritz, Francia"/>
          <p:cNvPicPr>
            <a:picLocks noChangeAspect="1" noChangeArrowheads="1"/>
          </p:cNvPicPr>
          <p:nvPr/>
        </p:nvPicPr>
        <p:blipFill>
          <a:blip r:embed="rId2"/>
          <a:srcRect/>
          <a:stretch>
            <a:fillRect/>
          </a:stretch>
        </p:blipFill>
        <p:spPr bwMode="auto">
          <a:xfrm>
            <a:off x="0" y="0"/>
            <a:ext cx="9365506" cy="68580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9634" name="Picture 2" descr="Resultado de imagen de biarritz"/>
          <p:cNvPicPr>
            <a:picLocks noChangeAspect="1" noChangeArrowheads="1"/>
          </p:cNvPicPr>
          <p:nvPr/>
        </p:nvPicPr>
        <p:blipFill>
          <a:blip r:embed="rId2"/>
          <a:srcRect/>
          <a:stretch>
            <a:fillRect/>
          </a:stretch>
        </p:blipFill>
        <p:spPr bwMode="auto">
          <a:xfrm>
            <a:off x="-1" y="0"/>
            <a:ext cx="9360547" cy="68580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0658" name="Picture 2" descr="Resultado de imagen de biarritz"/>
          <p:cNvPicPr>
            <a:picLocks noChangeAspect="1" noChangeArrowheads="1"/>
          </p:cNvPicPr>
          <p:nvPr/>
        </p:nvPicPr>
        <p:blipFill>
          <a:blip r:embed="rId2"/>
          <a:srcRect/>
          <a:stretch>
            <a:fillRect/>
          </a:stretch>
        </p:blipFill>
        <p:spPr bwMode="auto">
          <a:xfrm>
            <a:off x="0" y="0"/>
            <a:ext cx="9445496" cy="68580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Resultado de imagen de La roca de la Virgen, en Biarritz (Francia)."/>
          <p:cNvPicPr>
            <a:picLocks noChangeAspect="1" noChangeArrowheads="1"/>
          </p:cNvPicPr>
          <p:nvPr/>
        </p:nvPicPr>
        <p:blipFill>
          <a:blip r:embed="rId2"/>
          <a:srcRect/>
          <a:stretch>
            <a:fillRect/>
          </a:stretch>
        </p:blipFill>
        <p:spPr bwMode="auto">
          <a:xfrm>
            <a:off x="-1" y="0"/>
            <a:ext cx="9322621" cy="68580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7586" name="Picture 2" descr="Resultado de imagen de biarritz"/>
          <p:cNvPicPr>
            <a:picLocks noChangeAspect="1" noChangeArrowheads="1"/>
          </p:cNvPicPr>
          <p:nvPr/>
        </p:nvPicPr>
        <p:blipFill>
          <a:blip r:embed="rId2"/>
          <a:srcRect/>
          <a:stretch>
            <a:fillRect/>
          </a:stretch>
        </p:blipFill>
        <p:spPr bwMode="auto">
          <a:xfrm>
            <a:off x="0" y="0"/>
            <a:ext cx="9340785" cy="68580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6562" name="Picture 2" descr="Resultado de imagen de biarritz mapa"/>
          <p:cNvPicPr>
            <a:picLocks noChangeAspect="1" noChangeArrowheads="1"/>
          </p:cNvPicPr>
          <p:nvPr/>
        </p:nvPicPr>
        <p:blipFill>
          <a:blip r:embed="rId2"/>
          <a:srcRect/>
          <a:stretch>
            <a:fillRect/>
          </a:stretch>
        </p:blipFill>
        <p:spPr bwMode="auto">
          <a:xfrm>
            <a:off x="-1" y="0"/>
            <a:ext cx="9290051" cy="68580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Jose Luis\Desktop\biarritz3.jpg"/>
          <p:cNvPicPr>
            <a:picLocks noChangeAspect="1" noChangeArrowheads="1"/>
          </p:cNvPicPr>
          <p:nvPr/>
        </p:nvPicPr>
        <p:blipFill>
          <a:blip r:embed="rId2"/>
          <a:srcRect/>
          <a:stretch>
            <a:fillRect/>
          </a:stretch>
        </p:blipFill>
        <p:spPr bwMode="auto">
          <a:xfrm>
            <a:off x="-5356295" y="-428652"/>
            <a:ext cx="18571995" cy="7520252"/>
          </a:xfrm>
          <a:prstGeom prst="rect">
            <a:avLst/>
          </a:prstGeom>
          <a:noFill/>
        </p:spPr>
      </p:pic>
    </p:spTree>
  </p:cSld>
  <p:clrMapOvr>
    <a:masterClrMapping/>
  </p:clrMapOvr>
  <p:transition spd="slow" advTm="12000">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5" presetClass="path" presetSubtype="0" accel="50000" decel="50000" fill="hold" nodeType="clickEffect">
                                  <p:stCondLst>
                                    <p:cond delay="0"/>
                                  </p:stCondLst>
                                  <p:childTnLst>
                                    <p:animMotion origin="layout" path="M 0.5432 0.04074 L -0.25 4.44444E-6 " pathEditMode="relative" rAng="0" ptsTypes="AA">
                                      <p:cBhvr>
                                        <p:cTn id="6" dur="5000" fill="hold"/>
                                        <p:tgtEl>
                                          <p:spTgt spid="2050"/>
                                        </p:tgtEl>
                                        <p:attrNameLst>
                                          <p:attrName>ppt_x</p:attrName>
                                          <p:attrName>ppt_y</p:attrName>
                                        </p:attrNameLst>
                                      </p:cBhvr>
                                      <p:rCtr x="-397" y="-2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Users\Jose Luis\Desktop\0a54e78a-1d8f-4fd0-adbc-c3225f9da63a_1.jpg"/>
          <p:cNvPicPr>
            <a:picLocks noChangeAspect="1" noChangeArrowheads="1"/>
          </p:cNvPicPr>
          <p:nvPr/>
        </p:nvPicPr>
        <p:blipFill>
          <a:blip r:embed="rId2"/>
          <a:srcRect/>
          <a:stretch>
            <a:fillRect/>
          </a:stretch>
        </p:blipFill>
        <p:spPr bwMode="auto">
          <a:xfrm>
            <a:off x="0" y="0"/>
            <a:ext cx="9557214" cy="7072338"/>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http://1.bp.blogspot.com/-DPp_-kGDL64/TzR4_sgEQDI/AAAAAAAACWc/h2pOVQq0Y8Y/s1600/0k0289_gif-sicodelicos-21.gif"/>
          <p:cNvPicPr>
            <a:picLocks noChangeAspect="1" noChangeArrowheads="1" noCrop="1"/>
          </p:cNvPicPr>
          <p:nvPr/>
        </p:nvPicPr>
        <p:blipFill>
          <a:blip r:embed="rId2" cstate="print">
            <a:duotone>
              <a:prstClr val="black"/>
              <a:schemeClr val="accent5">
                <a:tint val="45000"/>
                <a:satMod val="400000"/>
              </a:schemeClr>
            </a:duotone>
            <a:lum bright="-2000" contrast="20000"/>
          </a:blip>
          <a:srcRect/>
          <a:stretch>
            <a:fillRect/>
          </a:stretch>
        </p:blipFill>
        <p:spPr bwMode="auto">
          <a:xfrm>
            <a:off x="-1" y="0"/>
            <a:ext cx="9290051" cy="6858000"/>
          </a:xfrm>
          <a:prstGeom prst="rect">
            <a:avLst/>
          </a:prstGeom>
          <a:noFill/>
        </p:spPr>
      </p:pic>
      <p:pic>
        <p:nvPicPr>
          <p:cNvPr id="7170" name="Picture 2" descr="C:\Users\Jose Luis\Desktop\tumblr_mstm5qioxc1spl3lco1_1280.jpg"/>
          <p:cNvPicPr>
            <a:picLocks noChangeAspect="1" noChangeArrowheads="1"/>
          </p:cNvPicPr>
          <p:nvPr/>
        </p:nvPicPr>
        <p:blipFill>
          <a:blip r:embed="rId3"/>
          <a:srcRect/>
          <a:stretch>
            <a:fillRect/>
          </a:stretch>
        </p:blipFill>
        <p:spPr bwMode="auto">
          <a:xfrm>
            <a:off x="0" y="1071546"/>
            <a:ext cx="9414344" cy="4643446"/>
          </a:xfrm>
          <a:prstGeom prst="rect">
            <a:avLst/>
          </a:prstGeom>
          <a:noFill/>
        </p:spPr>
      </p:pic>
      <p:sp>
        <p:nvSpPr>
          <p:cNvPr id="3" name="2 Rectángulo"/>
          <p:cNvSpPr/>
          <p:nvPr/>
        </p:nvSpPr>
        <p:spPr>
          <a:xfrm rot="5400000">
            <a:off x="4079746" y="-4079745"/>
            <a:ext cx="1130561" cy="9290049"/>
          </a:xfrm>
          <a:prstGeom prst="rect">
            <a:avLst/>
          </a:prstGeom>
          <a:solidFill>
            <a:srgbClr val="0000CC">
              <a:alpha val="9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06340" tIns="53170" rIns="106340" bIns="53170" anchor="ctr"/>
          <a:lstStyle/>
          <a:p>
            <a:pPr algn="ctr">
              <a:defRPr/>
            </a:pPr>
            <a:endParaRPr lang="es-ES" dirty="0"/>
          </a:p>
        </p:txBody>
      </p:sp>
      <p:sp>
        <p:nvSpPr>
          <p:cNvPr id="4" name="3 Rectángulo"/>
          <p:cNvSpPr/>
          <p:nvPr/>
        </p:nvSpPr>
        <p:spPr>
          <a:xfrm rot="5400000">
            <a:off x="4079744" y="1647695"/>
            <a:ext cx="1130561" cy="9290049"/>
          </a:xfrm>
          <a:prstGeom prst="rect">
            <a:avLst/>
          </a:prstGeom>
          <a:solidFill>
            <a:srgbClr val="0000CC">
              <a:alpha val="9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06340" tIns="53170" rIns="106340" bIns="53170" anchor="ctr"/>
          <a:lstStyle/>
          <a:p>
            <a:pPr algn="ctr">
              <a:defRPr/>
            </a:pPr>
            <a:endParaRPr lang="es-ES" dirty="0"/>
          </a:p>
        </p:txBody>
      </p:sp>
    </p:spTree>
  </p:cSld>
  <p:clrMapOvr>
    <a:masterClrMapping/>
  </p:clrMapOvr>
  <p:transition spd="slow" advTm="6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25"/>
                                      </p:to>
                                    </p:set>
                                    <p:animEffect filter="image" prLst="opacity: 0.25">
                                      <p:cBhvr rctx="IE">
                                        <p:cTn id="7" dur="indefinite"/>
                                        <p:tgtEl>
                                          <p:spTgt spid="5"/>
                                        </p:tgtEl>
                                      </p:cBhvr>
                                    </p:animEffect>
                                  </p:childTnLst>
                                </p:cTn>
                              </p:par>
                              <p:par>
                                <p:cTn id="8" presetID="3" presetClass="exit" presetSubtype="10" fill="hold" nodeType="withEffect">
                                  <p:stCondLst>
                                    <p:cond delay="0"/>
                                  </p:stCondLst>
                                  <p:childTnLst>
                                    <p:animEffect transition="out" filter="blinds(horizontal)">
                                      <p:cBhvr>
                                        <p:cTn id="9" dur="5000"/>
                                        <p:tgtEl>
                                          <p:spTgt spid="3"/>
                                        </p:tgtEl>
                                      </p:cBhvr>
                                    </p:animEffect>
                                    <p:set>
                                      <p:cBhvr>
                                        <p:cTn id="10" dur="1" fill="hold">
                                          <p:stCondLst>
                                            <p:cond delay="4999"/>
                                          </p:stCondLst>
                                        </p:cTn>
                                        <p:tgtEl>
                                          <p:spTgt spid="3"/>
                                        </p:tgtEl>
                                        <p:attrNameLst>
                                          <p:attrName>style.visibility</p:attrName>
                                        </p:attrNameLst>
                                      </p:cBhvr>
                                      <p:to>
                                        <p:strVal val="hidden"/>
                                      </p:to>
                                    </p:set>
                                  </p:childTnLst>
                                </p:cTn>
                              </p:par>
                              <p:par>
                                <p:cTn id="11" presetID="3" presetClass="exit" presetSubtype="10" fill="hold" nodeType="withEffect">
                                  <p:stCondLst>
                                    <p:cond delay="0"/>
                                  </p:stCondLst>
                                  <p:childTnLst>
                                    <p:animEffect transition="out" filter="blinds(horizontal)">
                                      <p:cBhvr>
                                        <p:cTn id="12" dur="5000"/>
                                        <p:tgtEl>
                                          <p:spTgt spid="4"/>
                                        </p:tgtEl>
                                      </p:cBhvr>
                                    </p:animEffect>
                                    <p:set>
                                      <p:cBhvr>
                                        <p:cTn id="13"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Users\Jose Luis\Desktop\centre-ville-de-biarritz_739893.jpg"/>
          <p:cNvPicPr>
            <a:picLocks noChangeAspect="1" noChangeArrowheads="1"/>
          </p:cNvPicPr>
          <p:nvPr/>
        </p:nvPicPr>
        <p:blipFill>
          <a:blip r:embed="rId2"/>
          <a:srcRect/>
          <a:stretch>
            <a:fillRect/>
          </a:stretch>
        </p:blipFill>
        <p:spPr bwMode="auto">
          <a:xfrm>
            <a:off x="-1" y="0"/>
            <a:ext cx="9517901" cy="68580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E:\formas montar\2cxx0f8.gif"/>
          <p:cNvPicPr>
            <a:picLocks noChangeAspect="1" noChangeArrowheads="1" noCrop="1"/>
          </p:cNvPicPr>
          <p:nvPr/>
        </p:nvPicPr>
        <p:blipFill>
          <a:blip r:embed="rId2"/>
          <a:srcRect/>
          <a:stretch>
            <a:fillRect/>
          </a:stretch>
        </p:blipFill>
        <p:spPr bwMode="auto">
          <a:xfrm>
            <a:off x="0" y="5654696"/>
            <a:ext cx="1410958" cy="1203304"/>
          </a:xfrm>
          <a:prstGeom prst="rect">
            <a:avLst/>
          </a:prstGeom>
          <a:noFill/>
        </p:spPr>
      </p:pic>
      <p:sp>
        <p:nvSpPr>
          <p:cNvPr id="2" name="1 Rectángulo"/>
          <p:cNvSpPr/>
          <p:nvPr/>
        </p:nvSpPr>
        <p:spPr>
          <a:xfrm>
            <a:off x="1787505" y="1571612"/>
            <a:ext cx="6572296" cy="4401205"/>
          </a:xfrm>
          <a:prstGeom prst="rect">
            <a:avLst/>
          </a:prstGeom>
        </p:spPr>
        <p:txBody>
          <a:bodyPr wrap="square">
            <a:spAutoFit/>
          </a:bodyPr>
          <a:lstStyle/>
          <a:p>
            <a:pPr lvl="0" eaLnBrk="0" fontAlgn="ctr" hangingPunct="0">
              <a:spcBef>
                <a:spcPct val="0"/>
              </a:spcBef>
              <a:spcAft>
                <a:spcPct val="0"/>
              </a:spcAft>
            </a:pPr>
            <a:r>
              <a:rPr lang="es-ES" sz="2000" dirty="0" smtClean="0">
                <a:latin typeface="Agency FB" pitchFamily="34" charset="0"/>
                <a:cs typeface="Arial" pitchFamily="34" charset="0"/>
              </a:rPr>
              <a:t>La práctica de surf no es solamente una actividad muy popular en Biarritz, sino que realmente tiene raíces profundas en la ciudad. Aunque no está comprobado, se dice que la introducción del surf en Europa tuvo lugar en 1957 en las playas de Biarritz, en la </a:t>
            </a:r>
            <a:r>
              <a:rPr lang="es-ES" sz="2000" b="1" dirty="0" smtClean="0">
                <a:latin typeface="Agency FB" pitchFamily="34" charset="0"/>
                <a:cs typeface="Arial" pitchFamily="34" charset="0"/>
              </a:rPr>
              <a:t>playa </a:t>
            </a:r>
            <a:r>
              <a:rPr lang="es-ES" sz="2000" b="1" dirty="0" err="1" smtClean="0">
                <a:latin typeface="Agency FB" pitchFamily="34" charset="0"/>
                <a:cs typeface="Arial" pitchFamily="34" charset="0"/>
              </a:rPr>
              <a:t>Côte</a:t>
            </a:r>
            <a:r>
              <a:rPr lang="es-ES" sz="2000" b="1" dirty="0" smtClean="0">
                <a:latin typeface="Agency FB" pitchFamily="34" charset="0"/>
                <a:cs typeface="Arial" pitchFamily="34" charset="0"/>
              </a:rPr>
              <a:t> des </a:t>
            </a:r>
            <a:r>
              <a:rPr lang="es-ES" sz="2000" b="1" dirty="0" err="1" smtClean="0">
                <a:latin typeface="Agency FB" pitchFamily="34" charset="0"/>
                <a:cs typeface="Arial" pitchFamily="34" charset="0"/>
              </a:rPr>
              <a:t>Basques</a:t>
            </a:r>
            <a:r>
              <a:rPr lang="es-ES" sz="2000" dirty="0" smtClean="0">
                <a:latin typeface="Agency FB" pitchFamily="34" charset="0"/>
                <a:cs typeface="Arial" pitchFamily="34" charset="0"/>
              </a:rPr>
              <a:t> para ser más exactos.</a:t>
            </a:r>
          </a:p>
          <a:p>
            <a:pPr lvl="0" eaLnBrk="0" fontAlgn="base" hangingPunct="0">
              <a:spcBef>
                <a:spcPct val="0"/>
              </a:spcBef>
              <a:spcAft>
                <a:spcPct val="0"/>
              </a:spcAft>
            </a:pPr>
            <a:r>
              <a:rPr lang="es-ES" sz="2000" dirty="0" smtClean="0">
                <a:latin typeface="Agency FB" pitchFamily="34" charset="0"/>
                <a:cs typeface="Arial" pitchFamily="34" charset="0"/>
              </a:rPr>
              <a:t>Sin embargo, es cierto que la llegada del surf a Biarritz fue precedida por los aficionados a la playa de la clase alta, incluyendo las noblezas europea y rusa. A mediados del siglo XIX, la </a:t>
            </a:r>
            <a:r>
              <a:rPr lang="es-ES" sz="2000" b="1" dirty="0" smtClean="0">
                <a:latin typeface="Agency FB" pitchFamily="34" charset="0"/>
                <a:cs typeface="Arial" pitchFamily="34" charset="0"/>
              </a:rPr>
              <a:t>emperatriz Eugenia de Montijo</a:t>
            </a:r>
            <a:r>
              <a:rPr lang="es-ES" sz="2000" dirty="0" smtClean="0">
                <a:latin typeface="Agency FB" pitchFamily="34" charset="0"/>
                <a:cs typeface="Arial" pitchFamily="34" charset="0"/>
              </a:rPr>
              <a:t>, esposa de </a:t>
            </a:r>
            <a:r>
              <a:rPr lang="es-ES" sz="2000" dirty="0" err="1" smtClean="0">
                <a:latin typeface="Agency FB" pitchFamily="34" charset="0"/>
                <a:cs typeface="Arial" pitchFamily="34" charset="0"/>
              </a:rPr>
              <a:t>Napoleon</a:t>
            </a:r>
            <a:r>
              <a:rPr lang="es-ES" sz="2000" dirty="0" smtClean="0">
                <a:latin typeface="Agency FB" pitchFamily="34" charset="0"/>
                <a:cs typeface="Arial" pitchFamily="34" charset="0"/>
              </a:rPr>
              <a:t> III, descubrió Biarritz y se enamoró de sus 6 kilómetros de playas de fina arena, acantilados y agua marina terapéutica. La emperatriz Eugenia construyó una residencia palaciega de verano junto al mar, llamado ahora </a:t>
            </a:r>
            <a:r>
              <a:rPr lang="es-ES" sz="2000" dirty="0" err="1" smtClean="0">
                <a:latin typeface="Agency FB" pitchFamily="34" charset="0"/>
                <a:cs typeface="Arial" pitchFamily="34" charset="0"/>
              </a:rPr>
              <a:t>Hôtel</a:t>
            </a:r>
            <a:r>
              <a:rPr lang="es-ES" sz="2000" dirty="0" smtClean="0">
                <a:latin typeface="Agency FB" pitchFamily="34" charset="0"/>
                <a:cs typeface="Arial" pitchFamily="34" charset="0"/>
              </a:rPr>
              <a:t> du </a:t>
            </a:r>
            <a:r>
              <a:rPr lang="es-ES" sz="2000" dirty="0" err="1" smtClean="0">
                <a:latin typeface="Agency FB" pitchFamily="34" charset="0"/>
                <a:cs typeface="Arial" pitchFamily="34" charset="0"/>
              </a:rPr>
              <a:t>Palais</a:t>
            </a:r>
            <a:r>
              <a:rPr lang="es-ES" sz="2000" dirty="0" smtClean="0">
                <a:latin typeface="Agency FB" pitchFamily="34" charset="0"/>
                <a:cs typeface="Arial" pitchFamily="34" charset="0"/>
              </a:rPr>
              <a:t>, y poco después, Biarritz comenzó a transformarse. Lo que hasta entonces había sido un pueblo ballenero centrado alrededor del Port </a:t>
            </a:r>
            <a:r>
              <a:rPr lang="es-ES" sz="2000" dirty="0" err="1" smtClean="0">
                <a:latin typeface="Agency FB" pitchFamily="34" charset="0"/>
                <a:cs typeface="Arial" pitchFamily="34" charset="0"/>
              </a:rPr>
              <a:t>Vieux</a:t>
            </a:r>
            <a:r>
              <a:rPr lang="es-ES" sz="2000" dirty="0" smtClean="0">
                <a:latin typeface="Agency FB" pitchFamily="34" charset="0"/>
                <a:cs typeface="Arial" pitchFamily="34" charset="0"/>
              </a:rPr>
              <a:t> (el puerto viejo), se convirtió en el balneario y destino de veraneo de moda y, con los años, también la meca del surf. </a:t>
            </a:r>
          </a:p>
        </p:txBody>
      </p:sp>
      <p:sp>
        <p:nvSpPr>
          <p:cNvPr id="3" name="2 Rectángulo"/>
          <p:cNvSpPr/>
          <p:nvPr/>
        </p:nvSpPr>
        <p:spPr>
          <a:xfrm>
            <a:off x="-429618" y="0"/>
            <a:ext cx="9719668" cy="6858000"/>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2508641" y="4422938"/>
                  <a:pt x="2508641" y="3279938"/>
                </a:cubicBezTo>
                <a:cubicBezTo>
                  <a:pt x="2508641" y="2136938"/>
                  <a:pt x="0" y="652294"/>
                  <a:pt x="427072" y="0"/>
                </a:cubicBezTo>
                <a:close/>
              </a:path>
            </a:pathLst>
          </a:custGeom>
          <a:solidFill>
            <a:srgbClr val="0000FF"/>
          </a:solidFill>
          <a:ln w="222250" cmpd="sng">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glow" dir="t"/>
          </a:scene3d>
          <a:sp3d>
            <a:bevelT w="438150" h="171450" prst="divot"/>
          </a:sp3d>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4" name="2 Rectángulo"/>
          <p:cNvSpPr/>
          <p:nvPr/>
        </p:nvSpPr>
        <p:spPr>
          <a:xfrm flipH="1">
            <a:off x="0" y="0"/>
            <a:ext cx="9912409" cy="6858000"/>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2508641" y="4422938"/>
                  <a:pt x="2508641" y="3279938"/>
                </a:cubicBezTo>
                <a:cubicBezTo>
                  <a:pt x="2508641" y="2136938"/>
                  <a:pt x="0" y="652294"/>
                  <a:pt x="427072" y="0"/>
                </a:cubicBezTo>
                <a:close/>
              </a:path>
            </a:pathLst>
          </a:custGeom>
          <a:solidFill>
            <a:srgbClr val="0000FF"/>
          </a:solidFill>
          <a:ln w="222250" cmpd="sng">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glow" dir="t"/>
          </a:scene3d>
          <a:sp3d>
            <a:bevelT w="438150" h="171450" prst="divot"/>
          </a:sp3d>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Tree>
  </p:cSld>
  <p:clrMapOvr>
    <a:masterClrMapping/>
  </p:clrMapOvr>
  <p:transition spd="slow" advTm="50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2" fill="hold" nodeType="withEffect">
                                  <p:stCondLst>
                                    <p:cond delay="0"/>
                                  </p:stCondLst>
                                  <p:childTnLst>
                                    <p:anim calcmode="lin" valueType="num">
                                      <p:cBhvr additive="base">
                                        <p:cTn id="6" dur="5000"/>
                                        <p:tgtEl>
                                          <p:spTgt spid="3"/>
                                        </p:tgtEl>
                                        <p:attrNameLst>
                                          <p:attrName>ppt_x</p:attrName>
                                        </p:attrNameLst>
                                      </p:cBhvr>
                                      <p:tavLst>
                                        <p:tav tm="0">
                                          <p:val>
                                            <p:strVal val="ppt_x"/>
                                          </p:val>
                                        </p:tav>
                                        <p:tav tm="100000">
                                          <p:val>
                                            <p:strVal val="1+ppt_w/2"/>
                                          </p:val>
                                        </p:tav>
                                      </p:tavLst>
                                    </p:anim>
                                    <p:anim calcmode="lin" valueType="num">
                                      <p:cBhvr additive="base">
                                        <p:cTn id="7" dur="5000"/>
                                        <p:tgtEl>
                                          <p:spTgt spid="3"/>
                                        </p:tgtEl>
                                        <p:attrNameLst>
                                          <p:attrName>ppt_y</p:attrName>
                                        </p:attrNameLst>
                                      </p:cBhvr>
                                      <p:tavLst>
                                        <p:tav tm="0">
                                          <p:val>
                                            <p:strVal val="ppt_y"/>
                                          </p:val>
                                        </p:tav>
                                        <p:tav tm="100000">
                                          <p:val>
                                            <p:strVal val="ppt_y"/>
                                          </p:val>
                                        </p:tav>
                                      </p:tavLst>
                                    </p:anim>
                                    <p:set>
                                      <p:cBhvr>
                                        <p:cTn id="8" dur="1" fill="hold">
                                          <p:stCondLst>
                                            <p:cond delay="4999"/>
                                          </p:stCondLst>
                                        </p:cTn>
                                        <p:tgtEl>
                                          <p:spTgt spid="3"/>
                                        </p:tgtEl>
                                        <p:attrNameLst>
                                          <p:attrName>style.visibility</p:attrName>
                                        </p:attrNameLst>
                                      </p:cBhvr>
                                      <p:to>
                                        <p:strVal val="hidden"/>
                                      </p:to>
                                    </p:set>
                                  </p:childTnLst>
                                </p:cTn>
                              </p:par>
                              <p:par>
                                <p:cTn id="9" presetID="2" presetClass="exit" presetSubtype="8" fill="hold" nodeType="withEffect">
                                  <p:stCondLst>
                                    <p:cond delay="0"/>
                                  </p:stCondLst>
                                  <p:childTnLst>
                                    <p:anim calcmode="lin" valueType="num">
                                      <p:cBhvr additive="base">
                                        <p:cTn id="10" dur="5000"/>
                                        <p:tgtEl>
                                          <p:spTgt spid="4"/>
                                        </p:tgtEl>
                                        <p:attrNameLst>
                                          <p:attrName>ppt_x</p:attrName>
                                        </p:attrNameLst>
                                      </p:cBhvr>
                                      <p:tavLst>
                                        <p:tav tm="0">
                                          <p:val>
                                            <p:strVal val="ppt_x"/>
                                          </p:val>
                                        </p:tav>
                                        <p:tav tm="100000">
                                          <p:val>
                                            <p:strVal val="0-ppt_w/2"/>
                                          </p:val>
                                        </p:tav>
                                      </p:tavLst>
                                    </p:anim>
                                    <p:anim calcmode="lin" valueType="num">
                                      <p:cBhvr additive="base">
                                        <p:cTn id="11" dur="5000"/>
                                        <p:tgtEl>
                                          <p:spTgt spid="4"/>
                                        </p:tgtEl>
                                        <p:attrNameLst>
                                          <p:attrName>ppt_y</p:attrName>
                                        </p:attrNameLst>
                                      </p:cBhvr>
                                      <p:tavLst>
                                        <p:tav tm="0">
                                          <p:val>
                                            <p:strVal val="ppt_y"/>
                                          </p:val>
                                        </p:tav>
                                        <p:tav tm="100000">
                                          <p:val>
                                            <p:strVal val="ppt_y"/>
                                          </p:val>
                                        </p:tav>
                                      </p:tavLst>
                                    </p:anim>
                                    <p:set>
                                      <p:cBhvr>
                                        <p:cTn id="12"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C:\Users\Jose Luis\Desktop\bienvenue-petit-hotel-biarritz.jpg"/>
          <p:cNvPicPr>
            <a:picLocks noChangeAspect="1" noChangeArrowheads="1"/>
          </p:cNvPicPr>
          <p:nvPr/>
        </p:nvPicPr>
        <p:blipFill>
          <a:blip r:embed="rId2"/>
          <a:srcRect/>
          <a:stretch>
            <a:fillRect/>
          </a:stretch>
        </p:blipFill>
        <p:spPr bwMode="auto">
          <a:xfrm>
            <a:off x="-1" y="0"/>
            <a:ext cx="9273425" cy="68580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http://1.bp.blogspot.com/-DPp_-kGDL64/TzR4_sgEQDI/AAAAAAAACWc/h2pOVQq0Y8Y/s1600/0k0289_gif-sicodelicos-21.gif"/>
          <p:cNvPicPr>
            <a:picLocks noChangeAspect="1" noChangeArrowheads="1" noCrop="1"/>
          </p:cNvPicPr>
          <p:nvPr/>
        </p:nvPicPr>
        <p:blipFill>
          <a:blip r:embed="rId2" cstate="print">
            <a:duotone>
              <a:prstClr val="black"/>
              <a:schemeClr val="accent5">
                <a:tint val="45000"/>
                <a:satMod val="400000"/>
              </a:schemeClr>
            </a:duotone>
            <a:lum bright="-2000" contrast="20000"/>
          </a:blip>
          <a:srcRect/>
          <a:stretch>
            <a:fillRect/>
          </a:stretch>
        </p:blipFill>
        <p:spPr bwMode="auto">
          <a:xfrm>
            <a:off x="-1" y="0"/>
            <a:ext cx="9290051" cy="6858000"/>
          </a:xfrm>
          <a:prstGeom prst="rect">
            <a:avLst/>
          </a:prstGeom>
          <a:noFill/>
        </p:spPr>
      </p:pic>
      <p:pic>
        <p:nvPicPr>
          <p:cNvPr id="12290" name="Picture 2" descr="C:\Users\Jose Luis\Desktop\4.jpg"/>
          <p:cNvPicPr>
            <a:picLocks noChangeAspect="1" noChangeArrowheads="1"/>
          </p:cNvPicPr>
          <p:nvPr/>
        </p:nvPicPr>
        <p:blipFill>
          <a:blip r:embed="rId3"/>
          <a:srcRect/>
          <a:stretch>
            <a:fillRect/>
          </a:stretch>
        </p:blipFill>
        <p:spPr bwMode="auto">
          <a:xfrm>
            <a:off x="-37244" y="1142984"/>
            <a:ext cx="9327294" cy="4643470"/>
          </a:xfrm>
          <a:prstGeom prst="rect">
            <a:avLst/>
          </a:prstGeom>
          <a:noFill/>
        </p:spPr>
      </p:pic>
      <p:sp>
        <p:nvSpPr>
          <p:cNvPr id="3" name="2 Rectángulo"/>
          <p:cNvSpPr/>
          <p:nvPr/>
        </p:nvSpPr>
        <p:spPr>
          <a:xfrm rot="5400000">
            <a:off x="4079746" y="-4079745"/>
            <a:ext cx="1130561" cy="9290049"/>
          </a:xfrm>
          <a:prstGeom prst="rect">
            <a:avLst/>
          </a:prstGeom>
          <a:solidFill>
            <a:srgbClr val="0000CC">
              <a:alpha val="9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06340" tIns="53170" rIns="106340" bIns="53170" anchor="ctr"/>
          <a:lstStyle/>
          <a:p>
            <a:pPr algn="ctr">
              <a:defRPr/>
            </a:pPr>
            <a:endParaRPr lang="es-ES" dirty="0"/>
          </a:p>
        </p:txBody>
      </p:sp>
      <p:sp>
        <p:nvSpPr>
          <p:cNvPr id="4" name="3 Rectángulo"/>
          <p:cNvSpPr/>
          <p:nvPr/>
        </p:nvSpPr>
        <p:spPr>
          <a:xfrm rot="5400000">
            <a:off x="4079745" y="1647695"/>
            <a:ext cx="1130561" cy="9290049"/>
          </a:xfrm>
          <a:prstGeom prst="rect">
            <a:avLst/>
          </a:prstGeom>
          <a:solidFill>
            <a:srgbClr val="0000CC">
              <a:alpha val="9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06340" tIns="53170" rIns="106340" bIns="53170" anchor="ctr"/>
          <a:lstStyle/>
          <a:p>
            <a:pPr algn="ctr">
              <a:defRPr/>
            </a:pPr>
            <a:endParaRPr lang="es-ES" dirty="0"/>
          </a:p>
        </p:txBody>
      </p:sp>
    </p:spTree>
  </p:cSld>
  <p:clrMapOvr>
    <a:masterClrMapping/>
  </p:clrMapOvr>
  <p:transition spd="slow" advTm="6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25"/>
                                      </p:to>
                                    </p:set>
                                    <p:animEffect filter="image" prLst="opacity: 0.25">
                                      <p:cBhvr rctx="IE">
                                        <p:cTn id="7" dur="indefinite"/>
                                        <p:tgtEl>
                                          <p:spTgt spid="5"/>
                                        </p:tgtEl>
                                      </p:cBhvr>
                                    </p:animEffect>
                                  </p:childTnLst>
                                </p:cTn>
                              </p:par>
                              <p:par>
                                <p:cTn id="8" presetID="3" presetClass="exit" presetSubtype="10" fill="hold" nodeType="withEffect">
                                  <p:stCondLst>
                                    <p:cond delay="0"/>
                                  </p:stCondLst>
                                  <p:childTnLst>
                                    <p:animEffect transition="out" filter="blinds(horizontal)">
                                      <p:cBhvr>
                                        <p:cTn id="9" dur="5000"/>
                                        <p:tgtEl>
                                          <p:spTgt spid="3"/>
                                        </p:tgtEl>
                                      </p:cBhvr>
                                    </p:animEffect>
                                    <p:set>
                                      <p:cBhvr>
                                        <p:cTn id="10" dur="1" fill="hold">
                                          <p:stCondLst>
                                            <p:cond delay="4999"/>
                                          </p:stCondLst>
                                        </p:cTn>
                                        <p:tgtEl>
                                          <p:spTgt spid="3"/>
                                        </p:tgtEl>
                                        <p:attrNameLst>
                                          <p:attrName>style.visibility</p:attrName>
                                        </p:attrNameLst>
                                      </p:cBhvr>
                                      <p:to>
                                        <p:strVal val="hidden"/>
                                      </p:to>
                                    </p:set>
                                  </p:childTnLst>
                                </p:cTn>
                              </p:par>
                              <p:par>
                                <p:cTn id="11" presetID="3" presetClass="exit" presetSubtype="10" fill="hold" nodeType="withEffect">
                                  <p:stCondLst>
                                    <p:cond delay="0"/>
                                  </p:stCondLst>
                                  <p:childTnLst>
                                    <p:animEffect transition="out" filter="blinds(horizontal)">
                                      <p:cBhvr>
                                        <p:cTn id="12" dur="5000"/>
                                        <p:tgtEl>
                                          <p:spTgt spid="4"/>
                                        </p:tgtEl>
                                      </p:cBhvr>
                                    </p:animEffect>
                                    <p:set>
                                      <p:cBhvr>
                                        <p:cTn id="13"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C:\Users\Jose Luis\Desktop\style-by-bru-biarritz-restaurant-tapas.jpg"/>
          <p:cNvPicPr>
            <a:picLocks noChangeAspect="1" noChangeArrowheads="1"/>
          </p:cNvPicPr>
          <p:nvPr/>
        </p:nvPicPr>
        <p:blipFill>
          <a:blip r:embed="rId2"/>
          <a:srcRect/>
          <a:stretch>
            <a:fillRect/>
          </a:stretch>
        </p:blipFill>
        <p:spPr bwMode="auto">
          <a:xfrm>
            <a:off x="0" y="0"/>
            <a:ext cx="9420254" cy="68580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Resultado de imagen de La roca de la Virgen, en Biarritz (Francia)."/>
          <p:cNvPicPr>
            <a:picLocks noChangeAspect="1" noChangeArrowheads="1"/>
          </p:cNvPicPr>
          <p:nvPr/>
        </p:nvPicPr>
        <p:blipFill>
          <a:blip r:embed="rId2"/>
          <a:srcRect/>
          <a:stretch>
            <a:fillRect/>
          </a:stretch>
        </p:blipFill>
        <p:spPr bwMode="auto">
          <a:xfrm>
            <a:off x="-1" y="0"/>
            <a:ext cx="9369883" cy="68580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42" name="Picture 2" descr="Resultado de imagen de biarritz centro"/>
          <p:cNvPicPr>
            <a:picLocks noChangeAspect="1" noChangeArrowheads="1"/>
          </p:cNvPicPr>
          <p:nvPr/>
        </p:nvPicPr>
        <p:blipFill>
          <a:blip r:embed="rId2"/>
          <a:srcRect/>
          <a:stretch>
            <a:fillRect/>
          </a:stretch>
        </p:blipFill>
        <p:spPr bwMode="auto">
          <a:xfrm>
            <a:off x="-1" y="0"/>
            <a:ext cx="9502809" cy="68580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9394" name="Picture 2" descr="Resultado de imagen de biarritz centro"/>
          <p:cNvPicPr>
            <a:picLocks noChangeAspect="1" noChangeArrowheads="1"/>
          </p:cNvPicPr>
          <p:nvPr/>
        </p:nvPicPr>
        <p:blipFill>
          <a:blip r:embed="rId2"/>
          <a:srcRect/>
          <a:stretch>
            <a:fillRect/>
          </a:stretch>
        </p:blipFill>
        <p:spPr bwMode="auto">
          <a:xfrm>
            <a:off x="-1" y="0"/>
            <a:ext cx="9500327" cy="68580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250" name="Picture 2" descr="Resultado de imagen de biarritz centro"/>
          <p:cNvPicPr>
            <a:picLocks noChangeAspect="1" noChangeArrowheads="1"/>
          </p:cNvPicPr>
          <p:nvPr/>
        </p:nvPicPr>
        <p:blipFill>
          <a:blip r:embed="rId2"/>
          <a:srcRect/>
          <a:stretch>
            <a:fillRect/>
          </a:stretch>
        </p:blipFill>
        <p:spPr bwMode="auto">
          <a:xfrm>
            <a:off x="0" y="0"/>
            <a:ext cx="9290050" cy="68580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1.bp.blogspot.com/-DPp_-kGDL64/TzR4_sgEQDI/AAAAAAAACWc/h2pOVQq0Y8Y/s1600/0k0289_gif-sicodelicos-21.gif"/>
          <p:cNvPicPr>
            <a:picLocks noChangeAspect="1" noChangeArrowheads="1" noCrop="1"/>
          </p:cNvPicPr>
          <p:nvPr/>
        </p:nvPicPr>
        <p:blipFill>
          <a:blip r:embed="rId2" cstate="print">
            <a:duotone>
              <a:prstClr val="black"/>
              <a:schemeClr val="accent5">
                <a:tint val="45000"/>
                <a:satMod val="400000"/>
              </a:schemeClr>
            </a:duotone>
            <a:lum bright="-2000" contrast="20000"/>
          </a:blip>
          <a:srcRect/>
          <a:stretch>
            <a:fillRect/>
          </a:stretch>
        </p:blipFill>
        <p:spPr bwMode="auto">
          <a:xfrm>
            <a:off x="-1" y="0"/>
            <a:ext cx="9290051" cy="6858000"/>
          </a:xfrm>
          <a:prstGeom prst="rect">
            <a:avLst/>
          </a:prstGeom>
          <a:noFill/>
        </p:spPr>
      </p:pic>
      <p:pic>
        <p:nvPicPr>
          <p:cNvPr id="15362" name="Picture 2" descr="C:\Users\Jose Luis\Desktop\les-travaux-se-deroulaient-dans-la-rue-gambetta-de-biarritz_3413658_1000x500.jpg"/>
          <p:cNvPicPr>
            <a:picLocks noChangeAspect="1" noChangeArrowheads="1"/>
          </p:cNvPicPr>
          <p:nvPr/>
        </p:nvPicPr>
        <p:blipFill>
          <a:blip r:embed="rId3"/>
          <a:srcRect/>
          <a:stretch>
            <a:fillRect/>
          </a:stretch>
        </p:blipFill>
        <p:spPr bwMode="auto">
          <a:xfrm>
            <a:off x="0" y="1071546"/>
            <a:ext cx="9525000" cy="4762500"/>
          </a:xfrm>
          <a:prstGeom prst="rect">
            <a:avLst/>
          </a:prstGeom>
          <a:noFill/>
        </p:spPr>
      </p:pic>
      <p:sp>
        <p:nvSpPr>
          <p:cNvPr id="4" name="3 Rectángulo"/>
          <p:cNvSpPr/>
          <p:nvPr/>
        </p:nvSpPr>
        <p:spPr>
          <a:xfrm rot="5400000">
            <a:off x="4079746" y="-4079745"/>
            <a:ext cx="1130561" cy="9290049"/>
          </a:xfrm>
          <a:prstGeom prst="rect">
            <a:avLst/>
          </a:prstGeom>
          <a:solidFill>
            <a:srgbClr val="0000CC">
              <a:alpha val="9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06340" tIns="53170" rIns="106340" bIns="53170" anchor="ctr"/>
          <a:lstStyle/>
          <a:p>
            <a:pPr algn="ctr">
              <a:defRPr/>
            </a:pPr>
            <a:endParaRPr lang="es-ES" dirty="0"/>
          </a:p>
        </p:txBody>
      </p:sp>
      <p:sp>
        <p:nvSpPr>
          <p:cNvPr id="5" name="4 Rectángulo"/>
          <p:cNvSpPr/>
          <p:nvPr/>
        </p:nvSpPr>
        <p:spPr>
          <a:xfrm rot="5400000">
            <a:off x="4079744" y="1647695"/>
            <a:ext cx="1130561" cy="9290049"/>
          </a:xfrm>
          <a:prstGeom prst="rect">
            <a:avLst/>
          </a:prstGeom>
          <a:solidFill>
            <a:srgbClr val="0000CC">
              <a:alpha val="9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06340" tIns="53170" rIns="106340" bIns="53170" anchor="ctr"/>
          <a:lstStyle/>
          <a:p>
            <a:pPr algn="ctr">
              <a:defRPr/>
            </a:pPr>
            <a:endParaRPr lang="es-ES" dirty="0"/>
          </a:p>
        </p:txBody>
      </p:sp>
    </p:spTree>
  </p:cSld>
  <p:clrMapOvr>
    <a:masterClrMapping/>
  </p:clrMapOvr>
  <p:transition spd="slow" advTm="9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par>
                                <p:cTn id="8" presetID="3" presetClass="exit" presetSubtype="10" fill="hold" nodeType="withEffect">
                                  <p:stCondLst>
                                    <p:cond delay="0"/>
                                  </p:stCondLst>
                                  <p:childTnLst>
                                    <p:animEffect transition="out" filter="blinds(horizontal)">
                                      <p:cBhvr>
                                        <p:cTn id="9" dur="5000"/>
                                        <p:tgtEl>
                                          <p:spTgt spid="4"/>
                                        </p:tgtEl>
                                      </p:cBhvr>
                                    </p:animEffect>
                                    <p:set>
                                      <p:cBhvr>
                                        <p:cTn id="10" dur="1" fill="hold">
                                          <p:stCondLst>
                                            <p:cond delay="4999"/>
                                          </p:stCondLst>
                                        </p:cTn>
                                        <p:tgtEl>
                                          <p:spTgt spid="4"/>
                                        </p:tgtEl>
                                        <p:attrNameLst>
                                          <p:attrName>style.visibility</p:attrName>
                                        </p:attrNameLst>
                                      </p:cBhvr>
                                      <p:to>
                                        <p:strVal val="hidden"/>
                                      </p:to>
                                    </p:set>
                                  </p:childTnLst>
                                </p:cTn>
                              </p:par>
                              <p:par>
                                <p:cTn id="11" presetID="3" presetClass="exit" presetSubtype="10" fill="hold" nodeType="withEffect">
                                  <p:stCondLst>
                                    <p:cond delay="0"/>
                                  </p:stCondLst>
                                  <p:childTnLst>
                                    <p:animEffect transition="out" filter="blinds(horizontal)">
                                      <p:cBhvr>
                                        <p:cTn id="12" dur="5000"/>
                                        <p:tgtEl>
                                          <p:spTgt spid="5"/>
                                        </p:tgtEl>
                                      </p:cBhvr>
                                    </p:animEffect>
                                    <p:set>
                                      <p:cBhvr>
                                        <p:cTn id="13"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4274" name="Picture 2" descr="Resultado de imagen de biarritz centro"/>
          <p:cNvPicPr>
            <a:picLocks noChangeAspect="1" noChangeArrowheads="1"/>
          </p:cNvPicPr>
          <p:nvPr/>
        </p:nvPicPr>
        <p:blipFill>
          <a:blip r:embed="rId2"/>
          <a:srcRect/>
          <a:stretch>
            <a:fillRect/>
          </a:stretch>
        </p:blipFill>
        <p:spPr bwMode="auto">
          <a:xfrm>
            <a:off x="0" y="0"/>
            <a:ext cx="9290050" cy="68580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298" name="Picture 2" descr="Resultado de imagen de biarritz centro"/>
          <p:cNvPicPr>
            <a:picLocks noChangeAspect="1" noChangeArrowheads="1"/>
          </p:cNvPicPr>
          <p:nvPr/>
        </p:nvPicPr>
        <p:blipFill>
          <a:blip r:embed="rId2"/>
          <a:srcRect/>
          <a:stretch>
            <a:fillRect/>
          </a:stretch>
        </p:blipFill>
        <p:spPr bwMode="auto">
          <a:xfrm>
            <a:off x="-212759" y="-214338"/>
            <a:ext cx="9502809" cy="7072338"/>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226" name="Picture 2" descr="Resultado de imagen de biarritz"/>
          <p:cNvPicPr>
            <a:picLocks noChangeAspect="1" noChangeArrowheads="1"/>
          </p:cNvPicPr>
          <p:nvPr/>
        </p:nvPicPr>
        <p:blipFill>
          <a:blip r:embed="rId2" cstate="print"/>
          <a:srcRect/>
          <a:stretch>
            <a:fillRect/>
          </a:stretch>
        </p:blipFill>
        <p:spPr bwMode="auto">
          <a:xfrm>
            <a:off x="0" y="0"/>
            <a:ext cx="9574247" cy="7188584"/>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E:\formas montar\2cxx0f8.gif"/>
          <p:cNvPicPr>
            <a:picLocks noChangeAspect="1" noChangeArrowheads="1" noCrop="1"/>
          </p:cNvPicPr>
          <p:nvPr/>
        </p:nvPicPr>
        <p:blipFill>
          <a:blip r:embed="rId2"/>
          <a:srcRect/>
          <a:stretch>
            <a:fillRect/>
          </a:stretch>
        </p:blipFill>
        <p:spPr bwMode="auto">
          <a:xfrm>
            <a:off x="0" y="5583258"/>
            <a:ext cx="1494725" cy="1274742"/>
          </a:xfrm>
          <a:prstGeom prst="rect">
            <a:avLst/>
          </a:prstGeom>
          <a:noFill/>
        </p:spPr>
      </p:pic>
      <p:sp>
        <p:nvSpPr>
          <p:cNvPr id="2" name="1 Rectángulo"/>
          <p:cNvSpPr/>
          <p:nvPr/>
        </p:nvSpPr>
        <p:spPr>
          <a:xfrm>
            <a:off x="2287571" y="1714488"/>
            <a:ext cx="6608792" cy="4524315"/>
          </a:xfrm>
          <a:prstGeom prst="rect">
            <a:avLst/>
          </a:prstGeom>
        </p:spPr>
        <p:txBody>
          <a:bodyPr wrap="square">
            <a:spAutoFit/>
          </a:bodyPr>
          <a:lstStyle/>
          <a:p>
            <a:r>
              <a:rPr lang="es-ES" sz="2400" dirty="0" smtClean="0">
                <a:latin typeface="Agency FB" pitchFamily="34" charset="0"/>
              </a:rPr>
              <a:t>Uno de los balnearios más prestigiosos de la costa atlántica, Biarritz les espera para ofrecerles su maravilloso patrimonio arquitectural, sus famosos lugares turísticos y de bienestar:</a:t>
            </a:r>
          </a:p>
          <a:p>
            <a:r>
              <a:rPr lang="es-ES" sz="2400" dirty="0" smtClean="0">
                <a:latin typeface="Agency FB" pitchFamily="34" charset="0"/>
              </a:rPr>
              <a:t>Les invitamos a descubrir el museo del Mar, la Ciudad del Océano, Museo del chocolate, el Museo Asiático, La Roca de la Virgen, su pequeño puerto de pescadores, la iglesia ortodoxa</a:t>
            </a:r>
          </a:p>
          <a:p>
            <a:r>
              <a:rPr lang="es-ES" sz="2400" dirty="0" smtClean="0">
                <a:latin typeface="Agency FB" pitchFamily="34" charset="0"/>
              </a:rPr>
              <a:t>y su mercado todos los </a:t>
            </a:r>
            <a:r>
              <a:rPr lang="es-ES" sz="2400" dirty="0" err="1" smtClean="0">
                <a:latin typeface="Agency FB" pitchFamily="34" charset="0"/>
              </a:rPr>
              <a:t>dias</a:t>
            </a:r>
            <a:r>
              <a:rPr lang="es-ES" sz="2400" dirty="0" smtClean="0">
                <a:latin typeface="Agency FB" pitchFamily="34" charset="0"/>
              </a:rPr>
              <a:t> de 07h00 à 13h00 para disfrutar las especialidades de nuestra región</a:t>
            </a:r>
          </a:p>
          <a:p>
            <a:r>
              <a:rPr lang="es-ES" sz="2400" dirty="0" smtClean="0">
                <a:latin typeface="Agency FB" pitchFamily="34" charset="0"/>
              </a:rPr>
              <a:t>Las 6 playas de Biarritz son La </a:t>
            </a:r>
            <a:r>
              <a:rPr lang="es-ES" sz="2400" dirty="0" err="1" smtClean="0">
                <a:latin typeface="Agency FB" pitchFamily="34" charset="0"/>
              </a:rPr>
              <a:t>Milady</a:t>
            </a:r>
            <a:r>
              <a:rPr lang="es-ES" sz="2400" dirty="0" smtClean="0">
                <a:latin typeface="Agency FB" pitchFamily="34" charset="0"/>
              </a:rPr>
              <a:t> – la Marbella – la </a:t>
            </a:r>
            <a:r>
              <a:rPr lang="es-ES" sz="2400" dirty="0" err="1" smtClean="0">
                <a:latin typeface="Agency FB" pitchFamily="34" charset="0"/>
              </a:rPr>
              <a:t>Côte</a:t>
            </a:r>
            <a:r>
              <a:rPr lang="es-ES" sz="2400" dirty="0" smtClean="0">
                <a:latin typeface="Agency FB" pitchFamily="34" charset="0"/>
              </a:rPr>
              <a:t> des </a:t>
            </a:r>
            <a:r>
              <a:rPr lang="es-ES" sz="2400" dirty="0" err="1" smtClean="0">
                <a:latin typeface="Agency FB" pitchFamily="34" charset="0"/>
              </a:rPr>
              <a:t>basques</a:t>
            </a:r>
            <a:r>
              <a:rPr lang="es-ES" sz="2400" dirty="0" smtClean="0">
                <a:latin typeface="Agency FB" pitchFamily="34" charset="0"/>
              </a:rPr>
              <a:t> –la </a:t>
            </a:r>
            <a:r>
              <a:rPr lang="es-ES" sz="2400" dirty="0" err="1" smtClean="0">
                <a:latin typeface="Agency FB" pitchFamily="34" charset="0"/>
              </a:rPr>
              <a:t>plage</a:t>
            </a:r>
            <a:r>
              <a:rPr lang="es-ES" sz="2400" dirty="0" smtClean="0">
                <a:latin typeface="Agency FB" pitchFamily="34" charset="0"/>
              </a:rPr>
              <a:t> du Port </a:t>
            </a:r>
            <a:r>
              <a:rPr lang="es-ES" sz="2400" dirty="0" err="1" smtClean="0">
                <a:latin typeface="Agency FB" pitchFamily="34" charset="0"/>
              </a:rPr>
              <a:t>vieux</a:t>
            </a:r>
            <a:r>
              <a:rPr lang="es-ES" sz="2400" dirty="0" smtClean="0">
                <a:latin typeface="Agency FB" pitchFamily="34" charset="0"/>
              </a:rPr>
              <a:t> – la Grande </a:t>
            </a:r>
            <a:r>
              <a:rPr lang="es-ES" sz="2400" dirty="0" err="1" smtClean="0">
                <a:latin typeface="Agency FB" pitchFamily="34" charset="0"/>
              </a:rPr>
              <a:t>plage</a:t>
            </a:r>
            <a:r>
              <a:rPr lang="es-ES" sz="2400" dirty="0" smtClean="0">
                <a:latin typeface="Agency FB" pitchFamily="34" charset="0"/>
              </a:rPr>
              <a:t> – le Miramar.</a:t>
            </a:r>
            <a:br>
              <a:rPr lang="es-ES" sz="2400" dirty="0" smtClean="0">
                <a:latin typeface="Agency FB" pitchFamily="34" charset="0"/>
              </a:rPr>
            </a:br>
            <a:r>
              <a:rPr lang="es-ES" sz="2400" dirty="0" smtClean="0">
                <a:latin typeface="Agency FB" pitchFamily="34" charset="0"/>
              </a:rPr>
              <a:t>La mayor parte está vigilada durante el verano para su mejor seguridad.</a:t>
            </a:r>
            <a:endParaRPr lang="es-ES" sz="2400" dirty="0">
              <a:latin typeface="Agency FB" pitchFamily="34" charset="0"/>
            </a:endParaRPr>
          </a:p>
        </p:txBody>
      </p:sp>
      <p:sp>
        <p:nvSpPr>
          <p:cNvPr id="3" name="2 Rectángulo"/>
          <p:cNvSpPr/>
          <p:nvPr/>
        </p:nvSpPr>
        <p:spPr>
          <a:xfrm>
            <a:off x="-429618" y="0"/>
            <a:ext cx="9719668" cy="6858000"/>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2508641" y="4422938"/>
                  <a:pt x="2508641" y="3279938"/>
                </a:cubicBezTo>
                <a:cubicBezTo>
                  <a:pt x="2508641" y="2136938"/>
                  <a:pt x="0" y="652294"/>
                  <a:pt x="427072" y="0"/>
                </a:cubicBezTo>
                <a:close/>
              </a:path>
            </a:pathLst>
          </a:custGeom>
          <a:solidFill>
            <a:srgbClr val="0000FF"/>
          </a:solidFill>
          <a:ln w="222250" cmpd="sng">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glow" dir="t"/>
          </a:scene3d>
          <a:sp3d>
            <a:bevelT w="438150" h="171450" prst="divot"/>
          </a:sp3d>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4" name="2 Rectángulo"/>
          <p:cNvSpPr/>
          <p:nvPr/>
        </p:nvSpPr>
        <p:spPr>
          <a:xfrm flipH="1">
            <a:off x="0" y="0"/>
            <a:ext cx="9912409" cy="6858000"/>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2508641" y="4422938"/>
                  <a:pt x="2508641" y="3279938"/>
                </a:cubicBezTo>
                <a:cubicBezTo>
                  <a:pt x="2508641" y="2136938"/>
                  <a:pt x="0" y="652294"/>
                  <a:pt x="427072" y="0"/>
                </a:cubicBezTo>
                <a:close/>
              </a:path>
            </a:pathLst>
          </a:custGeom>
          <a:solidFill>
            <a:srgbClr val="0000FF"/>
          </a:solidFill>
          <a:ln w="222250" cmpd="sng">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glow" dir="t"/>
          </a:scene3d>
          <a:sp3d>
            <a:bevelT w="438150" h="171450" prst="divot"/>
          </a:sp3d>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Tree>
  </p:cSld>
  <p:clrMapOvr>
    <a:masterClrMapping/>
  </p:clrMapOvr>
  <p:transition spd="slow" advTm="58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2" fill="hold" nodeType="withEffect">
                                  <p:stCondLst>
                                    <p:cond delay="0"/>
                                  </p:stCondLst>
                                  <p:childTnLst>
                                    <p:anim calcmode="lin" valueType="num">
                                      <p:cBhvr additive="base">
                                        <p:cTn id="6" dur="5000"/>
                                        <p:tgtEl>
                                          <p:spTgt spid="3"/>
                                        </p:tgtEl>
                                        <p:attrNameLst>
                                          <p:attrName>ppt_x</p:attrName>
                                        </p:attrNameLst>
                                      </p:cBhvr>
                                      <p:tavLst>
                                        <p:tav tm="0">
                                          <p:val>
                                            <p:strVal val="ppt_x"/>
                                          </p:val>
                                        </p:tav>
                                        <p:tav tm="100000">
                                          <p:val>
                                            <p:strVal val="1+ppt_w/2"/>
                                          </p:val>
                                        </p:tav>
                                      </p:tavLst>
                                    </p:anim>
                                    <p:anim calcmode="lin" valueType="num">
                                      <p:cBhvr additive="base">
                                        <p:cTn id="7" dur="5000"/>
                                        <p:tgtEl>
                                          <p:spTgt spid="3"/>
                                        </p:tgtEl>
                                        <p:attrNameLst>
                                          <p:attrName>ppt_y</p:attrName>
                                        </p:attrNameLst>
                                      </p:cBhvr>
                                      <p:tavLst>
                                        <p:tav tm="0">
                                          <p:val>
                                            <p:strVal val="ppt_y"/>
                                          </p:val>
                                        </p:tav>
                                        <p:tav tm="100000">
                                          <p:val>
                                            <p:strVal val="ppt_y"/>
                                          </p:val>
                                        </p:tav>
                                      </p:tavLst>
                                    </p:anim>
                                    <p:set>
                                      <p:cBhvr>
                                        <p:cTn id="8" dur="1" fill="hold">
                                          <p:stCondLst>
                                            <p:cond delay="4999"/>
                                          </p:stCondLst>
                                        </p:cTn>
                                        <p:tgtEl>
                                          <p:spTgt spid="3"/>
                                        </p:tgtEl>
                                        <p:attrNameLst>
                                          <p:attrName>style.visibility</p:attrName>
                                        </p:attrNameLst>
                                      </p:cBhvr>
                                      <p:to>
                                        <p:strVal val="hidden"/>
                                      </p:to>
                                    </p:set>
                                  </p:childTnLst>
                                </p:cTn>
                              </p:par>
                              <p:par>
                                <p:cTn id="9" presetID="2" presetClass="exit" presetSubtype="8" fill="hold" nodeType="withEffect">
                                  <p:stCondLst>
                                    <p:cond delay="0"/>
                                  </p:stCondLst>
                                  <p:childTnLst>
                                    <p:anim calcmode="lin" valueType="num">
                                      <p:cBhvr additive="base">
                                        <p:cTn id="10" dur="5000"/>
                                        <p:tgtEl>
                                          <p:spTgt spid="4"/>
                                        </p:tgtEl>
                                        <p:attrNameLst>
                                          <p:attrName>ppt_x</p:attrName>
                                        </p:attrNameLst>
                                      </p:cBhvr>
                                      <p:tavLst>
                                        <p:tav tm="0">
                                          <p:val>
                                            <p:strVal val="ppt_x"/>
                                          </p:val>
                                        </p:tav>
                                        <p:tav tm="100000">
                                          <p:val>
                                            <p:strVal val="0-ppt_w/2"/>
                                          </p:val>
                                        </p:tav>
                                      </p:tavLst>
                                    </p:anim>
                                    <p:anim calcmode="lin" valueType="num">
                                      <p:cBhvr additive="base">
                                        <p:cTn id="11" dur="5000"/>
                                        <p:tgtEl>
                                          <p:spTgt spid="4"/>
                                        </p:tgtEl>
                                        <p:attrNameLst>
                                          <p:attrName>ppt_y</p:attrName>
                                        </p:attrNameLst>
                                      </p:cBhvr>
                                      <p:tavLst>
                                        <p:tav tm="0">
                                          <p:val>
                                            <p:strVal val="ppt_y"/>
                                          </p:val>
                                        </p:tav>
                                        <p:tav tm="100000">
                                          <p:val>
                                            <p:strVal val="ppt_y"/>
                                          </p:val>
                                        </p:tav>
                                      </p:tavLst>
                                    </p:anim>
                                    <p:set>
                                      <p:cBhvr>
                                        <p:cTn id="12"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http://1.bp.blogspot.com/-DPp_-kGDL64/TzR4_sgEQDI/AAAAAAAACWc/h2pOVQq0Y8Y/s1600/0k0289_gif-sicodelicos-21.gif"/>
          <p:cNvPicPr>
            <a:picLocks noChangeAspect="1" noChangeArrowheads="1" noCrop="1"/>
          </p:cNvPicPr>
          <p:nvPr/>
        </p:nvPicPr>
        <p:blipFill>
          <a:blip r:embed="rId2" cstate="print">
            <a:duotone>
              <a:prstClr val="black"/>
              <a:schemeClr val="accent5">
                <a:tint val="45000"/>
                <a:satMod val="400000"/>
              </a:schemeClr>
            </a:duotone>
            <a:lum bright="-2000" contrast="20000"/>
          </a:blip>
          <a:srcRect/>
          <a:stretch>
            <a:fillRect/>
          </a:stretch>
        </p:blipFill>
        <p:spPr bwMode="auto">
          <a:xfrm>
            <a:off x="-1" y="0"/>
            <a:ext cx="9290051" cy="6858000"/>
          </a:xfrm>
          <a:prstGeom prst="rect">
            <a:avLst/>
          </a:prstGeom>
          <a:noFill/>
        </p:spPr>
      </p:pic>
      <p:pic>
        <p:nvPicPr>
          <p:cNvPr id="62466" name="Picture 2" descr="Resultado de imagen de biarritz centro"/>
          <p:cNvPicPr>
            <a:picLocks noChangeAspect="1" noChangeArrowheads="1"/>
          </p:cNvPicPr>
          <p:nvPr/>
        </p:nvPicPr>
        <p:blipFill>
          <a:blip r:embed="rId3"/>
          <a:srcRect/>
          <a:stretch>
            <a:fillRect/>
          </a:stretch>
        </p:blipFill>
        <p:spPr bwMode="auto">
          <a:xfrm>
            <a:off x="0" y="1142984"/>
            <a:ext cx="9290050" cy="4572032"/>
          </a:xfrm>
          <a:prstGeom prst="rect">
            <a:avLst/>
          </a:prstGeom>
          <a:noFill/>
        </p:spPr>
      </p:pic>
      <p:sp>
        <p:nvSpPr>
          <p:cNvPr id="3" name="2 Rectángulo"/>
          <p:cNvSpPr/>
          <p:nvPr/>
        </p:nvSpPr>
        <p:spPr>
          <a:xfrm rot="5400000">
            <a:off x="4079746" y="-4079745"/>
            <a:ext cx="1130561" cy="9290049"/>
          </a:xfrm>
          <a:prstGeom prst="rect">
            <a:avLst/>
          </a:prstGeom>
          <a:solidFill>
            <a:srgbClr val="0000CC">
              <a:alpha val="9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06340" tIns="53170" rIns="106340" bIns="53170" anchor="ctr"/>
          <a:lstStyle/>
          <a:p>
            <a:pPr algn="ctr">
              <a:defRPr/>
            </a:pPr>
            <a:endParaRPr lang="es-ES" dirty="0"/>
          </a:p>
        </p:txBody>
      </p:sp>
      <p:sp>
        <p:nvSpPr>
          <p:cNvPr id="4" name="3 Rectángulo"/>
          <p:cNvSpPr/>
          <p:nvPr/>
        </p:nvSpPr>
        <p:spPr>
          <a:xfrm rot="5400000">
            <a:off x="4079744" y="1647695"/>
            <a:ext cx="1130561" cy="9290049"/>
          </a:xfrm>
          <a:prstGeom prst="rect">
            <a:avLst/>
          </a:prstGeom>
          <a:solidFill>
            <a:srgbClr val="0000CC">
              <a:alpha val="9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06340" tIns="53170" rIns="106340" bIns="53170" anchor="ctr"/>
          <a:lstStyle/>
          <a:p>
            <a:pPr algn="ctr">
              <a:defRPr/>
            </a:pPr>
            <a:endParaRPr lang="es-ES" dirty="0"/>
          </a:p>
        </p:txBody>
      </p:sp>
    </p:spTree>
  </p:cSld>
  <p:clrMapOvr>
    <a:masterClrMapping/>
  </p:clrMapOvr>
  <p:transition spd="slow" advTm="8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25"/>
                                      </p:to>
                                    </p:set>
                                    <p:animEffect filter="image" prLst="opacity: 0.25">
                                      <p:cBhvr rctx="IE">
                                        <p:cTn id="7" dur="indefinite"/>
                                        <p:tgtEl>
                                          <p:spTgt spid="5"/>
                                        </p:tgtEl>
                                      </p:cBhvr>
                                    </p:animEffect>
                                  </p:childTnLst>
                                </p:cTn>
                              </p:par>
                              <p:par>
                                <p:cTn id="8" presetID="3" presetClass="exit" presetSubtype="10" fill="hold" nodeType="withEffect">
                                  <p:stCondLst>
                                    <p:cond delay="0"/>
                                  </p:stCondLst>
                                  <p:childTnLst>
                                    <p:animEffect transition="out" filter="blinds(horizontal)">
                                      <p:cBhvr>
                                        <p:cTn id="9" dur="5000"/>
                                        <p:tgtEl>
                                          <p:spTgt spid="3"/>
                                        </p:tgtEl>
                                      </p:cBhvr>
                                    </p:animEffect>
                                    <p:set>
                                      <p:cBhvr>
                                        <p:cTn id="10" dur="1" fill="hold">
                                          <p:stCondLst>
                                            <p:cond delay="4999"/>
                                          </p:stCondLst>
                                        </p:cTn>
                                        <p:tgtEl>
                                          <p:spTgt spid="3"/>
                                        </p:tgtEl>
                                        <p:attrNameLst>
                                          <p:attrName>style.visibility</p:attrName>
                                        </p:attrNameLst>
                                      </p:cBhvr>
                                      <p:to>
                                        <p:strVal val="hidden"/>
                                      </p:to>
                                    </p:set>
                                  </p:childTnLst>
                                </p:cTn>
                              </p:par>
                              <p:par>
                                <p:cTn id="11" presetID="3" presetClass="exit" presetSubtype="10" fill="hold" nodeType="withEffect">
                                  <p:stCondLst>
                                    <p:cond delay="0"/>
                                  </p:stCondLst>
                                  <p:childTnLst>
                                    <p:animEffect transition="out" filter="blinds(horizontal)">
                                      <p:cBhvr>
                                        <p:cTn id="12" dur="5000"/>
                                        <p:tgtEl>
                                          <p:spTgt spid="4"/>
                                        </p:tgtEl>
                                      </p:cBhvr>
                                    </p:animEffect>
                                    <p:set>
                                      <p:cBhvr>
                                        <p:cTn id="13"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2" descr="Port des Pecheurs - Biarritz, Francia"/>
          <p:cNvPicPr>
            <a:picLocks noChangeAspect="1" noChangeArrowheads="1"/>
          </p:cNvPicPr>
          <p:nvPr/>
        </p:nvPicPr>
        <p:blipFill>
          <a:blip r:embed="rId2"/>
          <a:srcRect/>
          <a:stretch>
            <a:fillRect/>
          </a:stretch>
        </p:blipFill>
        <p:spPr bwMode="auto">
          <a:xfrm>
            <a:off x="-1" y="0"/>
            <a:ext cx="9484057" cy="68580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Rectangle 1"/>
          <p:cNvSpPr>
            <a:spLocks noChangeArrowheads="1"/>
          </p:cNvSpPr>
          <p:nvPr/>
        </p:nvSpPr>
        <p:spPr bwMode="auto">
          <a:xfrm>
            <a:off x="0" y="0"/>
            <a:ext cx="9290050" cy="0"/>
          </a:xfrm>
          <a:prstGeom prst="rect">
            <a:avLst/>
          </a:prstGeom>
          <a:solidFill>
            <a:srgbClr val="FFFFFF"/>
          </a:solidFill>
          <a:ln w="9525">
            <a:noFill/>
            <a:miter lim="800000"/>
            <a:headEnd/>
            <a:tailEnd/>
          </a:ln>
          <a:effectLst/>
        </p:spPr>
        <p:txBody>
          <a:bodyPr vert="horz" wrap="none" lIns="0" tIns="0" rIns="0" bIns="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ES" b="0" i="0" u="none" strike="noStrike" cap="none" normalizeH="0" baseline="0" smtClean="0">
                <a:ln>
                  <a:noFill/>
                </a:ln>
                <a:solidFill>
                  <a:srgbClr val="00ADEF"/>
                </a:solidFill>
                <a:effectLst/>
                <a:latin typeface="museo-slab"/>
                <a:cs typeface="Arial" pitchFamily="34" charset="0"/>
              </a:rPr>
              <a:t>Biarritz.</a:t>
            </a:r>
            <a:endParaRPr kumimoji="0" lang="es-ES" sz="700" b="0" i="0" u="none" strike="noStrike" cap="none" normalizeH="0" baseline="0" smtClean="0">
              <a:ln>
                <a:noFill/>
              </a:ln>
              <a:solidFill>
                <a:schemeClr val="tx1"/>
              </a:solidFill>
              <a:effectLst/>
              <a:latin typeface="Arial" pitchFamily="34" charset="0"/>
              <a:cs typeface="Arial" pitchFamily="34" charset="0"/>
            </a:endParaRPr>
          </a:p>
          <a:p>
            <a:pPr marL="0" marR="0" lvl="0" indent="0" algn="l" defTabSz="914400" rtl="0" eaLnBrk="0" fontAlgn="ctr" latinLnBrk="0" hangingPunct="0">
              <a:lnSpc>
                <a:spcPct val="100000"/>
              </a:lnSpc>
              <a:spcBef>
                <a:spcPct val="0"/>
              </a:spcBef>
              <a:spcAft>
                <a:spcPct val="0"/>
              </a:spcAft>
              <a:buClrTx/>
              <a:buSzTx/>
              <a:buFontTx/>
              <a:buNone/>
              <a:tabLst/>
            </a:pPr>
            <a:r>
              <a:rPr kumimoji="0" lang="es-ES" sz="700" b="0" i="0" u="none" strike="noStrike" cap="none" normalizeH="0" baseline="0" smtClean="0">
                <a:ln>
                  <a:noFill/>
                </a:ln>
                <a:solidFill>
                  <a:schemeClr val="tx1"/>
                </a:solidFill>
                <a:effectLst/>
                <a:latin typeface="Arial" pitchFamily="34" charset="0"/>
                <a:cs typeface="Arial" pitchFamily="34" charset="0"/>
              </a:rPr>
              <a:t>  </a:t>
            </a:r>
            <a:r>
              <a:rPr kumimoji="0" lang="es-ES" sz="33400" b="0" i="0" u="none" strike="noStrike" cap="none" normalizeH="0" baseline="0" smtClean="0">
                <a:ln>
                  <a:noFill/>
                </a:ln>
                <a:solidFill>
                  <a:schemeClr val="tx1"/>
                </a:solidFill>
                <a:effectLst/>
                <a:latin typeface="Arial" pitchFamily="34" charset="0"/>
                <a:cs typeface="Arial" pitchFamily="34" charset="0"/>
              </a:rPr>
              <a:t> </a:t>
            </a:r>
            <a:endParaRPr kumimoji="0" lang="es-ES" sz="700" b="0" i="0" u="none" strike="noStrike" cap="none" normalizeH="0" baseline="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s-ES" sz="700" b="0" i="0" u="none" strike="noStrike" cap="none" normalizeH="0" baseline="0" smtClean="0">
              <a:ln>
                <a:noFill/>
              </a:ln>
              <a:solidFill>
                <a:schemeClr val="tx1"/>
              </a:solidFill>
              <a:effectLst/>
              <a:latin typeface="Arial" pitchFamily="34" charset="0"/>
              <a:cs typeface="Arial" pitchFamily="34" charset="0"/>
            </a:endParaRPr>
          </a:p>
        </p:txBody>
      </p:sp>
      <p:pic>
        <p:nvPicPr>
          <p:cNvPr id="29698" name="Picture 2" descr="Biarritz Turismo"/>
          <p:cNvPicPr>
            <a:picLocks noChangeAspect="1" noChangeArrowheads="1"/>
          </p:cNvPicPr>
          <p:nvPr/>
        </p:nvPicPr>
        <p:blipFill>
          <a:blip r:embed="rId2"/>
          <a:srcRect/>
          <a:stretch>
            <a:fillRect/>
          </a:stretch>
        </p:blipFill>
        <p:spPr bwMode="auto">
          <a:xfrm>
            <a:off x="25400" y="231481313"/>
            <a:ext cx="8820150" cy="5314950"/>
          </a:xfrm>
          <a:prstGeom prst="rect">
            <a:avLst/>
          </a:prstGeom>
          <a:noFill/>
        </p:spPr>
      </p:pic>
      <p:pic>
        <p:nvPicPr>
          <p:cNvPr id="29705" name="Picture 9" descr="Hôtel du Palais - Biarritz, Francia"/>
          <p:cNvPicPr>
            <a:picLocks noChangeAspect="1" noChangeArrowheads="1"/>
          </p:cNvPicPr>
          <p:nvPr/>
        </p:nvPicPr>
        <p:blipFill>
          <a:blip r:embed="rId3"/>
          <a:srcRect/>
          <a:stretch>
            <a:fillRect/>
          </a:stretch>
        </p:blipFill>
        <p:spPr bwMode="auto">
          <a:xfrm>
            <a:off x="-1" y="0"/>
            <a:ext cx="9484057" cy="70009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3" name="Rectangle 1"/>
          <p:cNvSpPr>
            <a:spLocks noChangeArrowheads="1"/>
          </p:cNvSpPr>
          <p:nvPr/>
        </p:nvSpPr>
        <p:spPr bwMode="auto">
          <a:xfrm>
            <a:off x="0" y="0"/>
            <a:ext cx="9290050" cy="0"/>
          </a:xfrm>
          <a:prstGeom prst="rect">
            <a:avLst/>
          </a:prstGeom>
          <a:solidFill>
            <a:srgbClr val="FFFFFF"/>
          </a:solidFill>
          <a:ln w="9525">
            <a:noFill/>
            <a:miter lim="800000"/>
            <a:headEnd/>
            <a:tailEnd/>
          </a:ln>
          <a:effectLst/>
        </p:spPr>
        <p:txBody>
          <a:bodyPr vert="horz" wrap="none" lIns="0" tIns="0" rIns="0" bIns="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ES" b="0" i="0" u="none" strike="noStrike" cap="none" normalizeH="0" baseline="0" smtClean="0">
                <a:ln>
                  <a:noFill/>
                </a:ln>
                <a:solidFill>
                  <a:srgbClr val="00ADEF"/>
                </a:solidFill>
                <a:effectLst/>
                <a:latin typeface="museo-slab"/>
                <a:cs typeface="Arial" pitchFamily="34" charset="0"/>
              </a:rPr>
              <a:t>Biarritz.</a:t>
            </a:r>
            <a:endParaRPr kumimoji="0" lang="es-ES" sz="700" b="0" i="0" u="none" strike="noStrike" cap="none" normalizeH="0" baseline="0" smtClean="0">
              <a:ln>
                <a:noFill/>
              </a:ln>
              <a:solidFill>
                <a:schemeClr val="tx1"/>
              </a:solidFill>
              <a:effectLst/>
              <a:latin typeface="Arial" pitchFamily="34" charset="0"/>
              <a:cs typeface="Arial" pitchFamily="34" charset="0"/>
            </a:endParaRPr>
          </a:p>
          <a:p>
            <a:pPr marL="0" marR="0" lvl="0" indent="0" algn="l" defTabSz="914400" rtl="0" eaLnBrk="0" fontAlgn="ctr" latinLnBrk="0" hangingPunct="0">
              <a:lnSpc>
                <a:spcPct val="100000"/>
              </a:lnSpc>
              <a:spcBef>
                <a:spcPct val="0"/>
              </a:spcBef>
              <a:spcAft>
                <a:spcPct val="0"/>
              </a:spcAft>
              <a:buClrTx/>
              <a:buSzTx/>
              <a:buFontTx/>
              <a:buNone/>
              <a:tabLst/>
            </a:pPr>
            <a:r>
              <a:rPr kumimoji="0" lang="es-ES" sz="700" b="0" i="0" u="none" strike="noStrike" cap="none" normalizeH="0" baseline="0" smtClean="0">
                <a:ln>
                  <a:noFill/>
                </a:ln>
                <a:solidFill>
                  <a:schemeClr val="tx1"/>
                </a:solidFill>
                <a:effectLst/>
                <a:latin typeface="Arial" pitchFamily="34" charset="0"/>
                <a:cs typeface="Arial" pitchFamily="34" charset="0"/>
              </a:rPr>
              <a:t>  </a:t>
            </a:r>
            <a:r>
              <a:rPr kumimoji="0" lang="es-ES" sz="33400" b="0" i="0" u="none" strike="noStrike" cap="none" normalizeH="0" baseline="0" smtClean="0">
                <a:ln>
                  <a:noFill/>
                </a:ln>
                <a:solidFill>
                  <a:schemeClr val="tx1"/>
                </a:solidFill>
                <a:effectLst/>
                <a:latin typeface="Arial" pitchFamily="34" charset="0"/>
                <a:cs typeface="Arial" pitchFamily="34" charset="0"/>
              </a:rPr>
              <a:t> </a:t>
            </a:r>
            <a:endParaRPr kumimoji="0" lang="es-ES" sz="700" b="0" i="0" u="none" strike="noStrike" cap="none" normalizeH="0" baseline="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s-ES" sz="700" b="0" i="0" u="none" strike="noStrike" cap="none" normalizeH="0" baseline="0" smtClean="0">
              <a:ln>
                <a:noFill/>
              </a:ln>
              <a:solidFill>
                <a:schemeClr val="tx1"/>
              </a:solidFill>
              <a:effectLst/>
              <a:latin typeface="Arial" pitchFamily="34" charset="0"/>
              <a:cs typeface="Arial" pitchFamily="34" charset="0"/>
            </a:endParaRPr>
          </a:p>
        </p:txBody>
      </p:sp>
      <p:pic>
        <p:nvPicPr>
          <p:cNvPr id="28678" name="Picture 6" descr="Que hacer en Biarritz"/>
          <p:cNvPicPr>
            <a:picLocks noChangeAspect="1" noChangeArrowheads="1"/>
          </p:cNvPicPr>
          <p:nvPr/>
        </p:nvPicPr>
        <p:blipFill>
          <a:blip r:embed="rId2"/>
          <a:srcRect/>
          <a:stretch>
            <a:fillRect/>
          </a:stretch>
        </p:blipFill>
        <p:spPr bwMode="auto">
          <a:xfrm>
            <a:off x="0" y="0"/>
            <a:ext cx="9365508" cy="6858000"/>
          </a:xfrm>
          <a:prstGeom prst="rect">
            <a:avLst/>
          </a:prstGeom>
          <a:noFill/>
        </p:spPr>
      </p:pic>
      <p:pic>
        <p:nvPicPr>
          <p:cNvPr id="28674" name="Picture 2" descr="Biarritz Turismo"/>
          <p:cNvPicPr>
            <a:picLocks noChangeAspect="1" noChangeArrowheads="1"/>
          </p:cNvPicPr>
          <p:nvPr/>
        </p:nvPicPr>
        <p:blipFill>
          <a:blip r:embed="rId3"/>
          <a:srcRect/>
          <a:stretch>
            <a:fillRect/>
          </a:stretch>
        </p:blipFill>
        <p:spPr bwMode="auto">
          <a:xfrm>
            <a:off x="25400" y="231481313"/>
            <a:ext cx="8820150" cy="531495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3490" name="Picture 2" descr="http://media3.picsearch.com/is?VzeONsm5PXAcMhFk_JERfjZDZpPuk5S1prtwS6Mviy4&amp;height=255"/>
          <p:cNvPicPr>
            <a:picLocks noChangeAspect="1" noChangeArrowheads="1"/>
          </p:cNvPicPr>
          <p:nvPr/>
        </p:nvPicPr>
        <p:blipFill>
          <a:blip r:embed="rId3"/>
          <a:srcRect/>
          <a:stretch>
            <a:fillRect/>
          </a:stretch>
        </p:blipFill>
        <p:spPr bwMode="auto">
          <a:xfrm>
            <a:off x="0" y="0"/>
            <a:ext cx="9290050" cy="6858000"/>
          </a:xfrm>
          <a:prstGeom prst="rect">
            <a:avLst/>
          </a:prstGeom>
          <a:noFill/>
        </p:spPr>
      </p:pic>
    </p:spTree>
  </p:cSld>
  <p:clrMapOvr>
    <a:masterClrMapping/>
  </p:clrMapOvr>
  <p:transition spd="slow" advTm="6000">
    <p:random/>
    <p:sndAc>
      <p:stSnd>
        <p:snd r:embed="rId2" name="[accordeon][musette]_aimable_accordéon_11 - petite fleur (slow).wav"/>
      </p:stSnd>
    </p:sndAc>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2" descr="Casino Municipal - Biarritz, Francia"/>
          <p:cNvPicPr>
            <a:picLocks noChangeAspect="1" noChangeArrowheads="1"/>
          </p:cNvPicPr>
          <p:nvPr/>
        </p:nvPicPr>
        <p:blipFill>
          <a:blip r:embed="rId2"/>
          <a:srcRect/>
          <a:stretch>
            <a:fillRect/>
          </a:stretch>
        </p:blipFill>
        <p:spPr bwMode="auto">
          <a:xfrm>
            <a:off x="-1" y="0"/>
            <a:ext cx="9484057" cy="68580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Picture 2" descr="https://upload.wikimedia.org/wikipedia/commons/thumb/1/11/Biarritz_01.jpg/1280px-Biarritz_01.jpg"/>
          <p:cNvPicPr>
            <a:picLocks noChangeAspect="1" noChangeArrowheads="1"/>
          </p:cNvPicPr>
          <p:nvPr/>
        </p:nvPicPr>
        <p:blipFill>
          <a:blip r:embed="rId2"/>
          <a:srcRect/>
          <a:stretch>
            <a:fillRect/>
          </a:stretch>
        </p:blipFill>
        <p:spPr bwMode="auto">
          <a:xfrm>
            <a:off x="-8713881" y="-357214"/>
            <a:ext cx="20270466" cy="7715304"/>
          </a:xfrm>
          <a:prstGeom prst="rect">
            <a:avLst/>
          </a:prstGeom>
          <a:noFill/>
        </p:spPr>
      </p:pic>
    </p:spTree>
  </p:cSld>
  <p:clrMapOvr>
    <a:masterClrMapping/>
  </p:clrMapOvr>
  <p:transition spd="slow" advTm="13000">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5" presetClass="path" presetSubtype="0" accel="50000" decel="50000" fill="hold" nodeType="clickEffect">
                                  <p:stCondLst>
                                    <p:cond delay="0"/>
                                  </p:stCondLst>
                                  <p:childTnLst>
                                    <p:animMotion origin="layout" path="M 0.76503 0.02662 L -0.25 -2.59259E-6 " pathEditMode="relative" rAng="0" ptsTypes="AA">
                                      <p:cBhvr>
                                        <p:cTn id="6" dur="5000" fill="hold"/>
                                        <p:tgtEl>
                                          <p:spTgt spid="44034"/>
                                        </p:tgtEl>
                                        <p:attrNameLst>
                                          <p:attrName>ppt_x</p:attrName>
                                          <p:attrName>ppt_y</p:attrName>
                                        </p:attrNameLst>
                                      </p:cBhvr>
                                      <p:rCtr x="-508" y="-13"/>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http://1.bp.blogspot.com/-DPp_-kGDL64/TzR4_sgEQDI/AAAAAAAACWc/h2pOVQq0Y8Y/s1600/0k0289_gif-sicodelicos-21.gif"/>
          <p:cNvPicPr>
            <a:picLocks noChangeAspect="1" noChangeArrowheads="1" noCrop="1"/>
          </p:cNvPicPr>
          <p:nvPr/>
        </p:nvPicPr>
        <p:blipFill>
          <a:blip r:embed="rId3" cstate="print">
            <a:duotone>
              <a:prstClr val="black"/>
              <a:schemeClr val="accent6">
                <a:tint val="45000"/>
                <a:satMod val="400000"/>
              </a:schemeClr>
            </a:duotone>
          </a:blip>
          <a:srcRect/>
          <a:stretch>
            <a:fillRect/>
          </a:stretch>
        </p:blipFill>
        <p:spPr bwMode="auto">
          <a:xfrm>
            <a:off x="-1" y="0"/>
            <a:ext cx="9290051" cy="6858000"/>
          </a:xfrm>
          <a:prstGeom prst="rect">
            <a:avLst/>
          </a:prstGeom>
          <a:noFill/>
        </p:spPr>
      </p:pic>
      <p:pic>
        <p:nvPicPr>
          <p:cNvPr id="21509" name="Picture 5" descr="slide0019_image039"/>
          <p:cNvPicPr>
            <a:picLocks noChangeAspect="1" noChangeArrowheads="1"/>
          </p:cNvPicPr>
          <p:nvPr/>
        </p:nvPicPr>
        <p:blipFill>
          <a:blip r:embed="rId4">
            <a:duotone>
              <a:prstClr val="black"/>
              <a:schemeClr val="accent2">
                <a:tint val="45000"/>
                <a:satMod val="400000"/>
              </a:schemeClr>
            </a:duotone>
            <a:lum contrast="64000"/>
          </a:blip>
          <a:srcRect/>
          <a:stretch>
            <a:fillRect/>
          </a:stretch>
        </p:blipFill>
        <p:spPr bwMode="auto">
          <a:xfrm>
            <a:off x="548371" y="476250"/>
            <a:ext cx="8265887" cy="5976938"/>
          </a:xfrm>
          <a:prstGeom prst="rect">
            <a:avLst/>
          </a:prstGeom>
          <a:noFill/>
        </p:spPr>
      </p:pic>
      <p:pic>
        <p:nvPicPr>
          <p:cNvPr id="21510" name="Picture 6" descr="slide0019_image039"/>
          <p:cNvPicPr>
            <a:picLocks noChangeAspect="1" noChangeArrowheads="1"/>
          </p:cNvPicPr>
          <p:nvPr/>
        </p:nvPicPr>
        <p:blipFill>
          <a:blip r:embed="rId5">
            <a:duotone>
              <a:prstClr val="black"/>
              <a:schemeClr val="accent3">
                <a:tint val="45000"/>
                <a:satMod val="400000"/>
              </a:schemeClr>
            </a:duotone>
            <a:lum contrast="82000"/>
          </a:blip>
          <a:srcRect/>
          <a:stretch>
            <a:fillRect/>
          </a:stretch>
        </p:blipFill>
        <p:spPr bwMode="auto">
          <a:xfrm>
            <a:off x="1059647" y="981076"/>
            <a:ext cx="7140113" cy="4983163"/>
          </a:xfrm>
          <a:prstGeom prst="rect">
            <a:avLst/>
          </a:prstGeom>
          <a:noFill/>
        </p:spPr>
      </p:pic>
      <p:pic>
        <p:nvPicPr>
          <p:cNvPr id="8" name="Picture 2" descr="https://upload.wikimedia.org/wikipedia/commons/thumb/f/f5/Vistadebiarritz.JPG/1024px-Vistadebiarritz.JPG"/>
          <p:cNvPicPr>
            <a:picLocks noChangeAspect="1" noChangeArrowheads="1"/>
          </p:cNvPicPr>
          <p:nvPr/>
        </p:nvPicPr>
        <p:blipFill>
          <a:blip r:embed="rId6"/>
          <a:srcRect/>
          <a:stretch>
            <a:fillRect/>
          </a:stretch>
        </p:blipFill>
        <p:spPr bwMode="auto">
          <a:xfrm>
            <a:off x="573059" y="424855"/>
            <a:ext cx="8215370" cy="6004541"/>
          </a:xfrm>
          <a:prstGeom prst="rect">
            <a:avLst/>
          </a:prstGeom>
          <a:noFill/>
        </p:spPr>
      </p:pic>
    </p:spTree>
  </p:cSld>
  <p:clrMapOvr>
    <a:masterClrMapping/>
  </p:clrMapOvr>
  <p:transition spd="slow" advClick="0" advTm="13000">
    <p:newsfla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7"/>
                                        </p:tgtEl>
                                        <p:attrNameLst>
                                          <p:attrName>style.opacity</p:attrName>
                                        </p:attrNameLst>
                                      </p:cBhvr>
                                      <p:to>
                                        <p:strVal val="0.25"/>
                                      </p:to>
                                    </p:set>
                                    <p:animEffect filter="image" prLst="opacity: 0.25">
                                      <p:cBhvr rctx="IE">
                                        <p:cTn id="7" dur="indefinite"/>
                                        <p:tgtEl>
                                          <p:spTgt spid="7"/>
                                        </p:tgtEl>
                                      </p:cBhvr>
                                    </p:animEffect>
                                  </p:childTnLst>
                                </p:cTn>
                              </p:par>
                              <p:par>
                                <p:cTn id="8" presetID="17" presetClass="entr" presetSubtype="1" fill="hold" nodeType="withEffect">
                                  <p:stCondLst>
                                    <p:cond delay="0"/>
                                  </p:stCondLst>
                                  <p:childTnLst>
                                    <p:set>
                                      <p:cBhvr>
                                        <p:cTn id="9" dur="1" fill="hold">
                                          <p:stCondLst>
                                            <p:cond delay="0"/>
                                          </p:stCondLst>
                                        </p:cTn>
                                        <p:tgtEl>
                                          <p:spTgt spid="21510"/>
                                        </p:tgtEl>
                                        <p:attrNameLst>
                                          <p:attrName>style.visibility</p:attrName>
                                        </p:attrNameLst>
                                      </p:cBhvr>
                                      <p:to>
                                        <p:strVal val="visible"/>
                                      </p:to>
                                    </p:set>
                                    <p:anim calcmode="lin" valueType="num">
                                      <p:cBhvr>
                                        <p:cTn id="10" dur="3000" fill="hold"/>
                                        <p:tgtEl>
                                          <p:spTgt spid="21510"/>
                                        </p:tgtEl>
                                        <p:attrNameLst>
                                          <p:attrName>ppt_x</p:attrName>
                                        </p:attrNameLst>
                                      </p:cBhvr>
                                      <p:tavLst>
                                        <p:tav tm="0">
                                          <p:val>
                                            <p:strVal val="#ppt_x"/>
                                          </p:val>
                                        </p:tav>
                                        <p:tav tm="100000">
                                          <p:val>
                                            <p:strVal val="#ppt_x"/>
                                          </p:val>
                                        </p:tav>
                                      </p:tavLst>
                                    </p:anim>
                                    <p:anim calcmode="lin" valueType="num">
                                      <p:cBhvr>
                                        <p:cTn id="11" dur="3000" fill="hold"/>
                                        <p:tgtEl>
                                          <p:spTgt spid="21510"/>
                                        </p:tgtEl>
                                        <p:attrNameLst>
                                          <p:attrName>ppt_y</p:attrName>
                                        </p:attrNameLst>
                                      </p:cBhvr>
                                      <p:tavLst>
                                        <p:tav tm="0">
                                          <p:val>
                                            <p:strVal val="#ppt_y-#ppt_h/2"/>
                                          </p:val>
                                        </p:tav>
                                        <p:tav tm="100000">
                                          <p:val>
                                            <p:strVal val="#ppt_y"/>
                                          </p:val>
                                        </p:tav>
                                      </p:tavLst>
                                    </p:anim>
                                    <p:anim calcmode="lin" valueType="num">
                                      <p:cBhvr>
                                        <p:cTn id="12" dur="3000" fill="hold"/>
                                        <p:tgtEl>
                                          <p:spTgt spid="21510"/>
                                        </p:tgtEl>
                                        <p:attrNameLst>
                                          <p:attrName>ppt_w</p:attrName>
                                        </p:attrNameLst>
                                      </p:cBhvr>
                                      <p:tavLst>
                                        <p:tav tm="0">
                                          <p:val>
                                            <p:strVal val="#ppt_w"/>
                                          </p:val>
                                        </p:tav>
                                        <p:tav tm="100000">
                                          <p:val>
                                            <p:strVal val="#ppt_w"/>
                                          </p:val>
                                        </p:tav>
                                      </p:tavLst>
                                    </p:anim>
                                    <p:anim calcmode="lin" valueType="num">
                                      <p:cBhvr>
                                        <p:cTn id="13" dur="3000" fill="hold"/>
                                        <p:tgtEl>
                                          <p:spTgt spid="21510"/>
                                        </p:tgtEl>
                                        <p:attrNameLst>
                                          <p:attrName>ppt_h</p:attrName>
                                        </p:attrNameLst>
                                      </p:cBhvr>
                                      <p:tavLst>
                                        <p:tav tm="0">
                                          <p:val>
                                            <p:fltVal val="0"/>
                                          </p:val>
                                        </p:tav>
                                        <p:tav tm="100000">
                                          <p:val>
                                            <p:strVal val="#ppt_h"/>
                                          </p:val>
                                        </p:tav>
                                      </p:tavLst>
                                    </p:anim>
                                  </p:childTnLst>
                                </p:cTn>
                              </p:par>
                              <p:par>
                                <p:cTn id="14" presetID="17" presetClass="entr" presetSubtype="4" fill="hold" nodeType="withEffect">
                                  <p:stCondLst>
                                    <p:cond delay="0"/>
                                  </p:stCondLst>
                                  <p:childTnLst>
                                    <p:set>
                                      <p:cBhvr>
                                        <p:cTn id="15" dur="1" fill="hold">
                                          <p:stCondLst>
                                            <p:cond delay="0"/>
                                          </p:stCondLst>
                                        </p:cTn>
                                        <p:tgtEl>
                                          <p:spTgt spid="21509"/>
                                        </p:tgtEl>
                                        <p:attrNameLst>
                                          <p:attrName>style.visibility</p:attrName>
                                        </p:attrNameLst>
                                      </p:cBhvr>
                                      <p:to>
                                        <p:strVal val="visible"/>
                                      </p:to>
                                    </p:set>
                                    <p:anim calcmode="lin" valueType="num">
                                      <p:cBhvr>
                                        <p:cTn id="16" dur="3000" fill="hold"/>
                                        <p:tgtEl>
                                          <p:spTgt spid="21509"/>
                                        </p:tgtEl>
                                        <p:attrNameLst>
                                          <p:attrName>ppt_x</p:attrName>
                                        </p:attrNameLst>
                                      </p:cBhvr>
                                      <p:tavLst>
                                        <p:tav tm="0">
                                          <p:val>
                                            <p:strVal val="#ppt_x"/>
                                          </p:val>
                                        </p:tav>
                                        <p:tav tm="100000">
                                          <p:val>
                                            <p:strVal val="#ppt_x"/>
                                          </p:val>
                                        </p:tav>
                                      </p:tavLst>
                                    </p:anim>
                                    <p:anim calcmode="lin" valueType="num">
                                      <p:cBhvr>
                                        <p:cTn id="17" dur="3000" fill="hold"/>
                                        <p:tgtEl>
                                          <p:spTgt spid="21509"/>
                                        </p:tgtEl>
                                        <p:attrNameLst>
                                          <p:attrName>ppt_y</p:attrName>
                                        </p:attrNameLst>
                                      </p:cBhvr>
                                      <p:tavLst>
                                        <p:tav tm="0">
                                          <p:val>
                                            <p:strVal val="#ppt_y+#ppt_h/2"/>
                                          </p:val>
                                        </p:tav>
                                        <p:tav tm="100000">
                                          <p:val>
                                            <p:strVal val="#ppt_y"/>
                                          </p:val>
                                        </p:tav>
                                      </p:tavLst>
                                    </p:anim>
                                    <p:anim calcmode="lin" valueType="num">
                                      <p:cBhvr>
                                        <p:cTn id="18" dur="3000" fill="hold"/>
                                        <p:tgtEl>
                                          <p:spTgt spid="21509"/>
                                        </p:tgtEl>
                                        <p:attrNameLst>
                                          <p:attrName>ppt_w</p:attrName>
                                        </p:attrNameLst>
                                      </p:cBhvr>
                                      <p:tavLst>
                                        <p:tav tm="0">
                                          <p:val>
                                            <p:strVal val="#ppt_w"/>
                                          </p:val>
                                        </p:tav>
                                        <p:tav tm="100000">
                                          <p:val>
                                            <p:strVal val="#ppt_w"/>
                                          </p:val>
                                        </p:tav>
                                      </p:tavLst>
                                    </p:anim>
                                    <p:anim calcmode="lin" valueType="num">
                                      <p:cBhvr>
                                        <p:cTn id="19" dur="3000" fill="hold"/>
                                        <p:tgtEl>
                                          <p:spTgt spid="21509"/>
                                        </p:tgtEl>
                                        <p:attrNameLst>
                                          <p:attrName>ppt_h</p:attrName>
                                        </p:attrNameLst>
                                      </p:cBhvr>
                                      <p:tavLst>
                                        <p:tav tm="0">
                                          <p:val>
                                            <p:fltVal val="0"/>
                                          </p:val>
                                        </p:tav>
                                        <p:tav tm="100000">
                                          <p:val>
                                            <p:strVal val="#ppt_h"/>
                                          </p:val>
                                        </p:tav>
                                      </p:tavLst>
                                    </p:anim>
                                  </p:childTnLst>
                                </p:cTn>
                              </p:par>
                            </p:childTnLst>
                          </p:cTn>
                        </p:par>
                        <p:par>
                          <p:cTn id="20" fill="hold">
                            <p:stCondLst>
                              <p:cond delay="3000"/>
                            </p:stCondLst>
                            <p:childTnLst>
                              <p:par>
                                <p:cTn id="21" presetID="8" presetClass="entr" presetSubtype="32" fill="hold" nodeType="after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diamond(out)">
                                      <p:cBhvr>
                                        <p:cTn id="23" dur="5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6" name="Picture 2" descr="https://upload.wikimedia.org/wikipedia/commons/thumb/f/f6/Edificioenbiarritz.JPG/1024px-Edificioenbiarritz.JPG"/>
          <p:cNvPicPr>
            <a:picLocks noChangeAspect="1" noChangeArrowheads="1"/>
          </p:cNvPicPr>
          <p:nvPr/>
        </p:nvPicPr>
        <p:blipFill>
          <a:blip r:embed="rId2"/>
          <a:srcRect/>
          <a:stretch>
            <a:fillRect/>
          </a:stretch>
        </p:blipFill>
        <p:spPr bwMode="auto">
          <a:xfrm>
            <a:off x="0" y="0"/>
            <a:ext cx="9290050" cy="6970312"/>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0" name="Picture 2" descr="Resultado de imagen de biarritz"/>
          <p:cNvPicPr>
            <a:picLocks noChangeAspect="1" noChangeArrowheads="1"/>
          </p:cNvPicPr>
          <p:nvPr/>
        </p:nvPicPr>
        <p:blipFill>
          <a:blip r:embed="rId2"/>
          <a:srcRect/>
          <a:stretch>
            <a:fillRect/>
          </a:stretch>
        </p:blipFill>
        <p:spPr bwMode="auto">
          <a:xfrm>
            <a:off x="-1" y="0"/>
            <a:ext cx="9369883" cy="68580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Picture 2" descr="Biarritz-Plage.JPG"/>
          <p:cNvPicPr>
            <a:picLocks noChangeAspect="1" noChangeArrowheads="1"/>
          </p:cNvPicPr>
          <p:nvPr/>
        </p:nvPicPr>
        <p:blipFill>
          <a:blip r:embed="rId2"/>
          <a:srcRect/>
          <a:stretch>
            <a:fillRect/>
          </a:stretch>
        </p:blipFill>
        <p:spPr bwMode="auto">
          <a:xfrm>
            <a:off x="0" y="0"/>
            <a:ext cx="9290050" cy="6970312"/>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2" descr="Puerto Viejo (Port Vieux) - Biarritz, Francia"/>
          <p:cNvPicPr>
            <a:picLocks noChangeAspect="1" noChangeArrowheads="1"/>
          </p:cNvPicPr>
          <p:nvPr/>
        </p:nvPicPr>
        <p:blipFill>
          <a:blip r:embed="rId2"/>
          <a:srcRect/>
          <a:stretch>
            <a:fillRect/>
          </a:stretch>
        </p:blipFill>
        <p:spPr bwMode="auto">
          <a:xfrm>
            <a:off x="0" y="0"/>
            <a:ext cx="9365506" cy="68580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Picture 2" descr="https://upload.wikimedia.org/wikipedia/commons/thumb/3/35/Biarritz_03.jpg/1280px-Biarritz_03.jpg"/>
          <p:cNvPicPr>
            <a:picLocks noChangeAspect="1" noChangeArrowheads="1"/>
          </p:cNvPicPr>
          <p:nvPr/>
        </p:nvPicPr>
        <p:blipFill>
          <a:blip r:embed="rId2"/>
          <a:srcRect/>
          <a:stretch>
            <a:fillRect/>
          </a:stretch>
        </p:blipFill>
        <p:spPr bwMode="auto">
          <a:xfrm>
            <a:off x="-8142377" y="0"/>
            <a:ext cx="23097418" cy="7215214"/>
          </a:xfrm>
          <a:prstGeom prst="rect">
            <a:avLst/>
          </a:prstGeom>
          <a:noFill/>
        </p:spPr>
      </p:pic>
    </p:spTree>
  </p:cSld>
  <p:clrMapOvr>
    <a:masterClrMapping/>
  </p:clrMapOvr>
  <p:transition spd="slow" advTm="14000">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5" presetClass="path" presetSubtype="0" accel="50000" decel="50000" fill="hold" nodeType="clickEffect">
                                  <p:stCondLst>
                                    <p:cond delay="0"/>
                                  </p:stCondLst>
                                  <p:childTnLst>
                                    <p:animMotion origin="layout" path="M 0.77544 -0.02106 L -0.25 0 " pathEditMode="relative" rAng="0" ptsTypes="AA">
                                      <p:cBhvr>
                                        <p:cTn id="6" dur="5000" fill="hold"/>
                                        <p:tgtEl>
                                          <p:spTgt spid="45058"/>
                                        </p:tgtEl>
                                        <p:attrNameLst>
                                          <p:attrName>ppt_x</p:attrName>
                                          <p:attrName>ppt_y</p:attrName>
                                        </p:attrNameLst>
                                      </p:cBhvr>
                                      <p:rCtr x="-513" y="1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descr="Rue du Port Vieux - Biarritz, Francia"/>
          <p:cNvPicPr>
            <a:picLocks noChangeAspect="1" noChangeArrowheads="1"/>
          </p:cNvPicPr>
          <p:nvPr/>
        </p:nvPicPr>
        <p:blipFill>
          <a:blip r:embed="rId2"/>
          <a:srcRect/>
          <a:stretch>
            <a:fillRect/>
          </a:stretch>
        </p:blipFill>
        <p:spPr bwMode="auto">
          <a:xfrm>
            <a:off x="0" y="0"/>
            <a:ext cx="9365506" cy="68580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2" descr="Atardecer desde el faro - Biarritz, Francia"/>
          <p:cNvPicPr>
            <a:picLocks noChangeAspect="1" noChangeArrowheads="1"/>
          </p:cNvPicPr>
          <p:nvPr/>
        </p:nvPicPr>
        <p:blipFill>
          <a:blip r:embed="rId2"/>
          <a:srcRect/>
          <a:stretch>
            <a:fillRect/>
          </a:stretch>
        </p:blipFill>
        <p:spPr bwMode="auto">
          <a:xfrm>
            <a:off x="0" y="0"/>
            <a:ext cx="9365506" cy="68580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2" descr="Capilla Imperial - Biarritz, Francia"/>
          <p:cNvPicPr>
            <a:picLocks noChangeAspect="1" noChangeArrowheads="1"/>
          </p:cNvPicPr>
          <p:nvPr/>
        </p:nvPicPr>
        <p:blipFill>
          <a:blip r:embed="rId2"/>
          <a:srcRect/>
          <a:stretch>
            <a:fillRect/>
          </a:stretch>
        </p:blipFill>
        <p:spPr bwMode="auto">
          <a:xfrm>
            <a:off x="0" y="0"/>
            <a:ext cx="9365506" cy="68580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C:\Users\Jose Luis\Desktop\marche-de-biarritz.jpg"/>
          <p:cNvPicPr>
            <a:picLocks noChangeAspect="1" noChangeArrowheads="1"/>
          </p:cNvPicPr>
          <p:nvPr/>
        </p:nvPicPr>
        <p:blipFill>
          <a:blip r:embed="rId2"/>
          <a:srcRect/>
          <a:stretch>
            <a:fillRect/>
          </a:stretch>
        </p:blipFill>
        <p:spPr bwMode="auto">
          <a:xfrm>
            <a:off x="0" y="0"/>
            <a:ext cx="9345988" cy="68580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http://1.bp.blogspot.com/-DPp_-kGDL64/TzR4_sgEQDI/AAAAAAAACWc/h2pOVQq0Y8Y/s1600/0k0289_gif-sicodelicos-21.gif"/>
          <p:cNvPicPr>
            <a:picLocks noChangeAspect="1" noChangeArrowheads="1" noCrop="1"/>
          </p:cNvPicPr>
          <p:nvPr/>
        </p:nvPicPr>
        <p:blipFill>
          <a:blip r:embed="rId2" cstate="print">
            <a:duotone>
              <a:prstClr val="black"/>
              <a:schemeClr val="accent5">
                <a:tint val="45000"/>
                <a:satMod val="400000"/>
              </a:schemeClr>
            </a:duotone>
            <a:lum bright="-2000" contrast="20000"/>
          </a:blip>
          <a:srcRect/>
          <a:stretch>
            <a:fillRect/>
          </a:stretch>
        </p:blipFill>
        <p:spPr bwMode="auto">
          <a:xfrm>
            <a:off x="-1" y="0"/>
            <a:ext cx="9290051" cy="6858000"/>
          </a:xfrm>
          <a:prstGeom prst="rect">
            <a:avLst/>
          </a:prstGeom>
          <a:noFill/>
        </p:spPr>
      </p:pic>
      <p:pic>
        <p:nvPicPr>
          <p:cNvPr id="14338" name="Picture 2" descr="C:\Users\Jose Luis\Desktop\bistrot-du-haou-biarritz-1293520231.jpg"/>
          <p:cNvPicPr>
            <a:picLocks noChangeAspect="1" noChangeArrowheads="1"/>
          </p:cNvPicPr>
          <p:nvPr/>
        </p:nvPicPr>
        <p:blipFill>
          <a:blip r:embed="rId3"/>
          <a:srcRect/>
          <a:stretch>
            <a:fillRect/>
          </a:stretch>
        </p:blipFill>
        <p:spPr bwMode="auto">
          <a:xfrm>
            <a:off x="0" y="928670"/>
            <a:ext cx="9270534" cy="4857760"/>
          </a:xfrm>
          <a:prstGeom prst="rect">
            <a:avLst/>
          </a:prstGeom>
          <a:noFill/>
        </p:spPr>
      </p:pic>
      <p:sp>
        <p:nvSpPr>
          <p:cNvPr id="3" name="2 Rectángulo"/>
          <p:cNvSpPr/>
          <p:nvPr/>
        </p:nvSpPr>
        <p:spPr>
          <a:xfrm rot="5400000">
            <a:off x="4079746" y="-4079745"/>
            <a:ext cx="1130561" cy="9290049"/>
          </a:xfrm>
          <a:prstGeom prst="rect">
            <a:avLst/>
          </a:prstGeom>
          <a:solidFill>
            <a:srgbClr val="0000CC">
              <a:alpha val="9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06340" tIns="53170" rIns="106340" bIns="53170" anchor="ctr"/>
          <a:lstStyle/>
          <a:p>
            <a:pPr algn="ctr">
              <a:defRPr/>
            </a:pPr>
            <a:endParaRPr lang="es-ES" dirty="0"/>
          </a:p>
        </p:txBody>
      </p:sp>
      <p:sp>
        <p:nvSpPr>
          <p:cNvPr id="4" name="3 Rectángulo"/>
          <p:cNvSpPr/>
          <p:nvPr/>
        </p:nvSpPr>
        <p:spPr>
          <a:xfrm rot="5400000">
            <a:off x="4079744" y="1647695"/>
            <a:ext cx="1130561" cy="9290049"/>
          </a:xfrm>
          <a:prstGeom prst="rect">
            <a:avLst/>
          </a:prstGeom>
          <a:solidFill>
            <a:srgbClr val="0000CC">
              <a:alpha val="9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06340" tIns="53170" rIns="106340" bIns="53170" anchor="ctr"/>
          <a:lstStyle/>
          <a:p>
            <a:pPr algn="ctr">
              <a:defRPr/>
            </a:pPr>
            <a:endParaRPr lang="es-ES" dirty="0"/>
          </a:p>
        </p:txBody>
      </p:sp>
    </p:spTree>
  </p:cSld>
  <p:clrMapOvr>
    <a:masterClrMapping/>
  </p:clrMapOvr>
  <p:transition spd="slow" advTm="8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25"/>
                                      </p:to>
                                    </p:set>
                                    <p:animEffect filter="image" prLst="opacity: 0.25">
                                      <p:cBhvr rctx="IE">
                                        <p:cTn id="7" dur="indefinite"/>
                                        <p:tgtEl>
                                          <p:spTgt spid="5"/>
                                        </p:tgtEl>
                                      </p:cBhvr>
                                    </p:animEffect>
                                  </p:childTnLst>
                                </p:cTn>
                              </p:par>
                              <p:par>
                                <p:cTn id="8" presetID="3" presetClass="exit" presetSubtype="10" fill="hold" nodeType="withEffect">
                                  <p:stCondLst>
                                    <p:cond delay="0"/>
                                  </p:stCondLst>
                                  <p:childTnLst>
                                    <p:animEffect transition="out" filter="blinds(horizontal)">
                                      <p:cBhvr>
                                        <p:cTn id="9" dur="5000"/>
                                        <p:tgtEl>
                                          <p:spTgt spid="3"/>
                                        </p:tgtEl>
                                      </p:cBhvr>
                                    </p:animEffect>
                                    <p:set>
                                      <p:cBhvr>
                                        <p:cTn id="10" dur="1" fill="hold">
                                          <p:stCondLst>
                                            <p:cond delay="4999"/>
                                          </p:stCondLst>
                                        </p:cTn>
                                        <p:tgtEl>
                                          <p:spTgt spid="3"/>
                                        </p:tgtEl>
                                        <p:attrNameLst>
                                          <p:attrName>style.visibility</p:attrName>
                                        </p:attrNameLst>
                                      </p:cBhvr>
                                      <p:to>
                                        <p:strVal val="hidden"/>
                                      </p:to>
                                    </p:set>
                                  </p:childTnLst>
                                </p:cTn>
                              </p:par>
                              <p:par>
                                <p:cTn id="11" presetID="3" presetClass="exit" presetSubtype="10" fill="hold" nodeType="withEffect">
                                  <p:stCondLst>
                                    <p:cond delay="0"/>
                                  </p:stCondLst>
                                  <p:childTnLst>
                                    <p:animEffect transition="out" filter="blinds(horizontal)">
                                      <p:cBhvr>
                                        <p:cTn id="12" dur="5000"/>
                                        <p:tgtEl>
                                          <p:spTgt spid="4"/>
                                        </p:tgtEl>
                                      </p:cBhvr>
                                    </p:animEffect>
                                    <p:set>
                                      <p:cBhvr>
                                        <p:cTn id="13"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4" descr="Que ver en Biarritz"/>
          <p:cNvPicPr>
            <a:picLocks noChangeAspect="1" noChangeArrowheads="1"/>
          </p:cNvPicPr>
          <p:nvPr/>
        </p:nvPicPr>
        <p:blipFill>
          <a:blip r:embed="rId2"/>
          <a:srcRect/>
          <a:stretch>
            <a:fillRect/>
          </a:stretch>
        </p:blipFill>
        <p:spPr bwMode="auto">
          <a:xfrm>
            <a:off x="0" y="0"/>
            <a:ext cx="9290050" cy="68580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0418" name="Picture 2" descr="Resultado de imagen de biarritz centro"/>
          <p:cNvPicPr>
            <a:picLocks noChangeAspect="1" noChangeArrowheads="1"/>
          </p:cNvPicPr>
          <p:nvPr/>
        </p:nvPicPr>
        <p:blipFill>
          <a:blip r:embed="rId2"/>
          <a:srcRect/>
          <a:stretch>
            <a:fillRect/>
          </a:stretch>
        </p:blipFill>
        <p:spPr bwMode="auto">
          <a:xfrm>
            <a:off x="0" y="0"/>
            <a:ext cx="9313288" cy="68580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Users\Jose Luis\Desktop\bodega-biarritz-1881.jpg"/>
          <p:cNvPicPr>
            <a:picLocks noChangeAspect="1" noChangeArrowheads="1"/>
          </p:cNvPicPr>
          <p:nvPr/>
        </p:nvPicPr>
        <p:blipFill>
          <a:blip r:embed="rId2"/>
          <a:srcRect/>
          <a:stretch>
            <a:fillRect/>
          </a:stretch>
        </p:blipFill>
        <p:spPr bwMode="auto">
          <a:xfrm>
            <a:off x="0" y="0"/>
            <a:ext cx="9339604" cy="68580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Users\Jose Luis\Desktop\comptoir-foie-gras-tapas-zoom.jpg"/>
          <p:cNvPicPr>
            <a:picLocks noChangeAspect="1" noChangeArrowheads="1"/>
          </p:cNvPicPr>
          <p:nvPr/>
        </p:nvPicPr>
        <p:blipFill>
          <a:blip r:embed="rId2"/>
          <a:srcRect/>
          <a:stretch>
            <a:fillRect/>
          </a:stretch>
        </p:blipFill>
        <p:spPr bwMode="auto">
          <a:xfrm>
            <a:off x="-855701" y="0"/>
            <a:ext cx="10145751" cy="7143022"/>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Users\Jose Luis\Desktop\imagen-de-cena-romantica-en-terraza-mesa-servida-copas-botella-de-vino-y-flor-naranja.jpg"/>
          <p:cNvPicPr>
            <a:picLocks noChangeAspect="1" noChangeArrowheads="1"/>
          </p:cNvPicPr>
          <p:nvPr/>
        </p:nvPicPr>
        <p:blipFill>
          <a:blip r:embed="rId2"/>
          <a:srcRect/>
          <a:stretch>
            <a:fillRect/>
          </a:stretch>
        </p:blipFill>
        <p:spPr bwMode="auto">
          <a:xfrm>
            <a:off x="0" y="-123826"/>
            <a:ext cx="10477500" cy="6981826"/>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2" descr="Atardecer desde el faro - Biarritz, Francia"/>
          <p:cNvPicPr>
            <a:picLocks noChangeAspect="1" noChangeArrowheads="1"/>
          </p:cNvPicPr>
          <p:nvPr/>
        </p:nvPicPr>
        <p:blipFill>
          <a:blip r:embed="rId2"/>
          <a:srcRect/>
          <a:stretch>
            <a:fillRect/>
          </a:stretch>
        </p:blipFill>
        <p:spPr bwMode="auto">
          <a:xfrm>
            <a:off x="0" y="0"/>
            <a:ext cx="9365506" cy="6858000"/>
          </a:xfrm>
          <a:prstGeom prst="rect">
            <a:avLst/>
          </a:prstGeom>
          <a:noFill/>
        </p:spPr>
      </p:pic>
      <p:pic>
        <p:nvPicPr>
          <p:cNvPr id="14" name="Picture 2" descr="http://1.bp.blogspot.com/-DPp_-kGDL64/TzR4_sgEQDI/AAAAAAAACWc/h2pOVQq0Y8Y/s1600/0k0289_gif-sicodelicos-21.gif"/>
          <p:cNvPicPr>
            <a:picLocks noChangeAspect="1" noChangeArrowheads="1" noCrop="1"/>
          </p:cNvPicPr>
          <p:nvPr/>
        </p:nvPicPr>
        <p:blipFill>
          <a:blip r:embed="rId3" cstate="print">
            <a:duotone>
              <a:prstClr val="black"/>
              <a:schemeClr val="accent5">
                <a:tint val="45000"/>
                <a:satMod val="400000"/>
              </a:schemeClr>
            </a:duotone>
            <a:lum bright="-2000" contrast="20000"/>
          </a:blip>
          <a:srcRect/>
          <a:stretch>
            <a:fillRect/>
          </a:stretch>
        </p:blipFill>
        <p:spPr bwMode="auto">
          <a:xfrm>
            <a:off x="-1" y="0"/>
            <a:ext cx="9290051" cy="6858000"/>
          </a:xfrm>
          <a:prstGeom prst="rect">
            <a:avLst/>
          </a:prstGeom>
          <a:noFill/>
        </p:spPr>
      </p:pic>
      <p:pic>
        <p:nvPicPr>
          <p:cNvPr id="155652" name="Image 2" descr="swirlrainbw3.gif"/>
          <p:cNvPicPr>
            <a:picLocks noChangeAspect="1"/>
          </p:cNvPicPr>
          <p:nvPr/>
        </p:nvPicPr>
        <p:blipFill>
          <a:blip r:embed="rId4" cstate="print"/>
          <a:srcRect/>
          <a:stretch>
            <a:fillRect/>
          </a:stretch>
        </p:blipFill>
        <p:spPr bwMode="auto">
          <a:xfrm rot="5400000">
            <a:off x="-3393641" y="3393650"/>
            <a:ext cx="6858000" cy="70717"/>
          </a:xfrm>
          <a:prstGeom prst="rect">
            <a:avLst/>
          </a:prstGeom>
          <a:noFill/>
          <a:ln w="9525">
            <a:noFill/>
            <a:miter lim="800000"/>
            <a:headEnd/>
            <a:tailEnd/>
          </a:ln>
        </p:spPr>
      </p:pic>
      <p:pic>
        <p:nvPicPr>
          <p:cNvPr id="155653" name="Image 2" descr="swirlrainbw3.gif"/>
          <p:cNvPicPr>
            <a:picLocks noChangeAspect="1"/>
          </p:cNvPicPr>
          <p:nvPr/>
        </p:nvPicPr>
        <p:blipFill>
          <a:blip r:embed="rId4" cstate="print"/>
          <a:srcRect/>
          <a:stretch>
            <a:fillRect/>
          </a:stretch>
        </p:blipFill>
        <p:spPr bwMode="auto">
          <a:xfrm rot="5400000">
            <a:off x="5825693" y="3393650"/>
            <a:ext cx="6858000" cy="70717"/>
          </a:xfrm>
          <a:prstGeom prst="rect">
            <a:avLst/>
          </a:prstGeom>
          <a:noFill/>
          <a:ln w="9525">
            <a:noFill/>
            <a:miter lim="800000"/>
            <a:headEnd/>
            <a:tailEnd/>
          </a:ln>
        </p:spPr>
      </p:pic>
      <p:pic>
        <p:nvPicPr>
          <p:cNvPr id="155654" name="Image 2" descr="swirlrainbw3.gif"/>
          <p:cNvPicPr>
            <a:picLocks noChangeAspect="1"/>
          </p:cNvPicPr>
          <p:nvPr/>
        </p:nvPicPr>
        <p:blipFill>
          <a:blip r:embed="rId4" cstate="print"/>
          <a:srcRect/>
          <a:stretch>
            <a:fillRect/>
          </a:stretch>
        </p:blipFill>
        <p:spPr bwMode="auto">
          <a:xfrm rot="10800000">
            <a:off x="5" y="0"/>
            <a:ext cx="9290050" cy="69512"/>
          </a:xfrm>
          <a:prstGeom prst="rect">
            <a:avLst/>
          </a:prstGeom>
          <a:noFill/>
          <a:ln w="9525">
            <a:noFill/>
            <a:miter lim="800000"/>
            <a:headEnd/>
            <a:tailEnd/>
          </a:ln>
        </p:spPr>
      </p:pic>
      <p:pic>
        <p:nvPicPr>
          <p:cNvPr id="155655" name="Image 2" descr="swirlrainbw3.gif"/>
          <p:cNvPicPr>
            <a:picLocks noChangeAspect="1"/>
          </p:cNvPicPr>
          <p:nvPr/>
        </p:nvPicPr>
        <p:blipFill>
          <a:blip r:embed="rId4" cstate="print"/>
          <a:srcRect/>
          <a:stretch>
            <a:fillRect/>
          </a:stretch>
        </p:blipFill>
        <p:spPr bwMode="auto">
          <a:xfrm rot="10800000">
            <a:off x="5" y="6783316"/>
            <a:ext cx="9290050" cy="74688"/>
          </a:xfrm>
          <a:prstGeom prst="rect">
            <a:avLst/>
          </a:prstGeom>
          <a:noFill/>
          <a:ln w="9525">
            <a:noFill/>
            <a:miter lim="800000"/>
            <a:headEnd/>
            <a:tailEnd/>
          </a:ln>
        </p:spPr>
      </p:pic>
      <p:pic>
        <p:nvPicPr>
          <p:cNvPr id="155650" name="Picture 2" descr="CARA"/>
          <p:cNvPicPr>
            <a:picLocks noChangeAspect="1" noChangeArrowheads="1"/>
          </p:cNvPicPr>
          <p:nvPr/>
        </p:nvPicPr>
        <p:blipFill>
          <a:blip r:embed="rId5" cstate="email"/>
          <a:srcRect/>
          <a:stretch>
            <a:fillRect/>
          </a:stretch>
        </p:blipFill>
        <p:spPr bwMode="auto">
          <a:xfrm>
            <a:off x="558380" y="5803928"/>
            <a:ext cx="612177" cy="684513"/>
          </a:xfrm>
          <a:prstGeom prst="rect">
            <a:avLst/>
          </a:prstGeom>
          <a:noFill/>
          <a:ln w="38100">
            <a:solidFill>
              <a:srgbClr val="1CDEF8"/>
            </a:solidFill>
            <a:miter lim="800000"/>
            <a:headEnd/>
            <a:tailEnd/>
          </a:ln>
        </p:spPr>
      </p:pic>
      <p:sp>
        <p:nvSpPr>
          <p:cNvPr id="19" name="18 Rectángulo"/>
          <p:cNvSpPr/>
          <p:nvPr/>
        </p:nvSpPr>
        <p:spPr>
          <a:xfrm>
            <a:off x="2011987" y="4572019"/>
            <a:ext cx="2735224" cy="1017256"/>
          </a:xfrm>
          <a:prstGeom prst="rect">
            <a:avLst/>
          </a:prstGeom>
        </p:spPr>
        <p:txBody>
          <a:bodyPr wrap="square" lIns="77777" tIns="38889" rIns="77777" bIns="38889">
            <a:spAutoFit/>
          </a:bodyPr>
          <a:lstStyle/>
          <a:p>
            <a:pPr algn="ctr"/>
            <a:endParaRPr lang="es-ES" sz="61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654500" y="501226"/>
            <a:ext cx="2845995" cy="3146798"/>
          </a:xfrm>
          <a:prstGeom prst="rect">
            <a:avLst/>
          </a:prstGeom>
        </p:spPr>
        <p:txBody>
          <a:bodyPr wrap="none" lIns="77777" tIns="38889" rIns="77777" bIns="38889" fromWordArt="1">
            <a:prstTxWarp prst="textPlain">
              <a:avLst>
                <a:gd name="adj" fmla="val 46223"/>
              </a:avLst>
            </a:prstTxWarp>
          </a:bodyPr>
          <a:lstStyle/>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UN FUERTE </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ABRAZO,</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QUE TENGAS</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 UN BUEN DIA</a:t>
            </a:r>
          </a:p>
          <a:p>
            <a:pPr algn="ctr"/>
            <a:endParaRPr lang="es-ES" sz="31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sp>
        <p:nvSpPr>
          <p:cNvPr id="12" name="Text Box 3"/>
          <p:cNvSpPr txBox="1">
            <a:spLocks noChangeArrowheads="1"/>
          </p:cNvSpPr>
          <p:nvPr/>
        </p:nvSpPr>
        <p:spPr bwMode="auto">
          <a:xfrm>
            <a:off x="5410586" y="0"/>
            <a:ext cx="3554072" cy="5930663"/>
          </a:xfrm>
          <a:prstGeom prst="rect">
            <a:avLst/>
          </a:prstGeom>
          <a:noFill/>
          <a:ln w="38100">
            <a:noFill/>
            <a:miter lim="800000"/>
            <a:headEnd/>
            <a:tailEnd/>
          </a:ln>
          <a:effectLst/>
        </p:spPr>
        <p:txBody>
          <a:bodyPr wrap="square" lIns="97346" tIns="48673" rIns="97346" bIns="48673">
            <a:spAutoFit/>
          </a:bodyPr>
          <a:lstStyle/>
          <a:p>
            <a:pPr algn="ctr" defTabSz="973396" eaLnBrk="0" hangingPunct="0">
              <a:spcBef>
                <a:spcPct val="50000"/>
              </a:spcBef>
            </a:pPr>
            <a:endParaRPr lang="fr-FR"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800" b="1" dirty="0" err="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Hoy</a:t>
            </a:r>
            <a:r>
              <a:rPr lang="fr-FR"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es </a:t>
            </a:r>
            <a:fld id="{547A8F08-4E97-4815-9C23-5989351D5EDB}" type="datetime2">
              <a:rPr lang="es-ES_tradnl" sz="38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martes, 04 de octubre de 2016</a:t>
            </a:fld>
            <a:endParaRPr lang="es-ES"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400" b="1" dirty="0" err="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Ahora</a:t>
            </a:r>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a:t>
            </a:r>
            <a:r>
              <a:rPr lang="fr-FR" sz="3400" b="1" dirty="0" err="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mismo</a:t>
            </a:r>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son las </a:t>
            </a:r>
            <a:fld id="{D4F074C5-9B07-4D47-A00C-C4AC33E005FE}" type="datetime10">
              <a:rPr lang="fr-FR" sz="34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22:35</a:t>
            </a:fld>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a:t>
            </a:r>
            <a:r>
              <a:rPr lang="fr-FR" sz="3400" b="1" dirty="0" err="1" smtClean="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horas</a:t>
            </a:r>
            <a:r>
              <a:rPr lang="fr-FR" sz="3400" b="1" dirty="0" smtClean="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a:t>
            </a:r>
            <a:endPar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endParaRPr lang="fr-FR" sz="3400" dirty="0">
              <a:solidFill>
                <a:srgbClr val="FFFF00"/>
              </a:solidFill>
              <a:latin typeface="Comic Sans MS" pitchFamily="66" charset="0"/>
              <a:cs typeface="Arial" charset="0"/>
            </a:endParaRPr>
          </a:p>
        </p:txBody>
      </p:sp>
      <p:pic>
        <p:nvPicPr>
          <p:cNvPr id="16" name="Picture 6" descr="http://www.nombres-animados.net/Letra-J/Jose-Luis/Nombre-animado-Jose-Luis-04.gif"/>
          <p:cNvPicPr>
            <a:picLocks noChangeAspect="1" noChangeArrowheads="1" noCrop="1"/>
          </p:cNvPicPr>
          <p:nvPr/>
        </p:nvPicPr>
        <p:blipFill>
          <a:blip r:embed="rId6">
            <a:duotone>
              <a:prstClr val="black"/>
              <a:schemeClr val="accent2">
                <a:tint val="45000"/>
                <a:satMod val="400000"/>
              </a:schemeClr>
            </a:duotone>
            <a:lum bright="-18000" contrast="-4000"/>
          </a:blip>
          <a:srcRect/>
          <a:stretch>
            <a:fillRect/>
          </a:stretch>
        </p:blipFill>
        <p:spPr bwMode="auto">
          <a:xfrm>
            <a:off x="1288335" y="5611366"/>
            <a:ext cx="2040922" cy="934064"/>
          </a:xfrm>
          <a:prstGeom prst="rect">
            <a:avLst/>
          </a:prstGeom>
          <a:noFill/>
        </p:spPr>
      </p:pic>
    </p:spTree>
  </p:cSld>
  <p:clrMapOvr>
    <a:masterClrMapping/>
  </p:clrMapOvr>
  <p:transition spd="slow" advTm="20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4"/>
                                        </p:tgtEl>
                                        <p:attrNameLst>
                                          <p:attrName>style.opacity</p:attrName>
                                        </p:attrNameLst>
                                      </p:cBhvr>
                                      <p:to>
                                        <p:strVal val="0.25"/>
                                      </p:to>
                                    </p:set>
                                    <p:animEffect filter="image" prLst="opacity: 0.25">
                                      <p:cBhvr rctx="IE">
                                        <p:cTn id="7" dur="indefinite"/>
                                        <p:tgtEl>
                                          <p:spTgt spid="14"/>
                                        </p:tgtEl>
                                      </p:cBhvr>
                                    </p:animEffect>
                                  </p:childTnLst>
                                </p:cTn>
                              </p:par>
                            </p:childTnLst>
                          </p:cTn>
                        </p:par>
                        <p:par>
                          <p:cTn id="8" fill="hold">
                            <p:stCondLst>
                              <p:cond delay="0"/>
                            </p:stCondLst>
                            <p:childTnLst>
                              <p:par>
                                <p:cTn id="9" presetID="22" presetClass="emph" presetSubtype="0" repeatCount="indefinite" fill="hold" grpId="1" nodeType="afterEffect">
                                  <p:stCondLst>
                                    <p:cond delay="0"/>
                                  </p:stCondLst>
                                  <p:childTnLst>
                                    <p:animClr clrSpc="hsl" dir="cw">
                                      <p:cBhvr override="childStyle">
                                        <p:cTn id="10" dur="2000" fill="hold"/>
                                        <p:tgtEl>
                                          <p:spTgt spid="22"/>
                                        </p:tgtEl>
                                        <p:attrNameLst>
                                          <p:attrName>style.color</p:attrName>
                                        </p:attrNameLst>
                                      </p:cBhvr>
                                      <p:by>
                                        <p:hsl h="-7200000" s="0" l="0"/>
                                      </p:by>
                                    </p:animClr>
                                    <p:animClr clrSpc="hsl" dir="cw">
                                      <p:cBhvr>
                                        <p:cTn id="11" dur="2000" fill="hold"/>
                                        <p:tgtEl>
                                          <p:spTgt spid="22"/>
                                        </p:tgtEl>
                                        <p:attrNameLst>
                                          <p:attrName>fillcolor</p:attrName>
                                        </p:attrNameLst>
                                      </p:cBhvr>
                                      <p:by>
                                        <p:hsl h="-7200000" s="0" l="0"/>
                                      </p:by>
                                    </p:animClr>
                                    <p:animClr clrSpc="hsl" dir="cw">
                                      <p:cBhvr>
                                        <p:cTn id="12" dur="2000" fill="hold"/>
                                        <p:tgtEl>
                                          <p:spTgt spid="22"/>
                                        </p:tgtEl>
                                        <p:attrNameLst>
                                          <p:attrName>stroke.color</p:attrName>
                                        </p:attrNameLst>
                                      </p:cBhvr>
                                      <p:by>
                                        <p:hsl h="-7200000" s="0" l="0"/>
                                      </p:by>
                                    </p:animClr>
                                    <p:set>
                                      <p:cBhvr>
                                        <p:cTn id="13" dur="2000" fill="hold"/>
                                        <p:tgtEl>
                                          <p:spTgt spid="22"/>
                                        </p:tgtEl>
                                        <p:attrNameLst>
                                          <p:attrName>fill.type</p:attrName>
                                        </p:attrNameLst>
                                      </p:cBhvr>
                                      <p:to>
                                        <p:strVal val="solid"/>
                                      </p:to>
                                    </p:set>
                                  </p:childTnLst>
                                </p:cTn>
                              </p:par>
                              <p:par>
                                <p:cTn id="14" presetID="42" presetClass="entr" presetSubtype="0" fill="hold" grpId="0" nodeType="withEffect">
                                  <p:stCondLst>
                                    <p:cond delay="0"/>
                                  </p:stCondLst>
                                  <p:childTnLst>
                                    <p:set>
                                      <p:cBhvr>
                                        <p:cTn id="15" dur="1" fill="hold">
                                          <p:stCondLst>
                                            <p:cond delay="0"/>
                                          </p:stCondLst>
                                        </p:cTn>
                                        <p:tgtEl>
                                          <p:spTgt spid="22"/>
                                        </p:tgtEl>
                                        <p:attrNameLst>
                                          <p:attrName>style.visibility</p:attrName>
                                        </p:attrNameLst>
                                      </p:cBhvr>
                                      <p:to>
                                        <p:strVal val="visible"/>
                                      </p:to>
                                    </p:set>
                                    <p:animEffect transition="in" filter="fade">
                                      <p:cBhvr>
                                        <p:cTn id="16" dur="2000"/>
                                        <p:tgtEl>
                                          <p:spTgt spid="22"/>
                                        </p:tgtEl>
                                      </p:cBhvr>
                                    </p:animEffect>
                                    <p:anim calcmode="lin" valueType="num">
                                      <p:cBhvr>
                                        <p:cTn id="17" dur="2000" fill="hold"/>
                                        <p:tgtEl>
                                          <p:spTgt spid="22"/>
                                        </p:tgtEl>
                                        <p:attrNameLst>
                                          <p:attrName>ppt_x</p:attrName>
                                        </p:attrNameLst>
                                      </p:cBhvr>
                                      <p:tavLst>
                                        <p:tav tm="0">
                                          <p:val>
                                            <p:strVal val="#ppt_x"/>
                                          </p:val>
                                        </p:tav>
                                        <p:tav tm="100000">
                                          <p:val>
                                            <p:strVal val="#ppt_x"/>
                                          </p:val>
                                        </p:tav>
                                      </p:tavLst>
                                    </p:anim>
                                    <p:anim calcmode="lin" valueType="num">
                                      <p:cBhvr>
                                        <p:cTn id="18" dur="2000" fill="hold"/>
                                        <p:tgtEl>
                                          <p:spTgt spid="22"/>
                                        </p:tgtEl>
                                        <p:attrNameLst>
                                          <p:attrName>ppt_y</p:attrName>
                                        </p:attrNameLst>
                                      </p:cBhvr>
                                      <p:tavLst>
                                        <p:tav tm="0">
                                          <p:val>
                                            <p:strVal val="#ppt_y+.1"/>
                                          </p:val>
                                        </p:tav>
                                        <p:tav tm="100000">
                                          <p:val>
                                            <p:strVal val="#ppt_y"/>
                                          </p:val>
                                        </p:tav>
                                      </p:tavLst>
                                    </p:anim>
                                  </p:childTnLst>
                                </p:cTn>
                              </p:par>
                            </p:childTnLst>
                          </p:cTn>
                        </p:par>
                        <p:par>
                          <p:cTn id="19" fill="hold">
                            <p:stCondLst>
                              <p:cond delay="2000"/>
                            </p:stCondLst>
                            <p:childTnLst>
                              <p:par>
                                <p:cTn id="20" presetID="12" presetClass="entr" presetSubtype="1" fill="hold" grpId="0" nodeType="afterEffect">
                                  <p:stCondLst>
                                    <p:cond delay="0"/>
                                  </p:stCondLst>
                                  <p:iterate type="lt">
                                    <p:tmPct val="10000"/>
                                  </p:iterate>
                                  <p:childTnLst>
                                    <p:set>
                                      <p:cBhvr>
                                        <p:cTn id="21" dur="1" fill="hold">
                                          <p:stCondLst>
                                            <p:cond delay="0"/>
                                          </p:stCondLst>
                                        </p:cTn>
                                        <p:tgtEl>
                                          <p:spTgt spid="12"/>
                                        </p:tgtEl>
                                        <p:attrNameLst>
                                          <p:attrName>style.visibility</p:attrName>
                                        </p:attrNameLst>
                                      </p:cBhvr>
                                      <p:to>
                                        <p:strVal val="visible"/>
                                      </p:to>
                                    </p:set>
                                    <p:animEffect transition="in" filter="slide(fromTop)">
                                      <p:cBhvr>
                                        <p:cTn id="22" dur="1000"/>
                                        <p:tgtEl>
                                          <p:spTgt spid="12"/>
                                        </p:tgtEl>
                                      </p:cBhvr>
                                    </p:animEffect>
                                  </p:childTnLst>
                                </p:cTn>
                              </p:par>
                            </p:childTnLst>
                          </p:cTn>
                        </p:par>
                        <p:par>
                          <p:cTn id="23" fill="hold">
                            <p:stCondLst>
                              <p:cond delay="8900"/>
                            </p:stCondLst>
                            <p:childTnLst>
                              <p:par>
                                <p:cTn id="24" presetID="17" presetClass="entr" presetSubtype="10" fill="hold" nodeType="after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p:cTn id="26" dur="5000" fill="hold"/>
                                        <p:tgtEl>
                                          <p:spTgt spid="13"/>
                                        </p:tgtEl>
                                        <p:attrNameLst>
                                          <p:attrName>ppt_w</p:attrName>
                                        </p:attrNameLst>
                                      </p:cBhvr>
                                      <p:tavLst>
                                        <p:tav tm="0">
                                          <p:val>
                                            <p:fltVal val="0"/>
                                          </p:val>
                                        </p:tav>
                                        <p:tav tm="100000">
                                          <p:val>
                                            <p:strVal val="#ppt_w"/>
                                          </p:val>
                                        </p:tav>
                                      </p:tavLst>
                                    </p:anim>
                                    <p:anim calcmode="lin" valueType="num">
                                      <p:cBhvr>
                                        <p:cTn id="27" dur="5000" fill="hold"/>
                                        <p:tgtEl>
                                          <p:spTgt spid="1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P spid="12" grpId="0"/>
    </p:bldLst>
  </p:timing>
</p:sld>
</file>

<file path=ppt/slides/slide64.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9290050" cy="228600"/>
          </a:xfrm>
          <a:prstGeom prst="rect">
            <a:avLst/>
          </a:prstGeom>
          <a:solidFill>
            <a:schemeClr val="bg1"/>
          </a:solidFill>
          <a:ln w="19050">
            <a:solidFill>
              <a:srgbClr val="C0C0C0"/>
            </a:solidFill>
            <a:miter lim="800000"/>
            <a:headEnd/>
            <a:tailEnd/>
          </a:ln>
          <a:effectLst/>
        </p:spPr>
        <p:txBody>
          <a:bodyPr wrap="none" anchor="ctr"/>
          <a:lstStyle/>
          <a:p>
            <a:endParaRPr lang="es-ES"/>
          </a:p>
        </p:txBody>
      </p:sp>
      <p:sp>
        <p:nvSpPr>
          <p:cNvPr id="4101" name="Rectangle 5"/>
          <p:cNvSpPr>
            <a:spLocks noChangeArrowheads="1"/>
          </p:cNvSpPr>
          <p:nvPr/>
        </p:nvSpPr>
        <p:spPr bwMode="auto">
          <a:xfrm>
            <a:off x="0" y="1828800"/>
            <a:ext cx="9290050" cy="5029200"/>
          </a:xfrm>
          <a:prstGeom prst="rect">
            <a:avLst/>
          </a:prstGeom>
          <a:solidFill>
            <a:srgbClr val="B6E8FC"/>
          </a:solidFill>
          <a:ln w="9525">
            <a:noFill/>
            <a:miter lim="800000"/>
            <a:headEnd/>
            <a:tailEnd/>
          </a:ln>
          <a:effectLst/>
        </p:spPr>
        <p:txBody>
          <a:bodyPr wrap="none" anchor="ctr"/>
          <a:lstStyle/>
          <a:p>
            <a:pPr algn="ctr"/>
            <a:endParaRPr lang="es-ES"/>
          </a:p>
        </p:txBody>
      </p:sp>
      <p:pic>
        <p:nvPicPr>
          <p:cNvPr id="4103" name="Picture 7" descr="logo_grande">
            <a:hlinkClick r:id="rId2"/>
          </p:cNvPr>
          <p:cNvPicPr>
            <a:picLocks noChangeAspect="1" noChangeArrowheads="1"/>
          </p:cNvPicPr>
          <p:nvPr/>
        </p:nvPicPr>
        <p:blipFill>
          <a:blip r:embed="rId3"/>
          <a:srcRect/>
          <a:stretch>
            <a:fillRect/>
          </a:stretch>
        </p:blipFill>
        <p:spPr bwMode="auto">
          <a:xfrm>
            <a:off x="2012844" y="0"/>
            <a:ext cx="4954693" cy="1562100"/>
          </a:xfrm>
          <a:prstGeom prst="rect">
            <a:avLst/>
          </a:prstGeom>
          <a:noFill/>
        </p:spPr>
      </p:pic>
      <p:sp>
        <p:nvSpPr>
          <p:cNvPr id="4104" name="Text Box 8"/>
          <p:cNvSpPr txBox="1">
            <a:spLocks noChangeArrowheads="1"/>
          </p:cNvSpPr>
          <p:nvPr/>
        </p:nvSpPr>
        <p:spPr bwMode="auto">
          <a:xfrm>
            <a:off x="0" y="1905001"/>
            <a:ext cx="9290050" cy="2369880"/>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61256" y="4724402"/>
            <a:ext cx="2709598" cy="1615827"/>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srcRect/>
          <a:stretch>
            <a:fillRect/>
          </a:stretch>
        </p:blipFill>
        <p:spPr bwMode="auto">
          <a:xfrm>
            <a:off x="5728864" y="4191000"/>
            <a:ext cx="2399930" cy="2362200"/>
          </a:xfrm>
          <a:prstGeom prst="rect">
            <a:avLst/>
          </a:prstGeom>
          <a:noFill/>
        </p:spPr>
      </p:pic>
      <p:pic>
        <p:nvPicPr>
          <p:cNvPr id="4113" name="Picture 17" descr="flechas-8"/>
          <p:cNvPicPr>
            <a:picLocks noChangeAspect="1" noChangeArrowheads="1"/>
          </p:cNvPicPr>
          <p:nvPr/>
        </p:nvPicPr>
        <p:blipFill>
          <a:blip r:embed="rId6"/>
          <a:srcRect/>
          <a:stretch>
            <a:fillRect/>
          </a:stretch>
        </p:blipFill>
        <p:spPr bwMode="auto">
          <a:xfrm>
            <a:off x="4103107" y="4876800"/>
            <a:ext cx="1238673"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54192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54192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54192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541920"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BIARRITZ">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BIARRITZ</Template>
  <TotalTime>4</TotalTime>
  <Words>752</Words>
  <Application>Microsoft Office PowerPoint</Application>
  <PresentationFormat>Personalizado</PresentationFormat>
  <Paragraphs>29</Paragraphs>
  <Slides>64</Slides>
  <Notes>1</Notes>
  <HiddenSlides>0</HiddenSlides>
  <MMClips>0</MMClips>
  <ScaleCrop>false</ScaleCrop>
  <HeadingPairs>
    <vt:vector size="4" baseType="variant">
      <vt:variant>
        <vt:lpstr>Tema</vt:lpstr>
      </vt:variant>
      <vt:variant>
        <vt:i4>2</vt:i4>
      </vt:variant>
      <vt:variant>
        <vt:lpstr>Títulos de diapositiva</vt:lpstr>
      </vt:variant>
      <vt:variant>
        <vt:i4>64</vt:i4>
      </vt:variant>
    </vt:vector>
  </HeadingPairs>
  <TitlesOfParts>
    <vt:vector size="66" baseType="lpstr">
      <vt:lpstr>BIARRITZ</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4</cp:revision>
  <dcterms:created xsi:type="dcterms:W3CDTF">2016-10-04T20:35:08Z</dcterms:created>
  <dcterms:modified xsi:type="dcterms:W3CDTF">2016-10-04T20:39:19Z</dcterms:modified>
</cp:coreProperties>
</file>