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7.xml" ContentType="application/vnd.openxmlformats-officedocument.presentationml.tag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7" r:id="rId3"/>
    <p:sldId id="258" r:id="rId4"/>
    <p:sldId id="265" r:id="rId5"/>
    <p:sldId id="268" r:id="rId6"/>
    <p:sldId id="276" r:id="rId7"/>
    <p:sldId id="281" r:id="rId8"/>
    <p:sldId id="299" r:id="rId9"/>
    <p:sldId id="300" r:id="rId10"/>
    <p:sldId id="301" r:id="rId1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Vb5s0bQ7hsM/TVdLaz5nxQ" hashData="iMvb5l4gbgLLTmyOY12fCxV4Sw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0599EE8-976C-4F17-A61C-FC9960B148B3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F5FB87B-9C1D-48A0-A04C-0B4B8F663A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8074A-B580-4655-88EC-FC8CAC8E71AC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3CA77-4820-4E9D-856A-0D82BB902A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80A82-1167-4FB8-A13A-3B01D2237924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FCC6F-4889-46FE-BDEF-AED58F243A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F1287-CCC9-46D2-8489-4F3176A4A56F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3D7DE-C23C-4C74-9F6D-8190AFFD89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3B4F4-13E7-4DEB-A7AB-A0C7ACE068EA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8D6E7-548A-4284-9953-31ED5ECD7F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7261F-99AA-4DCE-8D07-2236F79993DF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DD951-261F-4D71-8306-C64A2C762C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0FAAD-E73F-464B-99C3-65A556BC82BE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75BF8-EE50-4390-B287-B9A1DA0612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B4598-0888-42E0-9AA0-B4C074C36E9D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759D1-3F91-4D80-8087-C1C153F48E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DA28C-189B-4639-9C6A-EC4572C30979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1EECD-6390-41B2-8AA1-1038F49170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E23F4-D205-4E0F-996D-3E995F48B169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AD89D-70D5-415A-B508-DC694812FC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057E9-7665-4BF4-AB8D-DF5D5897C2F0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4B42F-BF16-4352-93F9-FCC2F0053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4F281-2F67-411D-B076-F4396763B161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DCF95-6AEA-41C4-935F-770D1017AD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A9F1A-F8E1-4DAC-AEBB-AB94500D25A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E80590-F188-4D4D-810C-75B795DF2671}" type="datetimeFigureOut">
              <a:rPr lang="es-ES"/>
              <a:pPr>
                <a:defRPr/>
              </a:pPr>
              <a:t>01/02/2013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D617DB-94F7-4C2F-AC50-0B48F0F8F4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D7A65B2-4261-41F1-BD6B-0862969CF4A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gif"/><Relationship Id="rId9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2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5" Type="http://schemas.openxmlformats.org/officeDocument/2006/relationships/image" Target="../media/image64.gif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Relationship Id="rId14" Type="http://schemas.openxmlformats.org/officeDocument/2006/relationships/image" Target="../media/image6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42910" y="5072074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quarter" idx="10"/>
          </p:nvPr>
        </p:nvSpPr>
        <p:spPr>
          <a:xfrm>
            <a:off x="428625" y="6143625"/>
            <a:ext cx="1685925" cy="365125"/>
          </a:xfrm>
        </p:spPr>
        <p:txBody>
          <a:bodyPr/>
          <a:lstStyle/>
          <a:p>
            <a:pPr>
              <a:defRPr/>
            </a:pPr>
            <a:fld id="{6B8E7931-957F-4063-8F3B-F32FB8DC9F95}" type="datetime9">
              <a:rPr lang="es-ES" sz="2000" smtClean="0">
                <a:solidFill>
                  <a:srgbClr val="FF0000"/>
                </a:solidFill>
              </a:rPr>
              <a:pPr>
                <a:defRPr/>
              </a:pPr>
              <a:t>01/02/2013 18:24:41</a:t>
            </a:fld>
            <a:endParaRPr lang="es-E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2106">
    <p:wedge/>
    <p:sndAc>
      <p:stSnd>
        <p:snd r:embed="rId2" name="Canciones medieva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603038_459652354098333_472082259_n.jpg"/>
          <p:cNvPicPr>
            <a:picLocks noGrp="1" noChangeAspect="1"/>
          </p:cNvPicPr>
          <p:nvPr isPhoto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865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64019_459653374098231_1930568394_n.jpg"/>
          <p:cNvPicPr>
            <a:picLocks noGrp="1" noChangeAspect="1"/>
          </p:cNvPicPr>
          <p:nvPr isPhoto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21225" y="0"/>
            <a:ext cx="4422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6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6365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Diapositiva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esktop\BESALÚ OK 150 KB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6427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1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2" descr="C:\Users\Usuario\Desktop\BanderaEspana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57938" y="2071688"/>
            <a:ext cx="5572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uario\Desktop\besalu\73355_459653387431563_161200575_n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4929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200472_459653027431599_1403101076_n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592638" y="0"/>
            <a:ext cx="4551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5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6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uario\Desktop\Besalu_Noche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32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38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2167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1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2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2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2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2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2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2 Imagen" descr="268587_459652820764953_1198923149_n.jpg"/>
          <p:cNvPicPr>
            <a:picLocks noGrp="1" noChangeAspect="1"/>
          </p:cNvPicPr>
          <p:nvPr isPhoto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4557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2 Imagen" descr="270341_459653414098227_1087453256_n.jpg"/>
          <p:cNvPicPr>
            <a:picLocks noGrp="1" noChangeAspect="1"/>
          </p:cNvPicPr>
          <p:nvPr isPhoto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 Imagen" descr="Diapositiva24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9048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2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2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34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2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3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3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2 Imagen" descr="293599_459654664098102_1129798239_n.jpg"/>
          <p:cNvPicPr>
            <a:picLocks noGrp="1" noChangeAspect="1"/>
          </p:cNvPicPr>
          <p:nvPr isPhoto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2 Imagen" descr="407864_459652434098325_759154394_n.jpg"/>
          <p:cNvPicPr>
            <a:picLocks noGrp="1" noChangeAspect="1"/>
          </p:cNvPicPr>
          <p:nvPr isPhoto="1"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Diapositiva36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6379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0.33334 L 1.11111E-6 -4.81481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4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4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2 Imagen" descr="551236_459653434098225_804094759_n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2 Imagen" descr="553135_459653004098268_1012654424_n.jpg"/>
          <p:cNvPicPr>
            <a:picLocks noGrp="1" noChangeAspect="1"/>
          </p:cNvPicPr>
          <p:nvPr isPhoto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57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37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39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39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55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Diapositiva55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8314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4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2 Imagen" descr="481294_459653777431524_315136094_n.jpg"/>
          <p:cNvPicPr>
            <a:picLocks noGrp="1" noChangeAspect="1"/>
          </p:cNvPicPr>
          <p:nvPr isPhoto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42875" y="0"/>
            <a:ext cx="5000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2 Imagen" descr="540816_459653227431579_1690848898_n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572000" y="0"/>
            <a:ext cx="4929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4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-142875" y="0"/>
            <a:ext cx="9501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40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58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59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60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61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C:\Users\Usuario\Desktop\mi firma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14375" y="5214938"/>
            <a:ext cx="30622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6806501" y="4286256"/>
            <a:ext cx="2337499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lgerian" pitchFamily="82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62885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69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1127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1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3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296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297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32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32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979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|6.1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1|6.6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6|6.5|6.3|4.8|6.6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3|6.4|6.1|6.6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5.1|6.5|5.7|6.5|5.9|5|6.3|6.6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6|5.6|6.3|6.7|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5.7|5.5|5.6|5.8|6.2|5.8|6.3|6.1|7.8|2.3"/>
</p:tagLst>
</file>

<file path=ppt/theme/theme1.xml><?xml version="1.0" encoding="utf-8"?>
<a:theme xmlns:a="http://schemas.openxmlformats.org/drawingml/2006/main" name="anton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antonio</Template>
  <TotalTime>3</TotalTime>
  <Words>65</Words>
  <Application>Microsoft Office PowerPoint</Application>
  <PresentationFormat>Presentación en pantalla (4:3)</PresentationFormat>
  <Paragraphs>31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Berlin Sans FB Demi</vt:lpstr>
      <vt:lpstr>antonio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2013-02-01T17:23:31Z</dcterms:created>
  <dcterms:modified xsi:type="dcterms:W3CDTF">2013-02-01T17:27:12Z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