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30" r:id="rId74"/>
    <p:sldId id="331" r:id="rId75"/>
    <p:sldId id="328" r:id="rId76"/>
    <p:sldId id="332" r:id="rId77"/>
    <p:sldId id="333" r:id="rId78"/>
    <p:sldId id="334" r:id="rId79"/>
    <p:sldId id="335" r:id="rId80"/>
    <p:sldId id="336" r:id="rId81"/>
    <p:sldId id="337" r:id="rId82"/>
    <p:sldId id="338" r:id="rId83"/>
    <p:sldId id="339" r:id="rId84"/>
    <p:sldId id="340" r:id="rId85"/>
    <p:sldId id="341" r:id="rId86"/>
    <p:sldId id="342" r:id="rId87"/>
    <p:sldId id="343" r:id="rId88"/>
    <p:sldId id="344" r:id="rId89"/>
    <p:sldId id="345" r:id="rId90"/>
    <p:sldId id="346" r:id="rId91"/>
    <p:sldId id="347" r:id="rId92"/>
    <p:sldId id="348" r:id="rId93"/>
    <p:sldId id="349" r:id="rId9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vZvyn+LREVIfN3zCx0NzQ==" hashData="h1+N8BzsLMvELeRALO+IySS6P+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6" d="100"/>
          <a:sy n="36" d="100"/>
        </p:scale>
        <p:origin x="-90" y="-17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930A1-57C5-41D4-A213-E2540D2377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F40E-C8EE-4525-9D74-2127F3FD1C4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071412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930A1-57C5-41D4-A213-E2540D2377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F40E-C8EE-4525-9D74-2127F3FD1C4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79920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930A1-57C5-41D4-A213-E2540D2377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F40E-C8EE-4525-9D74-2127F3FD1C4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86542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930A1-57C5-41D4-A213-E2540D2377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F40E-C8EE-4525-9D74-2127F3FD1C4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72311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930A1-57C5-41D4-A213-E2540D2377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F40E-C8EE-4525-9D74-2127F3FD1C4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19843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930A1-57C5-41D4-A213-E2540D2377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F40E-C8EE-4525-9D74-2127F3FD1C4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99667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930A1-57C5-41D4-A213-E2540D2377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F40E-C8EE-4525-9D74-2127F3FD1C4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62315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930A1-57C5-41D4-A213-E2540D2377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F40E-C8EE-4525-9D74-2127F3FD1C4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64139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930A1-57C5-41D4-A213-E2540D2377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F40E-C8EE-4525-9D74-2127F3FD1C4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60152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930A1-57C5-41D4-A213-E2540D2377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F40E-C8EE-4525-9D74-2127F3FD1C4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85437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C930A1-57C5-41D4-A213-E2540D2377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0F40E-C8EE-4525-9D74-2127F3FD1C4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82679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C930A1-57C5-41D4-A213-E2540D2377DB}" type="datetimeFigureOut">
              <a:rPr lang="es-CO" smtClean="0"/>
              <a:pPr/>
              <a:t>13/09/2016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0F40E-C8EE-4525-9D74-2127F3FD1C4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24424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4.png"/><Relationship Id="rId10" Type="http://schemas.openxmlformats.org/officeDocument/2006/relationships/image" Target="../media/image9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Cuban_Salsa_Dance_-_instrumenta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2493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7570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7094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23104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72609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39693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4454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205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5917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68298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33914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09414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1410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70683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58421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500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1792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73968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53116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29838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6354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48809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67317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6803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69309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209650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05380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58858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29341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93484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04984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59971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24402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762257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76701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56806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606507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28825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2589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97070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992238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71380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934456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73566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47051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884101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8370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039034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474587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90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425019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460720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494518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797708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066051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155610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725965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353048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181448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265222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825585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7597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485769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567927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956538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159315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174844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193434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930886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363181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930416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496608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343244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93526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006714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23793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342086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614310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47143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353495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430558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079739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9636713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0949560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23789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1541472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981430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4149546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2532382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7581348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9531034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16</Words>
  <Application>Microsoft Office PowerPoint</Application>
  <PresentationFormat>Personalizado</PresentationFormat>
  <Paragraphs>2</Paragraphs>
  <Slides>92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92</vt:i4>
      </vt:variant>
    </vt:vector>
  </HeadingPairs>
  <TitlesOfParts>
    <vt:vector size="9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2016-09-13T15:38:48Z</dcterms:created>
  <dcterms:modified xsi:type="dcterms:W3CDTF">2016-09-13T21:49:13Z</dcterms:modified>
</cp:coreProperties>
</file>