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96" r:id="rId3"/>
    <p:sldId id="256" r:id="rId4"/>
    <p:sldId id="300" r:id="rId5"/>
    <p:sldId id="299" r:id="rId6"/>
    <p:sldId id="298" r:id="rId7"/>
    <p:sldId id="297" r:id="rId8"/>
    <p:sldId id="295" r:id="rId9"/>
    <p:sldId id="294" r:id="rId10"/>
    <p:sldId id="293" r:id="rId11"/>
    <p:sldId id="286" r:id="rId12"/>
    <p:sldId id="292" r:id="rId13"/>
    <p:sldId id="291" r:id="rId14"/>
    <p:sldId id="290" r:id="rId15"/>
    <p:sldId id="289" r:id="rId16"/>
    <p:sldId id="288" r:id="rId17"/>
    <p:sldId id="287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2" r:id="rId41"/>
    <p:sldId id="261" r:id="rId42"/>
    <p:sldId id="260" r:id="rId43"/>
    <p:sldId id="259" r:id="rId44"/>
    <p:sldId id="258" r:id="rId45"/>
    <p:sldId id="263" r:id="rId46"/>
    <p:sldId id="301" r:id="rId4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SHKM9j+0GlEoM/wmolDgg" hashData="UjwzBxS3Bvrs+yaTeeF1J9qxZP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59E7B"/>
    <a:srgbClr val="B03E5F"/>
    <a:srgbClr val="AC4600"/>
    <a:srgbClr val="006600"/>
    <a:srgbClr val="003399"/>
    <a:srgbClr val="36441C"/>
    <a:srgbClr val="58702E"/>
    <a:srgbClr val="425422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93992-2727-4BD3-9169-D904B7E2C9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C7ADB-9A92-4B8D-9C8A-17500B324E89}" type="datetimeFigureOut">
              <a:rPr lang="es-ES" smtClean="0"/>
              <a:pPr/>
              <a:t>09/06/2012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DB855-C81D-4929-B037-4D136168A7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D9F073-16C4-419A-A732-2E6415CE98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mas nuevas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Anillo"/>
          <p:cNvSpPr/>
          <p:nvPr/>
        </p:nvSpPr>
        <p:spPr>
          <a:xfrm>
            <a:off x="0" y="428604"/>
            <a:ext cx="1714480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00FF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glow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928662" y="428604"/>
            <a:ext cx="1714480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B05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71670" y="428604"/>
            <a:ext cx="1714480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00FF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500042"/>
            <a:ext cx="1714480" cy="4357718"/>
          </a:xfrm>
          <a:prstGeom prst="donut">
            <a:avLst>
              <a:gd name="adj" fmla="val 14158"/>
            </a:avLst>
          </a:prstGeom>
          <a:noFill/>
          <a:ln>
            <a:solidFill>
              <a:srgbClr val="00B05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214810" y="428604"/>
            <a:ext cx="1714480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00FF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143504" y="500042"/>
            <a:ext cx="1714480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B05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86512" y="500042"/>
            <a:ext cx="1714480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00FF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429520" y="428604"/>
            <a:ext cx="1571604" cy="4429156"/>
          </a:xfrm>
          <a:prstGeom prst="donut">
            <a:avLst>
              <a:gd name="adj" fmla="val 14158"/>
            </a:avLst>
          </a:prstGeom>
          <a:noFill/>
          <a:ln>
            <a:solidFill>
              <a:srgbClr val="00B050"/>
            </a:solidFill>
            <a:prstDash val="sysDash"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17 Imagen" descr="ELNivc1339209715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571612"/>
            <a:ext cx="3876675" cy="904875"/>
          </a:xfrm>
          <a:prstGeom prst="rect">
            <a:avLst/>
          </a:prstGeom>
        </p:spPr>
      </p:pic>
      <p:pic>
        <p:nvPicPr>
          <p:cNvPr id="19" name="18 Imagen" descr="PwdrJK1339209753.gif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000372"/>
            <a:ext cx="4448175" cy="923925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288E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82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16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DA7E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7166"/>
            <a:ext cx="9144000" cy="6072230"/>
          </a:xfrm>
          <a:prstGeom prst="rect">
            <a:avLst/>
          </a:prstGeom>
          <a:solidFill>
            <a:srgbClr val="66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legheny-National-Forest,-Pennsylva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1B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principioth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CC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necer-de-colores-sunset-color-by-Rory-Wallwo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ino_como_objeto_inteligent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12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1B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7E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n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698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2-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32C1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arodelunazyvk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51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A4A1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1B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iffs-at-sunr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4R5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 Lago Azul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waii-1851-1024x768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5521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DF57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A4A1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88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A4A1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568D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e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A4A1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8834835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5521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3862" y="5715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A4A1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7E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A7E3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F55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4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44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2542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23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naturales-paraiso-landsca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44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4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wood_National_califor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4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woods_State_Californ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4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 en Invierno_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>
    <p:sndAc>
      <p:stSnd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-hacia-el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702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eltas-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44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eltas-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"/>
            <a:ext cx="9144000" cy="684885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7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I8OI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rlaub-a271418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ta de Naturaleza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_sun_Imagenes-hermosas-by-Tomsu-Martin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C4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-in-der-Stadt-a271006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59E7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cucumba  ibon de anay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644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8596" y="5214950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000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Presentación en pantalla (4:3)</PresentationFormat>
  <Paragraphs>29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43</cp:revision>
  <dcterms:created xsi:type="dcterms:W3CDTF">2012-06-08T17:10:46Z</dcterms:created>
  <dcterms:modified xsi:type="dcterms:W3CDTF">2012-06-09T16:24:19Z</dcterms:modified>
</cp:coreProperties>
</file>