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83" r:id="rId4"/>
    <p:sldId id="289" r:id="rId5"/>
    <p:sldId id="286" r:id="rId6"/>
    <p:sldId id="284" r:id="rId7"/>
    <p:sldId id="287" r:id="rId8"/>
    <p:sldId id="288" r:id="rId9"/>
    <p:sldId id="285" r:id="rId10"/>
    <p:sldId id="256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0" r:id="rId23"/>
    <p:sldId id="271" r:id="rId24"/>
    <p:sldId id="269" r:id="rId25"/>
    <p:sldId id="266" r:id="rId26"/>
    <p:sldId id="263" r:id="rId27"/>
    <p:sldId id="264" r:id="rId28"/>
    <p:sldId id="268" r:id="rId29"/>
    <p:sldId id="262" r:id="rId30"/>
    <p:sldId id="265" r:id="rId31"/>
    <p:sldId id="261" r:id="rId32"/>
    <p:sldId id="291" r:id="rId33"/>
    <p:sldId id="293" r:id="rId34"/>
    <p:sldId id="292" r:id="rId35"/>
    <p:sldId id="290" r:id="rId36"/>
    <p:sldId id="295" r:id="rId37"/>
    <p:sldId id="297" r:id="rId38"/>
    <p:sldId id="294" r:id="rId39"/>
    <p:sldId id="296" r:id="rId40"/>
    <p:sldId id="260" r:id="rId41"/>
    <p:sldId id="259" r:id="rId42"/>
    <p:sldId id="258" r:id="rId43"/>
    <p:sldId id="257" r:id="rId44"/>
    <p:sldId id="298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OeRELyCbs4y/Hsz1zSj6w" hashData="rJ9cJrCb2rrR2tp/KOS2hOc7D4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  <a:srgbClr val="425222"/>
    <a:srgbClr val="E7BCBB"/>
    <a:srgbClr val="C55E5B"/>
    <a:srgbClr val="D7E4BE"/>
    <a:srgbClr val="83A343"/>
    <a:srgbClr val="006600"/>
    <a:srgbClr val="0D0571"/>
    <a:srgbClr val="C484C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3202" autoAdjust="0"/>
    <p:restoredTop sz="94660"/>
  </p:normalViewPr>
  <p:slideViewPr>
    <p:cSldViewPr>
      <p:cViewPr>
        <p:scale>
          <a:sx n="40" d="100"/>
          <a:sy n="40" d="100"/>
        </p:scale>
        <p:origin x="-79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A0DC2-BB25-4529-9D8A-A9593CEECC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484D6-E1D6-4BE9-8882-23BA10129FDA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D4FEB-D436-4EA6-9DC4-48FA42002A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3118A7-3058-4B41-97E0-D762318385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 (1)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357562"/>
          </a:xfrm>
          <a:prstGeom prst="rect">
            <a:avLst/>
          </a:prstGeom>
          <a:solidFill>
            <a:srgbClr val="FF4B94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solidFill>
            <a:srgbClr val="B40049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rgbClr val="B40049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rgbClr val="FF4B94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j65QpL134007982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714612" y="500042"/>
            <a:ext cx="3766362" cy="776811"/>
          </a:xfrm>
          <a:prstGeom prst="rect">
            <a:avLst/>
          </a:prstGeom>
        </p:spPr>
      </p:pic>
      <p:pic>
        <p:nvPicPr>
          <p:cNvPr id="14" name="13 Imagen" descr="Etw5vS1340079847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143108" y="1428736"/>
            <a:ext cx="4761857" cy="822723"/>
          </a:xfrm>
          <a:prstGeom prst="rect">
            <a:avLst/>
          </a:prstGeom>
        </p:spPr>
      </p:pic>
      <p:pic>
        <p:nvPicPr>
          <p:cNvPr id="15" name="14 Imagen" descr="Iiv6fp1340079861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286248" y="2289054"/>
            <a:ext cx="595312" cy="620825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Paul Mauriat - This is M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 rot="18432232">
            <a:off x="2137516" y="-2452273"/>
            <a:ext cx="3944770" cy="9646063"/>
          </a:xfrm>
          <a:prstGeom prst="triangle">
            <a:avLst>
              <a:gd name="adj" fmla="val 35910"/>
            </a:avLst>
          </a:prstGeom>
          <a:solidFill>
            <a:schemeClr val="bg2">
              <a:lumMod val="20000"/>
              <a:lumOff val="8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11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8432232">
            <a:off x="2996442" y="-489981"/>
            <a:ext cx="4099396" cy="7123558"/>
          </a:xfrm>
          <a:prstGeom prst="triangle">
            <a:avLst>
              <a:gd name="adj" fmla="val 35910"/>
            </a:avLst>
          </a:prstGeom>
          <a:solidFill>
            <a:srgbClr val="0070C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111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432232">
            <a:off x="3951967" y="1147231"/>
            <a:ext cx="3964477" cy="5149946"/>
          </a:xfrm>
          <a:prstGeom prst="triangle">
            <a:avLst>
              <a:gd name="adj" fmla="val 40022"/>
            </a:avLst>
          </a:prstGeom>
          <a:solidFill>
            <a:srgbClr val="18385E">
              <a:alpha val="7098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111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R5TYYU.jpg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1461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07193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8631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92945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643834" y="0"/>
            <a:ext cx="78581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 aman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lipse"/>
          <p:cNvSpPr/>
          <p:nvPr/>
        </p:nvSpPr>
        <p:spPr>
          <a:xfrm rot="2026555">
            <a:off x="-967565" y="-1266164"/>
            <a:ext cx="3782518" cy="4606572"/>
          </a:xfrm>
          <a:prstGeom prst="ellipse">
            <a:avLst/>
          </a:prstGeom>
          <a:solidFill>
            <a:srgbClr val="68310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2026555">
            <a:off x="1163019" y="587351"/>
            <a:ext cx="3296998" cy="3900008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2026555">
            <a:off x="3447375" y="2190716"/>
            <a:ext cx="2682760" cy="3193562"/>
          </a:xfrm>
          <a:prstGeom prst="ellips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2026555">
            <a:off x="5249424" y="3244410"/>
            <a:ext cx="2176313" cy="2583737"/>
          </a:xfrm>
          <a:prstGeom prst="ellipse">
            <a:avLst/>
          </a:prstGeom>
          <a:solidFill>
            <a:srgbClr val="FAB47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2026555">
            <a:off x="6606098" y="4297343"/>
            <a:ext cx="1646710" cy="1906628"/>
          </a:xfrm>
          <a:prstGeom prst="ellipse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2026555">
            <a:off x="7744197" y="5043796"/>
            <a:ext cx="1398868" cy="1556730"/>
          </a:xfrm>
          <a:prstGeom prst="ellipse">
            <a:avLst/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ebc36b2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008"/>
            <a:ext cx="9144000" cy="69220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1990716"/>
            <a:ext cx="9144000" cy="4867284"/>
          </a:xfrm>
          <a:prstGeom prst="triangle">
            <a:avLst/>
          </a:prstGeom>
          <a:solidFill>
            <a:srgbClr val="007E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714752"/>
            <a:ext cx="9144000" cy="3143248"/>
          </a:xfrm>
          <a:prstGeom prst="triangle">
            <a:avLst/>
          </a:prstGeom>
          <a:solidFill>
            <a:srgbClr val="00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5143512"/>
            <a:ext cx="9144000" cy="1714488"/>
          </a:xfrm>
          <a:prstGeom prst="triangle">
            <a:avLst/>
          </a:prstGeom>
          <a:solidFill>
            <a:srgbClr val="00F2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rgbClr val="5F95D7">
              <a:alpha val="8392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0"/>
            <a:ext cx="64291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86182" y="0"/>
            <a:ext cx="64291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357686" y="0"/>
            <a:ext cx="71438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66" y="0"/>
            <a:ext cx="642942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0"/>
            <a:ext cx="642942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8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642942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71438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3286124"/>
            <a:ext cx="9144000" cy="3571876"/>
          </a:xfrm>
          <a:prstGeom prst="triangle">
            <a:avLst>
              <a:gd name="adj" fmla="val 50789"/>
            </a:avLst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286124"/>
          </a:xfrm>
          <a:prstGeom prst="triangle">
            <a:avLst>
              <a:gd name="adj" fmla="val 50525"/>
            </a:avLst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43001" y="1143002"/>
            <a:ext cx="6857999" cy="4572002"/>
          </a:xfrm>
          <a:prstGeom prst="triangle">
            <a:avLst>
              <a:gd name="adj" fmla="val 47543"/>
            </a:avLst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64721" y="1178719"/>
            <a:ext cx="6857998" cy="4500564"/>
          </a:xfrm>
          <a:prstGeom prst="triangle">
            <a:avLst>
              <a:gd name="adj" fmla="val 47895"/>
            </a:avLst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39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18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214422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857364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428868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71810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714752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357694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000636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643578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6215058"/>
            <a:ext cx="9144000" cy="642942"/>
          </a:xfrm>
          <a:prstGeom prst="rect">
            <a:avLst/>
          </a:prstGeom>
          <a:solidFill>
            <a:srgbClr val="2902B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2-paisajes-naturales----www_bancodeimagenesgratuitas_com-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0800000">
            <a:off x="0" y="0"/>
            <a:ext cx="9144000" cy="6858000"/>
          </a:xfrm>
          <a:prstGeom prst="triangle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2730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4786322"/>
          </a:xfrm>
          <a:prstGeom prst="triangle">
            <a:avLst/>
          </a:prstGeom>
          <a:solidFill>
            <a:srgbClr val="00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2730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2928934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2730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0" y="0"/>
            <a:ext cx="9144000" cy="1571612"/>
          </a:xfrm>
          <a:prstGeom prst="triangle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2730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5225-1024x768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07145">
            <a:off x="1138859" y="-89565"/>
            <a:ext cx="7143768" cy="6858000"/>
          </a:xfrm>
          <a:prstGeom prst="teardrop">
            <a:avLst>
              <a:gd name="adj" fmla="val 110961"/>
            </a:avLst>
          </a:prstGeom>
          <a:solidFill>
            <a:srgbClr val="FFCC66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7145">
            <a:off x="1188837" y="764527"/>
            <a:ext cx="6051946" cy="5971888"/>
          </a:xfrm>
          <a:prstGeom prst="teardrop">
            <a:avLst>
              <a:gd name="adj" fmla="val 110961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  <p:sp>
        <p:nvSpPr>
          <p:cNvPr id="8" name="7 Lágrima"/>
          <p:cNvSpPr/>
          <p:nvPr/>
        </p:nvSpPr>
        <p:spPr>
          <a:xfrm rot="407145">
            <a:off x="1289919" y="1364083"/>
            <a:ext cx="5363296" cy="5223609"/>
          </a:xfrm>
          <a:prstGeom prst="teardrop">
            <a:avLst>
              <a:gd name="adj" fmla="val 110961"/>
            </a:avLst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9818095_7a1b06f09b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rgbClr val="007E00">
              <a:alpha val="8392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0"/>
            <a:ext cx="642910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86182" y="0"/>
            <a:ext cx="64291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357686" y="0"/>
            <a:ext cx="714380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66" y="0"/>
            <a:ext cx="642942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15008" y="0"/>
            <a:ext cx="714380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8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642942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714380" cy="6858000"/>
          </a:xfrm>
          <a:prstGeom prst="rect">
            <a:avLst/>
          </a:prstGeom>
          <a:solidFill>
            <a:srgbClr val="FF00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58" y="0"/>
            <a:ext cx="642942" cy="6858000"/>
          </a:xfrm>
          <a:prstGeom prst="rect">
            <a:avLst/>
          </a:prstGeom>
          <a:solidFill>
            <a:srgbClr val="007E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30078425_54ac4814b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1285860"/>
            <a:ext cx="9144000" cy="4286280"/>
          </a:xfrm>
          <a:prstGeom prst="diamond">
            <a:avLst/>
          </a:prstGeom>
          <a:solidFill>
            <a:srgbClr val="68310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0" y="1928802"/>
            <a:ext cx="9144000" cy="3071834"/>
          </a:xfrm>
          <a:prstGeom prst="diamond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9210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4441750_999f6c826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68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rgbClr val="68310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07165" y="-107165"/>
            <a:ext cx="6858000" cy="7072330"/>
          </a:xfrm>
          <a:prstGeom prst="triangle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857248" y="857248"/>
            <a:ext cx="6858000" cy="5143504"/>
          </a:xfrm>
          <a:prstGeom prst="triangle">
            <a:avLst/>
          </a:prstGeom>
          <a:solidFill>
            <a:srgbClr val="68310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00553133_c2537a19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dondear rectángulo de esquina diagonal"/>
          <p:cNvSpPr/>
          <p:nvPr/>
        </p:nvSpPr>
        <p:spPr>
          <a:xfrm>
            <a:off x="0" y="0"/>
            <a:ext cx="4786314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5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4786314" y="0"/>
            <a:ext cx="4357686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5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357158" y="428604"/>
            <a:ext cx="4010052" cy="606268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 flipH="1">
            <a:off x="5000628" y="357166"/>
            <a:ext cx="3857652" cy="600079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40696294_7ed312785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Hexágono"/>
          <p:cNvSpPr/>
          <p:nvPr/>
        </p:nvSpPr>
        <p:spPr>
          <a:xfrm>
            <a:off x="0" y="714356"/>
            <a:ext cx="9144000" cy="5500726"/>
          </a:xfrm>
          <a:prstGeom prst="hexagon">
            <a:avLst/>
          </a:prstGeom>
          <a:solidFill>
            <a:srgbClr val="FF3F9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42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Hexágono"/>
          <p:cNvSpPr/>
          <p:nvPr/>
        </p:nvSpPr>
        <p:spPr>
          <a:xfrm>
            <a:off x="0" y="1500174"/>
            <a:ext cx="9144000" cy="4071966"/>
          </a:xfrm>
          <a:prstGeom prst="hexagon">
            <a:avLst/>
          </a:prstGeom>
          <a:solidFill>
            <a:srgbClr val="FA007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42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Hexágono"/>
          <p:cNvSpPr/>
          <p:nvPr/>
        </p:nvSpPr>
        <p:spPr>
          <a:xfrm>
            <a:off x="0" y="2143116"/>
            <a:ext cx="9144000" cy="2867044"/>
          </a:xfrm>
          <a:prstGeom prst="hexagon">
            <a:avLst/>
          </a:prstGeom>
          <a:solidFill>
            <a:srgbClr val="A40052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42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89823569_f9d3e92a9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1142999" y="-1143000"/>
            <a:ext cx="6858001" cy="9144000"/>
          </a:xfrm>
          <a:prstGeom prst="triangle">
            <a:avLst/>
          </a:prstGeom>
          <a:solidFill>
            <a:schemeClr val="tx1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214553" y="-71448"/>
            <a:ext cx="6858001" cy="7000893"/>
          </a:xfrm>
          <a:prstGeom prst="triangle">
            <a:avLst/>
          </a:prstGeom>
          <a:solidFill>
            <a:srgbClr val="770F25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3317081" y="1031081"/>
            <a:ext cx="6858000" cy="4795838"/>
          </a:xfrm>
          <a:prstGeom prst="triangle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673714_3a14b3e14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entágono regular"/>
          <p:cNvSpPr/>
          <p:nvPr/>
        </p:nvSpPr>
        <p:spPr>
          <a:xfrm>
            <a:off x="0" y="0"/>
            <a:ext cx="9144000" cy="6858000"/>
          </a:xfrm>
          <a:prstGeom prst="pentagon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47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 regular"/>
          <p:cNvSpPr/>
          <p:nvPr/>
        </p:nvSpPr>
        <p:spPr>
          <a:xfrm>
            <a:off x="0" y="1214422"/>
            <a:ext cx="9144000" cy="5643578"/>
          </a:xfrm>
          <a:prstGeom prst="pentagon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47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 regular"/>
          <p:cNvSpPr/>
          <p:nvPr/>
        </p:nvSpPr>
        <p:spPr>
          <a:xfrm>
            <a:off x="0" y="2205030"/>
            <a:ext cx="9144000" cy="4652970"/>
          </a:xfrm>
          <a:prstGeom prst="pentagon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47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85095052_550c94283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1461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07193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8631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92945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643834" y="0"/>
            <a:ext cx="78581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358182" y="0"/>
            <a:ext cx="78581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77710780_e41a16444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408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2026555">
            <a:off x="-396061" y="-551784"/>
            <a:ext cx="3782518" cy="4606572"/>
          </a:xfrm>
          <a:prstGeom prst="ellipse">
            <a:avLst/>
          </a:prstGeom>
          <a:solidFill>
            <a:schemeClr val="accent4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2026555">
            <a:off x="1163019" y="587351"/>
            <a:ext cx="3296998" cy="3900008"/>
          </a:xfrm>
          <a:prstGeom prst="ellipse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2026555">
            <a:off x="3447375" y="2190716"/>
            <a:ext cx="2682760" cy="3193562"/>
          </a:xfrm>
          <a:prstGeom prst="ellipse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2026555">
            <a:off x="5106548" y="3387284"/>
            <a:ext cx="2176313" cy="2583737"/>
          </a:xfrm>
          <a:prstGeom prst="ellipse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2026555">
            <a:off x="6483738" y="4432610"/>
            <a:ext cx="1924335" cy="2064720"/>
          </a:xfrm>
          <a:prstGeom prst="ellipse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2026555">
            <a:off x="8000210" y="5629791"/>
            <a:ext cx="1420509" cy="1456312"/>
          </a:xfrm>
          <a:prstGeom prst="ellipse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>
    <p:sndAc>
      <p:stSnd>
        <p:snd r:embed="rId2" name="Paul Mauriat - This is M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21175366_e02e6bb20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3757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1776402"/>
            <a:ext cx="8991600" cy="5081598"/>
          </a:xfrm>
          <a:prstGeom prst="triangle">
            <a:avLst>
              <a:gd name="adj" fmla="val 51070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133724"/>
            <a:ext cx="9144000" cy="3724276"/>
          </a:xfrm>
          <a:prstGeom prst="triangle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937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inelas-a258891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8070600">
            <a:off x="1460244" y="-135658"/>
            <a:ext cx="5878396" cy="5758419"/>
          </a:xfrm>
          <a:prstGeom prst="teardrop">
            <a:avLst>
              <a:gd name="adj" fmla="val 99327"/>
            </a:avLst>
          </a:prstGeom>
          <a:solidFill>
            <a:srgbClr val="A40052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66869">
            <a:off x="2021330" y="-155658"/>
            <a:ext cx="4816350" cy="4883254"/>
          </a:xfrm>
          <a:prstGeom prst="teardrop">
            <a:avLst>
              <a:gd name="adj" fmla="val 105619"/>
            </a:avLst>
          </a:prstGeom>
          <a:solidFill>
            <a:srgbClr val="E6007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55561">
            <a:off x="2587952" y="-170924"/>
            <a:ext cx="3823639" cy="4065493"/>
          </a:xfrm>
          <a:prstGeom prst="teardrop">
            <a:avLst>
              <a:gd name="adj" fmla="val 105619"/>
            </a:avLst>
          </a:prstGeom>
          <a:solidFill>
            <a:srgbClr val="FF9FCF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786314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357158" y="428604"/>
            <a:ext cx="4000528" cy="606268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4643438" y="0"/>
            <a:ext cx="4500562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4857752" y="428604"/>
            <a:ext cx="4000528" cy="600079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nque%20en%20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rgbClr val="5F95D7">
              <a:alpha val="8392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0"/>
            <a:ext cx="64291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86182" y="0"/>
            <a:ext cx="64291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357686" y="0"/>
            <a:ext cx="714380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66" y="0"/>
            <a:ext cx="642942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0"/>
            <a:ext cx="642942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8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642942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714380" cy="6858000"/>
          </a:xfrm>
          <a:prstGeom prst="rect">
            <a:avLst/>
          </a:prstGeom>
          <a:solidFill>
            <a:schemeClr val="accent5">
              <a:lumMod val="50000"/>
              <a:alpha val="8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58" y="0"/>
            <a:ext cx="642942" cy="6858000"/>
          </a:xfrm>
          <a:prstGeom prst="rect">
            <a:avLst/>
          </a:prstGeom>
          <a:solidFill>
            <a:srgbClr val="5F95D7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771373">
            <a:off x="1916670" y="1188712"/>
            <a:ext cx="5665576" cy="5552172"/>
          </a:xfrm>
          <a:prstGeom prst="teardrop">
            <a:avLst>
              <a:gd name="adj" fmla="val 99327"/>
            </a:avLst>
          </a:prstGeom>
          <a:solidFill>
            <a:srgbClr val="005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4616">
            <a:off x="2235638" y="1987434"/>
            <a:ext cx="4816350" cy="4883254"/>
          </a:xfrm>
          <a:prstGeom prst="teardrop">
            <a:avLst>
              <a:gd name="adj" fmla="val 105619"/>
            </a:avLst>
          </a:prstGeom>
          <a:solidFill>
            <a:srgbClr val="008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93405">
            <a:off x="2664242" y="2826715"/>
            <a:ext cx="3823639" cy="4065493"/>
          </a:xfrm>
          <a:prstGeom prst="teardrop">
            <a:avLst>
              <a:gd name="adj" fmla="val 105619"/>
            </a:avLst>
          </a:prstGeom>
          <a:solidFill>
            <a:srgbClr val="A7F7AF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5 (1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traso"/>
          <p:cNvSpPr/>
          <p:nvPr/>
        </p:nvSpPr>
        <p:spPr>
          <a:xfrm>
            <a:off x="0" y="0"/>
            <a:ext cx="9144000" cy="6858000"/>
          </a:xfrm>
          <a:prstGeom prst="flowChartDelay">
            <a:avLst/>
          </a:prstGeom>
          <a:solidFill>
            <a:schemeClr val="accent2">
              <a:lumMod val="60000"/>
              <a:lumOff val="40000"/>
              <a:alpha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>
            <a:off x="0" y="0"/>
            <a:ext cx="7358082" cy="6858000"/>
          </a:xfrm>
          <a:prstGeom prst="flowChartDelay">
            <a:avLst/>
          </a:prstGeom>
          <a:solidFill>
            <a:schemeClr val="tx1">
              <a:lumMod val="85000"/>
              <a:alpha val="74902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>
            <a:off x="0" y="0"/>
            <a:ext cx="4857752" cy="6858000"/>
          </a:xfrm>
          <a:prstGeom prst="flowChartDelay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80ABE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571480"/>
            <a:ext cx="9144000" cy="5715016"/>
          </a:xfrm>
          <a:prstGeom prst="diamond">
            <a:avLst/>
          </a:prstGeom>
          <a:solidFill>
            <a:srgbClr val="3176C9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357298"/>
            <a:ext cx="9144000" cy="4071966"/>
          </a:xfrm>
          <a:prstGeom prst="diamond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1143000" y="-1143002"/>
            <a:ext cx="6858002" cy="9144000"/>
          </a:xfrm>
          <a:prstGeom prst="triangle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583031" y="297032"/>
            <a:ext cx="6858001" cy="6263936"/>
          </a:xfrm>
          <a:prstGeom prst="triangle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3893348" y="1607345"/>
            <a:ext cx="6858000" cy="3643304"/>
          </a:xfrm>
          <a:prstGeom prst="triangle">
            <a:avLst/>
          </a:prstGeom>
          <a:solidFill>
            <a:srgbClr val="68310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23850" h="2540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24737"/>
              <a:gd name="adj2" fmla="val 28246"/>
            </a:avLst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chilly" dir="t"/>
          </a:scene3d>
          <a:sp3d>
            <a:bevelT w="317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>
            <a:off x="2214546" y="0"/>
            <a:ext cx="6929454" cy="5000636"/>
          </a:xfrm>
          <a:prstGeom prst="corner">
            <a:avLst>
              <a:gd name="adj1" fmla="val 30993"/>
              <a:gd name="adj2" fmla="val 35945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chilly" dir="t"/>
          </a:scene3d>
          <a:sp3d>
            <a:bevelT w="317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>
            <a:off x="4286248" y="0"/>
            <a:ext cx="4857752" cy="3143224"/>
          </a:xfrm>
          <a:prstGeom prst="corner">
            <a:avLst>
              <a:gd name="adj1" fmla="val 41711"/>
              <a:gd name="adj2" fmla="val 44366"/>
            </a:avLst>
          </a:prstGeom>
          <a:solidFill>
            <a:srgbClr val="FF6600">
              <a:alpha val="80000"/>
            </a:srgbClr>
          </a:solidFill>
          <a:ln>
            <a:noFill/>
          </a:ln>
          <a:scene3d>
            <a:camera prst="orthographicFront"/>
            <a:lightRig rig="chilly" dir="t"/>
          </a:scene3d>
          <a:sp3d>
            <a:bevelT w="317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3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407145">
            <a:off x="1139004" y="-92011"/>
            <a:ext cx="7196116" cy="6863557"/>
          </a:xfrm>
          <a:prstGeom prst="teardrop">
            <a:avLst>
              <a:gd name="adj" fmla="val 111625"/>
            </a:avLst>
          </a:prstGeom>
          <a:solidFill>
            <a:srgbClr val="666699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8122">
            <a:off x="1188837" y="764527"/>
            <a:ext cx="6051946" cy="5971888"/>
          </a:xfrm>
          <a:prstGeom prst="teardrop">
            <a:avLst>
              <a:gd name="adj" fmla="val 130721"/>
            </a:avLst>
          </a:prstGeom>
          <a:solidFill>
            <a:srgbClr val="2D65C1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07145">
            <a:off x="1289919" y="1364083"/>
            <a:ext cx="5363296" cy="5223609"/>
          </a:xfrm>
          <a:prstGeom prst="teardrop">
            <a:avLst>
              <a:gd name="adj" fmla="val 130968"/>
            </a:avLst>
          </a:prstGeom>
          <a:solidFill>
            <a:schemeClr val="bg2">
              <a:lumMod val="20000"/>
              <a:lumOff val="8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7.jpg"/>
          <p:cNvPicPr>
            <a:picLocks noChangeAspect="1"/>
          </p:cNvPicPr>
          <p:nvPr/>
        </p:nvPicPr>
        <p:blipFill>
          <a:blip r:embed="rId2"/>
          <a:srcRect l="9318" t="818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9144000" cy="6858000"/>
          </a:xfrm>
          <a:prstGeom prst="moon">
            <a:avLst/>
          </a:prstGeom>
          <a:solidFill>
            <a:srgbClr val="A7F7A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7429520" cy="6858000"/>
          </a:xfrm>
          <a:prstGeom prst="moon">
            <a:avLst/>
          </a:prstGeom>
          <a:solidFill>
            <a:srgbClr val="008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500430" y="152400"/>
            <a:ext cx="5795970" cy="6858000"/>
          </a:xfrm>
          <a:prstGeom prst="moon">
            <a:avLst/>
          </a:prstGeom>
          <a:solidFill>
            <a:srgbClr val="005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9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rot="16200000">
            <a:off x="1143000" y="-1143000"/>
            <a:ext cx="6858000" cy="9144000"/>
          </a:xfrm>
          <a:prstGeom prst="moon">
            <a:avLst/>
          </a:prstGeom>
          <a:solidFill>
            <a:srgbClr val="58295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826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1750211" y="-1750211"/>
            <a:ext cx="5643578" cy="9144000"/>
          </a:xfrm>
          <a:prstGeom prst="moon">
            <a:avLst/>
          </a:prstGeom>
          <a:solidFill>
            <a:srgbClr val="934595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826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2750343" y="-2750343"/>
            <a:ext cx="3643314" cy="9144000"/>
          </a:xfrm>
          <a:prstGeom prst="moon">
            <a:avLst>
              <a:gd name="adj" fmla="val 55944"/>
            </a:avLst>
          </a:prstGeom>
          <a:solidFill>
            <a:srgbClr val="DEBBDF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826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7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1143000" y="-1143000"/>
            <a:ext cx="6858000" cy="9144000"/>
          </a:xfrm>
          <a:prstGeom prst="moon">
            <a:avLst>
              <a:gd name="adj" fmla="val 44035"/>
            </a:avLst>
          </a:prstGeom>
          <a:solidFill>
            <a:srgbClr val="85A644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1714492" y="-571508"/>
            <a:ext cx="5715016" cy="9144000"/>
          </a:xfrm>
          <a:prstGeom prst="moon">
            <a:avLst>
              <a:gd name="adj" fmla="val 44035"/>
            </a:avLst>
          </a:prstGeom>
          <a:solidFill>
            <a:srgbClr val="425222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428872" y="142872"/>
            <a:ext cx="4286256" cy="9144000"/>
          </a:xfrm>
          <a:prstGeom prst="moon">
            <a:avLst>
              <a:gd name="adj" fmla="val 44035"/>
            </a:avLst>
          </a:prstGeom>
          <a:solidFill>
            <a:srgbClr val="2E3917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9144000" cy="6858000"/>
          </a:xfrm>
          <a:prstGeom prst="moon">
            <a:avLst/>
          </a:prstGeom>
          <a:solidFill>
            <a:srgbClr val="75A4DD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500166" y="0"/>
            <a:ext cx="7643834" cy="6858000"/>
          </a:xfrm>
          <a:prstGeom prst="moon">
            <a:avLst/>
          </a:prstGeom>
          <a:solidFill>
            <a:srgbClr val="3278CC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419468" y="0"/>
            <a:ext cx="5724532" cy="6858000"/>
          </a:xfrm>
          <a:prstGeom prst="moon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-waterfall-cascadas---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5400000">
            <a:off x="1643022" y="-642978"/>
            <a:ext cx="7358090" cy="7643866"/>
          </a:xfrm>
          <a:prstGeom prst="teardrop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3815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400000">
            <a:off x="2678905" y="392873"/>
            <a:ext cx="6000768" cy="6072230"/>
          </a:xfrm>
          <a:prstGeom prst="teardrop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3815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3607599" y="1321567"/>
            <a:ext cx="4224342" cy="4295804"/>
          </a:xfrm>
          <a:prstGeom prst="teardrop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3815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ESP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laca"/>
          <p:cNvSpPr/>
          <p:nvPr/>
        </p:nvSpPr>
        <p:spPr>
          <a:xfrm>
            <a:off x="0" y="0"/>
            <a:ext cx="9144000" cy="6858000"/>
          </a:xfrm>
          <a:prstGeom prst="plaque">
            <a:avLst>
              <a:gd name="adj" fmla="val 50000"/>
            </a:avLst>
          </a:prstGeom>
          <a:solidFill>
            <a:srgbClr val="582959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699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laca"/>
          <p:cNvSpPr/>
          <p:nvPr/>
        </p:nvSpPr>
        <p:spPr>
          <a:xfrm>
            <a:off x="1357290" y="642918"/>
            <a:ext cx="6348426" cy="5581664"/>
          </a:xfrm>
          <a:prstGeom prst="plaque">
            <a:avLst>
              <a:gd name="adj" fmla="val 50000"/>
            </a:avLst>
          </a:prstGeom>
          <a:solidFill>
            <a:srgbClr val="C484C6">
              <a:alpha val="5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6990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des-arboles-en-un-bosque-hume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14612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07193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8631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929454" y="0"/>
            <a:ext cx="71434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643834" y="0"/>
            <a:ext cx="78581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358182" y="0"/>
            <a:ext cx="785818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rindra_prakarsa_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9144000" cy="6858000"/>
          </a:xfrm>
          <a:prstGeom prst="moon">
            <a:avLst/>
          </a:prstGeom>
          <a:solidFill>
            <a:srgbClr val="0D0571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571636" y="0"/>
            <a:ext cx="7572364" cy="6858000"/>
          </a:xfrm>
          <a:prstGeom prst="moon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490906" y="0"/>
            <a:ext cx="5653094" cy="6858000"/>
          </a:xfrm>
          <a:prstGeom prst="moon">
            <a:avLst/>
          </a:prstGeom>
          <a:solidFill>
            <a:schemeClr val="accent1">
              <a:lumMod val="40000"/>
              <a:lumOff val="6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412750" h="177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>
    <p:sndAc>
      <p:stSnd>
        <p:snd r:embed="rId2" name="Paul Mauriat - This is M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 ESPEC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1143000" y="-1143000"/>
            <a:ext cx="6858000" cy="9144000"/>
          </a:xfrm>
          <a:prstGeom prst="moon">
            <a:avLst>
              <a:gd name="adj" fmla="val 44035"/>
            </a:avLst>
          </a:prstGeom>
          <a:solidFill>
            <a:srgbClr val="D7E4BE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1535897" y="-750103"/>
            <a:ext cx="6072206" cy="9144000"/>
          </a:xfrm>
          <a:prstGeom prst="moon">
            <a:avLst>
              <a:gd name="adj" fmla="val 44035"/>
            </a:avLst>
          </a:prstGeom>
          <a:solidFill>
            <a:srgbClr val="83A343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1959763" y="-326237"/>
            <a:ext cx="5224474" cy="9144000"/>
          </a:xfrm>
          <a:prstGeom prst="moon">
            <a:avLst>
              <a:gd name="adj" fmla="val 44035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165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turacion-a24998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traso"/>
          <p:cNvSpPr/>
          <p:nvPr/>
        </p:nvSpPr>
        <p:spPr>
          <a:xfrm>
            <a:off x="0" y="0"/>
            <a:ext cx="9144000" cy="6858000"/>
          </a:xfrm>
          <a:prstGeom prst="flowChartDelay">
            <a:avLst/>
          </a:prstGeom>
          <a:solidFill>
            <a:srgbClr val="E7BCBB">
              <a:alpha val="74902"/>
            </a:srgb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>
            <a:off x="0" y="0"/>
            <a:ext cx="7429520" cy="6858000"/>
          </a:xfrm>
          <a:prstGeom prst="flowChartDelay">
            <a:avLst/>
          </a:prstGeom>
          <a:solidFill>
            <a:srgbClr val="C55E5B">
              <a:alpha val="74902"/>
            </a:srgb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>
            <a:off x="0" y="0"/>
            <a:ext cx="5429256" cy="6858000"/>
          </a:xfrm>
          <a:prstGeom prst="flowChartDelay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444500" h="2984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ecciones-caball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86182" y="0"/>
            <a:ext cx="64291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357686" y="0"/>
            <a:ext cx="71438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66" y="0"/>
            <a:ext cx="642942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643570" y="0"/>
            <a:ext cx="785818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71438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642942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0"/>
            <a:ext cx="71438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429620" y="0"/>
            <a:ext cx="714380" cy="6858000"/>
          </a:xfrm>
          <a:prstGeom prst="rect">
            <a:avLst/>
          </a:prstGeom>
          <a:solidFill>
            <a:srgbClr val="425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BAJO CH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71373">
            <a:off x="1916670" y="1188712"/>
            <a:ext cx="5665576" cy="5552172"/>
          </a:xfrm>
          <a:prstGeom prst="teardrop">
            <a:avLst>
              <a:gd name="adj" fmla="val 99327"/>
            </a:avLst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4616">
            <a:off x="2235638" y="1987434"/>
            <a:ext cx="4816350" cy="4883254"/>
          </a:xfrm>
          <a:prstGeom prst="teardrop">
            <a:avLst>
              <a:gd name="adj" fmla="val 105619"/>
            </a:avLst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93405">
            <a:off x="2476472" y="2765628"/>
            <a:ext cx="4057941" cy="4050565"/>
          </a:xfrm>
          <a:prstGeom prst="teardrop">
            <a:avLst>
              <a:gd name="adj" fmla="val 105619"/>
            </a:avLst>
          </a:prstGeom>
          <a:solidFill>
            <a:srgbClr val="99663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fotografias-casc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1461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07193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8631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929454" y="0"/>
            <a:ext cx="78581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71527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rgbClr val="005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357158" y="4857760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os paisaj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bellos paisajes</Template>
  <TotalTime>0</TotalTime>
  <Words>63</Words>
  <Application>Microsoft Office PowerPoint</Application>
  <PresentationFormat>Presentación en pantalla (4:3)</PresentationFormat>
  <Paragraphs>29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bellos paisajes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2012-06-19T21:58:15Z</dcterms:created>
  <dcterms:modified xsi:type="dcterms:W3CDTF">2012-06-19T22:14:47Z</dcterms:modified>
</cp:coreProperties>
</file>