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thIVU/0ZRv5NZUce0YyU7A==" hashData="ssNQc1BiEYKkkPwQg83ehj7Rzls="/>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varScale="1">
        <p:scale>
          <a:sx n="35" d="100"/>
          <a:sy n="35" d="100"/>
        </p:scale>
        <p:origin x="-72" y="-157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95D7C271-36A1-424A-A603-48EEE4DEBCD8}" type="datetimeFigureOut">
              <a:rPr lang="es-CO" smtClean="0"/>
              <a:pPr/>
              <a:t>15/04/2016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6D6F10D-2A66-47E3-ABA4-089D023A52F0}" type="slidenum">
              <a:rPr lang="es-CO" smtClean="0"/>
              <a:pPr/>
              <a:t>‹Nº›</a:t>
            </a:fld>
            <a:endParaRPr lang="es-CO"/>
          </a:p>
        </p:txBody>
      </p:sp>
    </p:spTree>
    <p:extLst>
      <p:ext uri="{BB962C8B-B14F-4D97-AF65-F5344CB8AC3E}">
        <p14:creationId xmlns:p14="http://schemas.microsoft.com/office/powerpoint/2010/main" xmlns="" val="14656543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95D7C271-36A1-424A-A603-48EEE4DEBCD8}" type="datetimeFigureOut">
              <a:rPr lang="es-CO" smtClean="0"/>
              <a:pPr/>
              <a:t>15/04/2016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6D6F10D-2A66-47E3-ABA4-089D023A52F0}" type="slidenum">
              <a:rPr lang="es-CO" smtClean="0"/>
              <a:pPr/>
              <a:t>‹Nº›</a:t>
            </a:fld>
            <a:endParaRPr lang="es-CO"/>
          </a:p>
        </p:txBody>
      </p:sp>
    </p:spTree>
    <p:extLst>
      <p:ext uri="{BB962C8B-B14F-4D97-AF65-F5344CB8AC3E}">
        <p14:creationId xmlns:p14="http://schemas.microsoft.com/office/powerpoint/2010/main" xmlns="" val="10145498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95D7C271-36A1-424A-A603-48EEE4DEBCD8}" type="datetimeFigureOut">
              <a:rPr lang="es-CO" smtClean="0"/>
              <a:pPr/>
              <a:t>15/04/2016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6D6F10D-2A66-47E3-ABA4-089D023A52F0}" type="slidenum">
              <a:rPr lang="es-CO" smtClean="0"/>
              <a:pPr/>
              <a:t>‹Nº›</a:t>
            </a:fld>
            <a:endParaRPr lang="es-CO"/>
          </a:p>
        </p:txBody>
      </p:sp>
    </p:spTree>
    <p:extLst>
      <p:ext uri="{BB962C8B-B14F-4D97-AF65-F5344CB8AC3E}">
        <p14:creationId xmlns:p14="http://schemas.microsoft.com/office/powerpoint/2010/main" xmlns="" val="8314510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95D7C271-36A1-424A-A603-48EEE4DEBCD8}" type="datetimeFigureOut">
              <a:rPr lang="es-CO" smtClean="0"/>
              <a:pPr/>
              <a:t>15/04/2016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86D6F10D-2A66-47E3-ABA4-089D023A52F0}" type="slidenum">
              <a:rPr lang="es-CO" smtClean="0"/>
              <a:pPr/>
              <a:t>‹Nº›</a:t>
            </a:fld>
            <a:endParaRPr lang="es-CO"/>
          </a:p>
        </p:txBody>
      </p:sp>
    </p:spTree>
    <p:extLst>
      <p:ext uri="{BB962C8B-B14F-4D97-AF65-F5344CB8AC3E}">
        <p14:creationId xmlns:p14="http://schemas.microsoft.com/office/powerpoint/2010/main" xmlns="" val="42181247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95D7C271-36A1-424A-A603-48EEE4DEBCD8}" type="datetimeFigureOut">
              <a:rPr lang="es-CO" smtClean="0"/>
              <a:pPr/>
              <a:t>15/04/2016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86D6F10D-2A66-47E3-ABA4-089D023A52F0}" type="slidenum">
              <a:rPr lang="es-CO" smtClean="0"/>
              <a:pPr/>
              <a:t>‹Nº›</a:t>
            </a:fld>
            <a:endParaRPr lang="es-CO"/>
          </a:p>
        </p:txBody>
      </p:sp>
    </p:spTree>
    <p:extLst>
      <p:ext uri="{BB962C8B-B14F-4D97-AF65-F5344CB8AC3E}">
        <p14:creationId xmlns:p14="http://schemas.microsoft.com/office/powerpoint/2010/main" xmlns="" val="32341910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95D7C271-36A1-424A-A603-48EEE4DEBCD8}" type="datetimeFigureOut">
              <a:rPr lang="es-CO" smtClean="0"/>
              <a:pPr/>
              <a:t>15/04/2016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86D6F10D-2A66-47E3-ABA4-089D023A52F0}" type="slidenum">
              <a:rPr lang="es-CO" smtClean="0"/>
              <a:pPr/>
              <a:t>‹Nº›</a:t>
            </a:fld>
            <a:endParaRPr lang="es-CO"/>
          </a:p>
        </p:txBody>
      </p:sp>
    </p:spTree>
    <p:extLst>
      <p:ext uri="{BB962C8B-B14F-4D97-AF65-F5344CB8AC3E}">
        <p14:creationId xmlns:p14="http://schemas.microsoft.com/office/powerpoint/2010/main" xmlns="" val="17313374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95D7C271-36A1-424A-A603-48EEE4DEBCD8}" type="datetimeFigureOut">
              <a:rPr lang="es-CO" smtClean="0"/>
              <a:pPr/>
              <a:t>15/04/2016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86D6F10D-2A66-47E3-ABA4-089D023A52F0}" type="slidenum">
              <a:rPr lang="es-CO" smtClean="0"/>
              <a:pPr/>
              <a:t>‹Nº›</a:t>
            </a:fld>
            <a:endParaRPr lang="es-CO"/>
          </a:p>
        </p:txBody>
      </p:sp>
    </p:spTree>
    <p:extLst>
      <p:ext uri="{BB962C8B-B14F-4D97-AF65-F5344CB8AC3E}">
        <p14:creationId xmlns:p14="http://schemas.microsoft.com/office/powerpoint/2010/main" xmlns="" val="21480916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95D7C271-36A1-424A-A603-48EEE4DEBCD8}" type="datetimeFigureOut">
              <a:rPr lang="es-CO" smtClean="0"/>
              <a:pPr/>
              <a:t>15/04/2016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86D6F10D-2A66-47E3-ABA4-089D023A52F0}" type="slidenum">
              <a:rPr lang="es-CO" smtClean="0"/>
              <a:pPr/>
              <a:t>‹Nº›</a:t>
            </a:fld>
            <a:endParaRPr lang="es-CO"/>
          </a:p>
        </p:txBody>
      </p:sp>
    </p:spTree>
    <p:extLst>
      <p:ext uri="{BB962C8B-B14F-4D97-AF65-F5344CB8AC3E}">
        <p14:creationId xmlns:p14="http://schemas.microsoft.com/office/powerpoint/2010/main" xmlns="" val="4926099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95D7C271-36A1-424A-A603-48EEE4DEBCD8}" type="datetimeFigureOut">
              <a:rPr lang="es-CO" smtClean="0"/>
              <a:pPr/>
              <a:t>15/04/2016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86D6F10D-2A66-47E3-ABA4-089D023A52F0}" type="slidenum">
              <a:rPr lang="es-CO" smtClean="0"/>
              <a:pPr/>
              <a:t>‹Nº›</a:t>
            </a:fld>
            <a:endParaRPr lang="es-CO"/>
          </a:p>
        </p:txBody>
      </p:sp>
    </p:spTree>
    <p:extLst>
      <p:ext uri="{BB962C8B-B14F-4D97-AF65-F5344CB8AC3E}">
        <p14:creationId xmlns:p14="http://schemas.microsoft.com/office/powerpoint/2010/main" xmlns="" val="12418205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95D7C271-36A1-424A-A603-48EEE4DEBCD8}" type="datetimeFigureOut">
              <a:rPr lang="es-CO" smtClean="0"/>
              <a:pPr/>
              <a:t>15/04/2016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6D6F10D-2A66-47E3-ABA4-089D023A52F0}" type="slidenum">
              <a:rPr lang="es-CO" smtClean="0"/>
              <a:pPr/>
              <a:t>‹Nº›</a:t>
            </a:fld>
            <a:endParaRPr lang="es-CO"/>
          </a:p>
        </p:txBody>
      </p:sp>
    </p:spTree>
    <p:extLst>
      <p:ext uri="{BB962C8B-B14F-4D97-AF65-F5344CB8AC3E}">
        <p14:creationId xmlns:p14="http://schemas.microsoft.com/office/powerpoint/2010/main" xmlns="" val="37802355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95D7C271-36A1-424A-A603-48EEE4DEBCD8}" type="datetimeFigureOut">
              <a:rPr lang="es-CO" smtClean="0"/>
              <a:pPr/>
              <a:t>15/04/2016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6D6F10D-2A66-47E3-ABA4-089D023A52F0}" type="slidenum">
              <a:rPr lang="es-CO" smtClean="0"/>
              <a:pPr/>
              <a:t>‹Nº›</a:t>
            </a:fld>
            <a:endParaRPr lang="es-CO"/>
          </a:p>
        </p:txBody>
      </p:sp>
    </p:spTree>
    <p:extLst>
      <p:ext uri="{BB962C8B-B14F-4D97-AF65-F5344CB8AC3E}">
        <p14:creationId xmlns:p14="http://schemas.microsoft.com/office/powerpoint/2010/main" xmlns="" val="13325527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4"/>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5D7C271-36A1-424A-A603-48EEE4DEBCD8}" type="datetimeFigureOut">
              <a:rPr lang="es-CO" smtClean="0"/>
              <a:pPr/>
              <a:t>15/04/2016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D6F10D-2A66-47E3-ABA4-089D023A52F0}" type="slidenum">
              <a:rPr lang="es-CO" smtClean="0"/>
              <a:pPr/>
              <a:t>‹Nº›</a:t>
            </a:fld>
            <a:endParaRPr lang="es-CO"/>
          </a:p>
        </p:txBody>
      </p:sp>
    </p:spTree>
    <p:extLst>
      <p:ext uri="{BB962C8B-B14F-4D97-AF65-F5344CB8AC3E}">
        <p14:creationId xmlns:p14="http://schemas.microsoft.com/office/powerpoint/2010/main" xmlns="" val="32381525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8" Type="http://schemas.openxmlformats.org/officeDocument/2006/relationships/image" Target="../media/image65.png"/><Relationship Id="rId13" Type="http://schemas.openxmlformats.org/officeDocument/2006/relationships/hyperlink" Target="https://vk.com/mispps" TargetMode="External"/><Relationship Id="rId3" Type="http://schemas.openxmlformats.org/officeDocument/2006/relationships/image" Target="../media/image62.png"/><Relationship Id="rId7" Type="http://schemas.openxmlformats.org/officeDocument/2006/relationships/hyperlink" Target="https://www.facebook.com/mispps" TargetMode="External"/><Relationship Id="rId12" Type="http://schemas.openxmlformats.org/officeDocument/2006/relationships/image" Target="../media/image6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4.png"/><Relationship Id="rId11" Type="http://schemas.openxmlformats.org/officeDocument/2006/relationships/hyperlink" Target="https://plus.google.com/+Mispps/" TargetMode="External"/><Relationship Id="rId5" Type="http://schemas.openxmlformats.org/officeDocument/2006/relationships/image" Target="../media/image63.png"/><Relationship Id="rId10" Type="http://schemas.openxmlformats.org/officeDocument/2006/relationships/image" Target="../media/image6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5" name="CuadroTexto 4"/>
          <p:cNvSpPr txBox="1"/>
          <p:nvPr/>
        </p:nvSpPr>
        <p:spPr>
          <a:xfrm>
            <a:off x="2313039" y="436851"/>
            <a:ext cx="9320979" cy="4893647"/>
          </a:xfrm>
          <a:prstGeom prst="rect">
            <a:avLst/>
          </a:prstGeom>
          <a:noFill/>
        </p:spPr>
        <p:txBody>
          <a:bodyPr wrap="square" rtlCol="0">
            <a:spAutoFit/>
          </a:bodyPr>
          <a:lstStyle/>
          <a:p>
            <a:pPr algn="ctr"/>
            <a:r>
              <a:rPr lang="es-CO" sz="2400" b="1" i="1" dirty="0" smtClean="0"/>
              <a:t>Bello Horizonte y Río de Janeiro Brasil</a:t>
            </a:r>
          </a:p>
          <a:p>
            <a:pPr algn="ctr"/>
            <a:r>
              <a:rPr lang="es-CO" b="1" i="1" dirty="0" smtClean="0"/>
              <a:t>Belo Horizonte</a:t>
            </a:r>
            <a:r>
              <a:rPr lang="es-CO" i="1" dirty="0" smtClean="0"/>
              <a:t>, es una ciudad brasileña, capital del Estado de Minas Gerais. Con un área de aproximadamente 330 km² y una geografía diversa, con montañas y tierras bajas, está situada en la zona central del estado a 716 km de Brasilia, la capital nacional y, a 438 km de Rio de Janeiro. Rodeada por la Sierra del </a:t>
            </a:r>
            <a:r>
              <a:rPr lang="es-CO" i="1" dirty="0" err="1" smtClean="0"/>
              <a:t>Curral</a:t>
            </a:r>
            <a:r>
              <a:rPr lang="es-CO" i="1" dirty="0" smtClean="0"/>
              <a:t>, que actúa como un marco de referencia natural e histórico, fue planeada y construida para ser la capital política y administrativa del Estado, bajo la influencia de las ideas del positivismo, en pleno auge de la ideología republicana en el país.2 La ciudad es una mezcla de tradición y modernidad.</a:t>
            </a:r>
            <a:endParaRPr lang="es-CO" i="1" dirty="0"/>
          </a:p>
          <a:p>
            <a:pPr algn="ctr"/>
            <a:r>
              <a:rPr lang="es-CO" b="1" i="1" dirty="0" smtClean="0"/>
              <a:t>Río de Janeiro</a:t>
            </a:r>
            <a:r>
              <a:rPr lang="es-CO" i="1" dirty="0" smtClean="0"/>
              <a:t>. Fundada como “San Sebastián del Río de Enero” y popularmente llamada Rio, es una ciudad y municipio brasileño, capital del estado de Río de Janeiro, ubicada en el sureste de Brasil. Es la segunda ciudad más poblada de Brasil, ostenta el mayor tráfico internacional de turismo del país y es la primera ciudad olímpica de América del Sur. Es uno de los principales centros económicos, de recursos culturales y financieros del país, y es conocida internacionalmente por sus iconos culturales y paisajes, como el Pan de Azúcar, la estatua del Cristo Redentor (una de las siete maravillas del mundo moderno), las playas de Copacabana e </a:t>
            </a:r>
            <a:r>
              <a:rPr lang="es-CO" i="1" dirty="0" err="1" smtClean="0"/>
              <a:t>Ipanema</a:t>
            </a:r>
            <a:r>
              <a:rPr lang="es-CO" i="1" dirty="0" smtClean="0"/>
              <a:t>, el estadio Maracaná, el Parque Nacional de </a:t>
            </a:r>
            <a:r>
              <a:rPr lang="es-CO" i="1" dirty="0" err="1" smtClean="0"/>
              <a:t>Tijuca</a:t>
            </a:r>
            <a:r>
              <a:rPr lang="es-CO" i="1" dirty="0" smtClean="0"/>
              <a:t> (el mayor bosque urbano del mundo), la Quinta da Boa Vista, la isla de </a:t>
            </a:r>
            <a:r>
              <a:rPr lang="es-CO" i="1" dirty="0" err="1" smtClean="0"/>
              <a:t>Paquetá</a:t>
            </a:r>
            <a:r>
              <a:rPr lang="es-CO" i="1" dirty="0" smtClean="0"/>
              <a:t>, las Fiestas de Fin de Año en Copacabana y la celebración del Carnaval.</a:t>
            </a:r>
            <a:endParaRPr lang="es-CO" i="1" dirty="0"/>
          </a:p>
        </p:txBody>
      </p:sp>
      <p:sp>
        <p:nvSpPr>
          <p:cNvPr id="6" name="CuadroTexto 5"/>
          <p:cNvSpPr txBox="1"/>
          <p:nvPr/>
        </p:nvSpPr>
        <p:spPr>
          <a:xfrm>
            <a:off x="5218470" y="5382628"/>
            <a:ext cx="3510115" cy="769441"/>
          </a:xfrm>
          <a:prstGeom prst="rect">
            <a:avLst/>
          </a:prstGeom>
          <a:noFill/>
        </p:spPr>
        <p:txBody>
          <a:bodyPr wrap="square" rtlCol="0">
            <a:spAutoFit/>
          </a:bodyPr>
          <a:lstStyle/>
          <a:p>
            <a:pPr algn="ctr"/>
            <a:r>
              <a:rPr lang="es-CO" sz="1100" b="1" i="1" dirty="0" smtClean="0"/>
              <a:t>Creación de: </a:t>
            </a:r>
          </a:p>
          <a:p>
            <a:pPr algn="ctr"/>
            <a:r>
              <a:rPr lang="es-CO" sz="1100" b="1" i="1" dirty="0" smtClean="0"/>
              <a:t>Jeremías Candelo Valencia</a:t>
            </a:r>
          </a:p>
          <a:p>
            <a:pPr algn="ctr"/>
            <a:r>
              <a:rPr lang="es-CO" sz="1100" b="1" i="1" dirty="0" smtClean="0"/>
              <a:t>Para: mis </a:t>
            </a:r>
            <a:r>
              <a:rPr lang="es-CO" sz="1100" b="1" i="1" dirty="0" err="1" smtClean="0"/>
              <a:t>pps</a:t>
            </a:r>
            <a:endParaRPr lang="es-CO" sz="1100" b="1" i="1" dirty="0" smtClean="0"/>
          </a:p>
          <a:p>
            <a:pPr algn="ctr"/>
            <a:r>
              <a:rPr lang="es-CO" sz="1100" b="1" i="1" dirty="0" smtClean="0"/>
              <a:t>Música: Música Brasilera Instrumental-Paulina Volando</a:t>
            </a:r>
            <a:endParaRPr lang="es-CO" sz="1100" b="1" i="1" dirty="0"/>
          </a:p>
        </p:txBody>
      </p:sp>
      <p:pic>
        <p:nvPicPr>
          <p:cNvPr id="7" name="Musica_brasilera_2014_brasile_a_romantica_portugue">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3759126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xmlns="" val="147533597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952599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27819" y="0"/>
            <a:ext cx="12064181" cy="6858000"/>
          </a:xfrm>
          <a:prstGeom prst="rect">
            <a:avLst/>
          </a:prstGeom>
        </p:spPr>
      </p:pic>
    </p:spTree>
    <p:extLst>
      <p:ext uri="{BB962C8B-B14F-4D97-AF65-F5344CB8AC3E}">
        <p14:creationId xmlns:p14="http://schemas.microsoft.com/office/powerpoint/2010/main" xmlns="" val="224001486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7514534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59020231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94124906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79055177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9567093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8658560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2716131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5175338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6596844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635906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0903469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8885897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9488452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6574149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2702584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6697875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059831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7455161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5282511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3558997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86434124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5849843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13032995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95250"/>
            <a:ext cx="12192001" cy="6667500"/>
          </a:xfrm>
          <a:prstGeom prst="rect">
            <a:avLst/>
          </a:prstGeom>
        </p:spPr>
      </p:pic>
    </p:spTree>
    <p:extLst>
      <p:ext uri="{BB962C8B-B14F-4D97-AF65-F5344CB8AC3E}">
        <p14:creationId xmlns:p14="http://schemas.microsoft.com/office/powerpoint/2010/main" xmlns="" val="3100123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48886838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10490155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59336871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95250"/>
            <a:ext cx="12300155" cy="6667500"/>
          </a:xfrm>
          <a:prstGeom prst="rect">
            <a:avLst/>
          </a:prstGeom>
        </p:spPr>
      </p:pic>
    </p:spTree>
    <p:extLst>
      <p:ext uri="{BB962C8B-B14F-4D97-AF65-F5344CB8AC3E}">
        <p14:creationId xmlns:p14="http://schemas.microsoft.com/office/powerpoint/2010/main" xmlns="" val="109561015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95250"/>
            <a:ext cx="12314903" cy="6667500"/>
          </a:xfrm>
          <a:prstGeom prst="rect">
            <a:avLst/>
          </a:prstGeom>
        </p:spPr>
      </p:pic>
    </p:spTree>
    <p:extLst>
      <p:ext uri="{BB962C8B-B14F-4D97-AF65-F5344CB8AC3E}">
        <p14:creationId xmlns:p14="http://schemas.microsoft.com/office/powerpoint/2010/main" xmlns="" val="106356285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32593084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0006560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05797549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01408802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39125470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45303355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58772815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95250"/>
            <a:ext cx="12192001" cy="6667500"/>
          </a:xfrm>
          <a:prstGeom prst="rect">
            <a:avLst/>
          </a:prstGeom>
        </p:spPr>
      </p:pic>
    </p:spTree>
    <p:extLst>
      <p:ext uri="{BB962C8B-B14F-4D97-AF65-F5344CB8AC3E}">
        <p14:creationId xmlns:p14="http://schemas.microsoft.com/office/powerpoint/2010/main" xmlns="" val="371534445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41647113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7871526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6635764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9871718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84578549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040227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80556624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48487218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16706889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48756371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2820222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62509217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08273933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3619842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45104278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69205816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36094436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77820913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00591709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5"/>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61</TotalTime>
  <Words>327</Words>
  <Application>Microsoft Office PowerPoint</Application>
  <PresentationFormat>Personalizado</PresentationFormat>
  <Paragraphs>9</Paragraphs>
  <Slides>61</Slides>
  <Notes>0</Notes>
  <HiddenSlides>0</HiddenSlides>
  <MMClips>1</MMClips>
  <ScaleCrop>false</ScaleCrop>
  <HeadingPairs>
    <vt:vector size="4" baseType="variant">
      <vt:variant>
        <vt:lpstr>Tema</vt:lpstr>
      </vt:variant>
      <vt:variant>
        <vt:i4>2</vt:i4>
      </vt:variant>
      <vt:variant>
        <vt:lpstr>Títulos de diapositiva</vt:lpstr>
      </vt:variant>
      <vt:variant>
        <vt:i4>61</vt:i4>
      </vt:variant>
    </vt:vector>
  </HeadingPairs>
  <TitlesOfParts>
    <vt:vector size="63"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11</cp:revision>
  <dcterms:created xsi:type="dcterms:W3CDTF">2016-04-13T00:05:39Z</dcterms:created>
  <dcterms:modified xsi:type="dcterms:W3CDTF">2016-04-14T23:28:45Z</dcterms:modified>
</cp:coreProperties>
</file>