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387" r:id="rId3"/>
    <p:sldId id="261" r:id="rId4"/>
    <p:sldId id="392" r:id="rId5"/>
    <p:sldId id="402" r:id="rId6"/>
    <p:sldId id="259" r:id="rId7"/>
    <p:sldId id="407" r:id="rId8"/>
    <p:sldId id="399" r:id="rId9"/>
    <p:sldId id="337" r:id="rId10"/>
    <p:sldId id="408" r:id="rId11"/>
    <p:sldId id="267" r:id="rId12"/>
    <p:sldId id="277" r:id="rId13"/>
    <p:sldId id="411" r:id="rId14"/>
    <p:sldId id="346" r:id="rId15"/>
    <p:sldId id="268" r:id="rId16"/>
    <p:sldId id="280" r:id="rId17"/>
    <p:sldId id="350" r:id="rId18"/>
    <p:sldId id="416" r:id="rId19"/>
    <p:sldId id="352" r:id="rId20"/>
    <p:sldId id="412" r:id="rId21"/>
    <p:sldId id="418" r:id="rId22"/>
    <p:sldId id="420" r:id="rId23"/>
    <p:sldId id="425" r:id="rId24"/>
    <p:sldId id="426" r:id="rId25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UztxA2Nk8Wk1HQf+J1+EQ==" hashData="NrzcRXfCihtNDwpRUe2cTH08SX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3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49" autoAdjust="0"/>
    <p:restoredTop sz="94660"/>
  </p:normalViewPr>
  <p:slideViewPr>
    <p:cSldViewPr>
      <p:cViewPr>
        <p:scale>
          <a:sx n="70" d="100"/>
          <a:sy n="70" d="100"/>
        </p:scale>
        <p:origin x="-510" y="-438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7E6F7-2674-4741-A45F-27825800C467}" type="datetimeFigureOut">
              <a:rPr lang="es-ES" smtClean="0"/>
              <a:t>28/02/2015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E23B19-EC0A-44EA-9152-E3AFE89256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6439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3B19-EC0A-44EA-9152-E3AFE892564C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7179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3B19-EC0A-44EA-9152-E3AFE892564C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07073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23B19-EC0A-44EA-9152-E3AFE892564C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7649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7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64940-A0C9-4EA5-8326-36AD02F740BC}" type="datetimeFigureOut">
              <a:rPr lang="es-ES" smtClean="0"/>
              <a:t>28/02/2015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CC2B-D5CB-41F3-B7CD-469B891FD7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42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64940-A0C9-4EA5-8326-36AD02F740BC}" type="datetimeFigureOut">
              <a:rPr lang="es-ES" smtClean="0"/>
              <a:t>28/02/2015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CC2B-D5CB-41F3-B7CD-469B891FD7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388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64940-A0C9-4EA5-8326-36AD02F740BC}" type="datetimeFigureOut">
              <a:rPr lang="es-ES" smtClean="0"/>
              <a:t>28/02/2015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CC2B-D5CB-41F3-B7CD-469B891FD7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167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64940-A0C9-4EA5-8326-36AD02F740BC}" type="datetimeFigureOut">
              <a:rPr lang="es-ES" smtClean="0"/>
              <a:t>28/02/2015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CC2B-D5CB-41F3-B7CD-469B891FD7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787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1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1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64940-A0C9-4EA5-8326-36AD02F740BC}" type="datetimeFigureOut">
              <a:rPr lang="es-ES" smtClean="0"/>
              <a:t>28/02/2015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CC2B-D5CB-41F3-B7CD-469B891FD7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594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64940-A0C9-4EA5-8326-36AD02F740BC}" type="datetimeFigureOut">
              <a:rPr lang="es-ES" smtClean="0"/>
              <a:t>28/02/2015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CC2B-D5CB-41F3-B7CD-469B891FD7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566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64940-A0C9-4EA5-8326-36AD02F740BC}" type="datetimeFigureOut">
              <a:rPr lang="es-ES" smtClean="0"/>
              <a:t>28/02/2015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CC2B-D5CB-41F3-B7CD-469B891FD7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724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6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6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64940-A0C9-4EA5-8326-36AD02F740BC}" type="datetimeFigureOut">
              <a:rPr lang="es-ES" smtClean="0"/>
              <a:t>28/02/2015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CC2B-D5CB-41F3-B7CD-469B891FD7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2285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4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64940-A0C9-4EA5-8326-36AD02F740BC}" type="datetimeFigureOut">
              <a:rPr lang="es-ES" smtClean="0"/>
              <a:t>28/02/2015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CC2B-D5CB-41F3-B7CD-469B891FD7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329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64940-A0C9-4EA5-8326-36AD02F740BC}" type="datetimeFigureOut">
              <a:rPr lang="es-ES" smtClean="0"/>
              <a:t>28/02/2015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CC2B-D5CB-41F3-B7CD-469B891FD7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434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8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8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64940-A0C9-4EA5-8326-36AD02F740BC}" type="datetimeFigureOut">
              <a:rPr lang="es-ES" smtClean="0"/>
              <a:t>28/02/2015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49CC2B-D5CB-41F3-B7CD-469B891FD7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2601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7683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5052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3365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4678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8077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729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4167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9120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2312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7834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121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64940-A0C9-4EA5-8326-36AD02F740BC}" type="datetimeFigureOut">
              <a:rPr lang="es-ES" smtClean="0"/>
              <a:t>28/02/2015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60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49CC2B-D5CB-41F3-B7CD-469B891FD7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5688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370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gif"/><Relationship Id="rId5" Type="http://schemas.openxmlformats.org/officeDocument/2006/relationships/image" Target="../media/image3.gif"/><Relationship Id="rId4" Type="http://schemas.openxmlformats.org/officeDocument/2006/relationships/image" Target="../media/image70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http://wallpaperhd.es/wp-content/uploads/2013/04/el-mundo-burbuja-wallpaper-hd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7184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14282" y="321090"/>
            <a:ext cx="5000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 w="28575">
                  <a:solidFill>
                    <a:srgbClr val="0070C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Arial Unicode MS" pitchFamily="34" charset="-128"/>
                <a:cs typeface="Arial Unicode MS" pitchFamily="34" charset="-128"/>
              </a:rPr>
              <a:t>BELLAS</a:t>
            </a:r>
            <a:endParaRPr lang="es-ES" sz="4000" b="1" dirty="0">
              <a:ln w="28575">
                <a:solidFill>
                  <a:srgbClr val="0070C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940458" y="2108930"/>
            <a:ext cx="20717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b="1" dirty="0" smtClean="0">
                <a:ln w="28575">
                  <a:solidFill>
                    <a:srgbClr val="0070C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Aharoni" pitchFamily="2" charset="-79"/>
              </a:rPr>
              <a:t>II</a:t>
            </a:r>
            <a:endParaRPr lang="es-ES" sz="5400" b="1" dirty="0">
              <a:ln w="28575">
                <a:solidFill>
                  <a:srgbClr val="0070C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cs typeface="Aharoni" pitchFamily="2" charset="-79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012160" y="354061"/>
            <a:ext cx="3312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 w="28575">
                  <a:solidFill>
                    <a:srgbClr val="0070C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Aharoni" pitchFamily="2" charset="-79"/>
              </a:rPr>
              <a:t>CIUDADES</a:t>
            </a:r>
            <a:endParaRPr lang="es-ES" sz="4000" b="1" dirty="0">
              <a:ln w="28575">
                <a:solidFill>
                  <a:srgbClr val="0070C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cs typeface="Aharoni" pitchFamily="2" charset="-79"/>
            </a:endParaRPr>
          </a:p>
        </p:txBody>
      </p:sp>
      <p:pic>
        <p:nvPicPr>
          <p:cNvPr id="8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0276" y="4341951"/>
            <a:ext cx="1982555" cy="129141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214282" y="5080016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>
                  <a:solidFill>
                    <a:srgbClr val="0070C0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Ppsx  creado por Helen</a:t>
            </a:r>
            <a:endParaRPr lang="es-ES" b="1" dirty="0">
              <a:ln>
                <a:solidFill>
                  <a:srgbClr val="0070C0"/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48130" name="Picture 2" descr="http://st-listas.20minutos.es/images/2008-06/22885/402330_249px.jpg?124284292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2375" y="1892145"/>
            <a:ext cx="2291625" cy="2306745"/>
          </a:xfrm>
          <a:prstGeom prst="ellipse">
            <a:avLst/>
          </a:prstGeom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283968" y="5088478"/>
            <a:ext cx="15840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ln>
                  <a:solidFill>
                    <a:srgbClr val="0070C0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Automático</a:t>
            </a:r>
          </a:p>
        </p:txBody>
      </p:sp>
      <p:pic>
        <p:nvPicPr>
          <p:cNvPr id="12" name="Imagem 1" descr="BERGEN - NORVEGIA.jpg"/>
          <p:cNvPicPr>
            <a:picLocks noChangeAspect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-6424" y="1892145"/>
            <a:ext cx="1941101" cy="1987557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757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417">
        <p14:honeycomb/>
        <p:sndAc>
          <p:stSnd loop="1">
            <p:snd r:embed="rId2" name="12 Blue Moon.wav"/>
          </p:stSnd>
        </p:sndAc>
      </p:transition>
    </mc:Choice>
    <mc:Fallback xmlns="">
      <p:transition spd="slow" advTm="21417">
        <p:fade/>
        <p:sndAc>
          <p:stSnd loop="1">
            <p:snd r:embed="rId9" name="12 Blue Mo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6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9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6" descr="C:\Users\Eleni\Desktop\Bellas Ciudades ll HELEN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" y="0"/>
            <a:ext cx="9176763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leni\Desktop\ultimo escritorio\bellisima\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6768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2" descr="C:\Users\Eleni\Desktop\Bellas Ciudades ll HELEN\Diapositiva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6768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16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536">
        <p14:honeycomb/>
      </p:transition>
    </mc:Choice>
    <mc:Fallback xmlns="">
      <p:transition spd="slow" advTm="205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Bellas Ciudades ll HELEN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54591"/>
            <a:ext cx="9265919" cy="578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Bellas Ciudades ll HELEN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54590"/>
            <a:ext cx="9252520" cy="5792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Eleni\Desktop\ultimo escritorio\bellisima\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61913"/>
            <a:ext cx="9410824" cy="583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570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783">
        <p14:honeycomb/>
      </p:transition>
    </mc:Choice>
    <mc:Fallback xmlns="">
      <p:transition spd="slow" advTm="207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copias bellas ciudades-H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3171"/>
            <a:ext cx="927865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copias bellas ciudades-H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1" y="-63062"/>
            <a:ext cx="9278655" cy="5778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copias bellas ciudades-H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1" y="-63062"/>
            <a:ext cx="9278656" cy="5778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7957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488">
        <p14:honeycomb/>
      </p:transition>
    </mc:Choice>
    <mc:Fallback xmlns="">
      <p:transition spd="slow" advTm="224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rgbClr val="00B0F0"/>
            </a:gs>
            <a:gs pos="91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5" descr="C:\Users\Eleni\Desktop\Bellas Ciudades ll HELEN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78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copias bellas ciudades-H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08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9" descr="C:\Users\Eleni\Desktop\Bellas Ciudades ll HELEN\Diapositiva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08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Eleni\Desktop\ultimo escritorio\bellisima\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9229726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449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8292">
        <p14:honeycomb/>
      </p:transition>
    </mc:Choice>
    <mc:Fallback xmlns="">
      <p:transition spd="slow" advTm="282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copias bellas ciudades-H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2574"/>
            <a:ext cx="9252520" cy="5747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copias bellas ciudades-H\Diapositiva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2574"/>
            <a:ext cx="9252520" cy="5826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copias bellas ciudades-H\Diapositiva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2574"/>
            <a:ext cx="9252520" cy="5826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69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197">
        <p14:honeycomb/>
      </p:transition>
    </mc:Choice>
    <mc:Fallback xmlns="">
      <p:transition spd="slow" advTm="231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3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rgbClr val="FF33CC"/>
            </a:gs>
            <a:gs pos="100000">
              <a:srgbClr val="0070C0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copias bellas ciudades-H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5870" y="0"/>
            <a:ext cx="9179870" cy="583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copias bellas ciudades-H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5870" y="0"/>
            <a:ext cx="9179870" cy="583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Cuadros\Bellisimo\1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46"/>
          <a:stretch/>
        </p:blipFill>
        <p:spPr bwMode="auto">
          <a:xfrm>
            <a:off x="-32490" y="0"/>
            <a:ext cx="9176490" cy="5977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668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6198">
        <p14:honeycomb/>
      </p:transition>
    </mc:Choice>
    <mc:Fallback xmlns="">
      <p:transition spd="slow" advTm="261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FFFF00"/>
            </a:gs>
            <a:gs pos="91000">
              <a:srgbClr val="92D05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Bellas Ciudades ll HELEN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47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Bellas Ciudades ll HELEN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48" y="0"/>
            <a:ext cx="9140552" cy="5747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C:\Users\Eleni\Desktop\Bellas Ciudades ll HELEN\Diapositiva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528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9744">
        <p14:honeycomb/>
      </p:transition>
    </mc:Choice>
    <mc:Fallback xmlns="">
      <p:transition spd="slow" advTm="197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9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CC"/>
            </a:gs>
            <a:gs pos="50000">
              <a:srgbClr val="00B0F0"/>
            </a:gs>
            <a:gs pos="100000">
              <a:srgbClr val="FF33CC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copias bellas ciudades-H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copias bellas ciudades-H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30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Bellas Ciudades ll HELEN\Diapositiva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30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2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954">
        <p14:honeycomb/>
      </p:transition>
    </mc:Choice>
    <mc:Fallback xmlns="">
      <p:transition spd="slow" advTm="229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FF0000"/>
            </a:gs>
            <a:gs pos="91000">
              <a:srgbClr val="92D05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6" descr="C:\Users\Eleni\Desktop\Bellas Ciudades ll HELEN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9860" cy="572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Bellas Ciudades ll HELEN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830" y="-28458"/>
            <a:ext cx="9165829" cy="5743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Bellas Ciudades ll HELEN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257"/>
            <a:ext cx="9144000" cy="572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2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610">
        <p14:honeycomb/>
      </p:transition>
    </mc:Choice>
    <mc:Fallback xmlns="">
      <p:transition spd="slow" advTm="206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rgbClr val="FF33CC"/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Bellas Ciudades ll HELEN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1"/>
            <a:ext cx="9324528" cy="571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Bellas Ciudades ll HELEN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copias bellas ciudades-H\Diapositiva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571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076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301">
        <p14:honeycomb/>
      </p:transition>
    </mc:Choice>
    <mc:Fallback xmlns="">
      <p:transition spd="slow" advTm="203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rgbClr val="7030A0"/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copias bellas ciudades-H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3" descr="C:\Users\Eleni\Desktop\Bellas Ciudades ll HELEN\Diapositiva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012" y="0"/>
            <a:ext cx="9161011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Eleni\Desktop\Bellas Ciudades ll HELEN\Diapositiva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012" y="0"/>
            <a:ext cx="917453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158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000">
        <p14:honeycomb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FF33CC"/>
            </a:gs>
            <a:gs pos="100000">
              <a:srgbClr val="92D05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Bellas Ciudades ll HELEN\Diapositiva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571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Bellas Ciudades ll HELEN\Diapositiva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57706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:\Users\Eleni\Desktop\Bellas Ciudades ll HELEN\Diapositiva4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1"/>
            <a:ext cx="9577064" cy="5719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734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503">
        <p14:honeycomb/>
      </p:transition>
    </mc:Choice>
    <mc:Fallback xmlns="">
      <p:transition spd="slow" advTm="225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 descr="C:\Users\Eleni\Desktop\Bellas Ciudades ll HELEN\Diapositiva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1686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Bellas Ciudades ll HELEN\Diapositiva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C:\Users\Eleni\Desktop\Bellas Ciudades ll HELEN\Diapositiva2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35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314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386">
        <p14:honeycomb/>
      </p:transition>
    </mc:Choice>
    <mc:Fallback xmlns="">
      <p:transition spd="slow" advTm="213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rgbClr val="FF33CC"/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Eleni\Desktop\Bellas Ciudades ll HELEN\Diapositiva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798" y="0"/>
            <a:ext cx="9177798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C:\Users\Eleni\Desktop\Bellas Ciudades ll HELEN\Diapositiva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798" y="0"/>
            <a:ext cx="9177798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7" descr="C:\Users\Eleni\Desktop\Bellas Ciudades ll HELEN\Diapositiva2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798" y="-20657"/>
            <a:ext cx="9177798" cy="5918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913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632">
        <p14:honeycomb/>
      </p:transition>
    </mc:Choice>
    <mc:Fallback xmlns="">
      <p:transition spd="slow" advTm="216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rgbClr val="7030A0"/>
            </a:gs>
            <a:gs pos="100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Users\Eleni\Desktop\Bellas Ciudades ll HELEN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1212"/>
            <a:ext cx="9144000" cy="5903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4" descr="C:\Users\Eleni\Desktop\Bellas Ciudades ll HELEN\Diapositiva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112" y="-31059"/>
            <a:ext cx="9160112" cy="5912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Cuadros\Bellisimo\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112" y="-31059"/>
            <a:ext cx="9268632" cy="5912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63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054">
        <p14:honeycomb/>
      </p:transition>
    </mc:Choice>
    <mc:Fallback xmlns="">
      <p:transition spd="slow" advTm="230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rgbClr val="7030A0"/>
            </a:gs>
            <a:gs pos="100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ultimo escritorio\bellisima\1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50" y="0"/>
            <a:ext cx="94869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50" y="-38100"/>
            <a:ext cx="948690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50" y="-38100"/>
            <a:ext cx="948690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957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840">
        <p14:honeycomb/>
      </p:transition>
    </mc:Choice>
    <mc:Fallback xmlns="">
      <p:transition spd="slow" advTm="228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FF0000"/>
            </a:gs>
            <a:gs pos="100000">
              <a:srgbClr val="92D050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Bellas Ciudades ll HELEN\Diapositiva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Cuadros\Bellisimo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9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Cuadros\Bellisimo\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648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151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579">
        <p14:honeycomb/>
      </p:transition>
    </mc:Choice>
    <mc:Fallback xmlns="">
      <p:transition spd="slow" advTm="225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00FF00"/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leni\Desktop\ultimo escritorio\bellisima\1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ultimo escritorio\bellisima\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leni\Desktop\ultimo escritorio\bellisima\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895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4490">
        <p14:honeycomb/>
      </p:transition>
    </mc:Choice>
    <mc:Fallback xmlns="">
      <p:transition spd="slow" advTm="244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CC"/>
            </a:gs>
            <a:gs pos="50000">
              <a:srgbClr val="00FF00"/>
            </a:gs>
            <a:gs pos="100000">
              <a:srgbClr val="FF33CC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ultimo escritorio\bellisima\1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675" y="0"/>
            <a:ext cx="92773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ultimo escritorio\bellisima\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675" y="0"/>
            <a:ext cx="9277350" cy="5785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674" y="-1"/>
            <a:ext cx="9277350" cy="5785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974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519">
        <p14:honeycomb/>
      </p:transition>
    </mc:Choice>
    <mc:Fallback xmlns="">
      <p:transition spd="slow" advTm="235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00FF00"/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ultimo escritorio\bellisima\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433048" cy="570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ultimo escritorio\bellisima\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433048" cy="577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10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5481">
        <p14:honeycomb/>
      </p:transition>
    </mc:Choice>
    <mc:Fallback xmlns="">
      <p:transition spd="slow" advTm="254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6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13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6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43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3492155" y="-35024"/>
            <a:ext cx="2410895" cy="2542388"/>
            <a:chOff x="3641650" y="110390"/>
            <a:chExt cx="2410895" cy="2542388"/>
          </a:xfrm>
        </p:grpSpPr>
        <p:pic>
          <p:nvPicPr>
            <p:cNvPr id="3" name="Picture 4" descr="http://fotos.infojardin.com/subiendo/images/cqs1221528771i.gif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641650" y="110390"/>
              <a:ext cx="2410895" cy="2542388"/>
            </a:xfrm>
            <a:prstGeom prst="rect">
              <a:avLst/>
            </a:prstGeom>
            <a:noFill/>
          </p:spPr>
        </p:pic>
        <p:pic>
          <p:nvPicPr>
            <p:cNvPr id="4" name="Picture 10" descr="http://img842.imageshack.us/img842/8117/helen.gif"/>
            <p:cNvPicPr>
              <a:picLocks noChangeAspect="1" noChangeArrowheads="1" noCrop="1"/>
            </p:cNvPicPr>
            <p:nvPr/>
          </p:nvPicPr>
          <p:blipFill>
            <a:blip r:embed="rId4" cstate="email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4847099" y="1956476"/>
              <a:ext cx="1028504" cy="422564"/>
            </a:xfrm>
            <a:prstGeom prst="rect">
              <a:avLst/>
            </a:prstGeom>
            <a:noFill/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  <a:scene3d>
              <a:camera prst="isometricOffAxis1Right"/>
              <a:lightRig rig="threePt" dir="t"/>
            </a:scene3d>
          </p:spPr>
        </p:pic>
      </p:grpSp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85946" y="4423584"/>
            <a:ext cx="1982555" cy="1291416"/>
          </a:xfrm>
          <a:prstGeom prst="rect">
            <a:avLst/>
          </a:prstGeom>
          <a:noFill/>
        </p:spPr>
      </p:pic>
      <p:pic>
        <p:nvPicPr>
          <p:cNvPr id="8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20782"/>
            <a:ext cx="1745107" cy="144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402">
        <p14:honeycomb/>
      </p:transition>
    </mc:Choice>
    <mc:Fallback xmlns="">
      <p:transition spd="slow" advTm="154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68765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1000">
        <p14:honeycomb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1066</TotalTime>
  <Words>27</Words>
  <Application>Microsoft Office PowerPoint</Application>
  <PresentationFormat>Presentación en pantalla (16:10)</PresentationFormat>
  <Paragraphs>10</Paragraphs>
  <Slides>23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HelenVC</dc:creator>
  <cp:lastModifiedBy>Eleni</cp:lastModifiedBy>
  <cp:revision>92</cp:revision>
  <dcterms:created xsi:type="dcterms:W3CDTF">2014-07-18T21:12:59Z</dcterms:created>
  <dcterms:modified xsi:type="dcterms:W3CDTF">2015-02-28T18:26:30Z</dcterms:modified>
</cp:coreProperties>
</file>