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Default Extension="gif" ContentType="image/gif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56" r:id="rId2"/>
  </p:sldMasterIdLst>
  <p:notesMasterIdLst>
    <p:notesMasterId r:id="rId55"/>
  </p:notesMasterIdLst>
  <p:sldIdLst>
    <p:sldId id="30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2" r:id="rId18"/>
    <p:sldId id="273" r:id="rId19"/>
    <p:sldId id="275" r:id="rId20"/>
    <p:sldId id="276" r:id="rId21"/>
    <p:sldId id="277" r:id="rId22"/>
    <p:sldId id="278" r:id="rId23"/>
    <p:sldId id="279" r:id="rId24"/>
    <p:sldId id="280" r:id="rId25"/>
    <p:sldId id="282" r:id="rId26"/>
    <p:sldId id="283" r:id="rId27"/>
    <p:sldId id="284" r:id="rId28"/>
    <p:sldId id="285" r:id="rId29"/>
    <p:sldId id="286" r:id="rId30"/>
    <p:sldId id="287" r:id="rId31"/>
    <p:sldId id="313" r:id="rId32"/>
    <p:sldId id="310" r:id="rId33"/>
    <p:sldId id="315" r:id="rId34"/>
    <p:sldId id="312" r:id="rId35"/>
    <p:sldId id="314" r:id="rId36"/>
    <p:sldId id="311" r:id="rId37"/>
    <p:sldId id="290" r:id="rId38"/>
    <p:sldId id="292" r:id="rId39"/>
    <p:sldId id="316" r:id="rId40"/>
    <p:sldId id="293" r:id="rId41"/>
    <p:sldId id="294" r:id="rId42"/>
    <p:sldId id="295" r:id="rId43"/>
    <p:sldId id="297" r:id="rId44"/>
    <p:sldId id="298" r:id="rId45"/>
    <p:sldId id="299" r:id="rId46"/>
    <p:sldId id="300" r:id="rId47"/>
    <p:sldId id="301" r:id="rId48"/>
    <p:sldId id="302" r:id="rId49"/>
    <p:sldId id="309" r:id="rId50"/>
    <p:sldId id="305" r:id="rId51"/>
    <p:sldId id="308" r:id="rId52"/>
    <p:sldId id="323" r:id="rId53"/>
    <p:sldId id="324" r:id="rId54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33+Tr5hAE50wYLOzpl2eMA" hashData="BPzM7a0U6UAhuKEOhGu7DIm65w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52"/>
    <p:penClr>
      <a:srgbClr val="FF0000"/>
    </p:penClr>
  </p:showPr>
  <p:clrMru>
    <a:srgbClr val="FF9933"/>
    <a:srgbClr val="FFCC66"/>
    <a:srgbClr val="F286A0"/>
    <a:srgbClr val="339933"/>
    <a:srgbClr val="008000"/>
    <a:srgbClr val="CC6600"/>
    <a:srgbClr val="996633"/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522" y="-55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74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0411C1-E2BE-4395-BDF2-B67055C40D8C}" type="datetimeFigureOut">
              <a:rPr lang="es-ES" smtClean="0"/>
              <a:pPr/>
              <a:t>24/11/2013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283ADE-74F3-4CB1-9F71-5C074E5575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10</a:t>
            </a:fld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12</a:t>
            </a:fld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13</a:t>
            </a:fld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14</a:t>
            </a:fld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16</a:t>
            </a:fld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19</a:t>
            </a:fld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20</a:t>
            </a:fld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21</a:t>
            </a:fld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22</a:t>
            </a:fld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23</a:t>
            </a:fld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24</a:t>
            </a:fld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25</a:t>
            </a:fld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26</a:t>
            </a:fld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27</a:t>
            </a:fld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28</a:t>
            </a:fld>
            <a:endParaRPr lang="es-E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29</a:t>
            </a:fld>
            <a:endParaRPr lang="es-E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36</a:t>
            </a:fld>
            <a:endParaRPr lang="es-E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37</a:t>
            </a:fld>
            <a:endParaRPr lang="es-E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39</a:t>
            </a:fld>
            <a:endParaRPr lang="es-E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40</a:t>
            </a:fld>
            <a:endParaRPr lang="es-E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41</a:t>
            </a:fld>
            <a:endParaRPr lang="es-E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42</a:t>
            </a:fld>
            <a:endParaRPr lang="es-E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43</a:t>
            </a:fld>
            <a:endParaRPr lang="es-E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44</a:t>
            </a:fld>
            <a:endParaRPr lang="es-E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45</a:t>
            </a:fld>
            <a:endParaRPr lang="es-E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46</a:t>
            </a:fld>
            <a:endParaRPr lang="es-E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47</a:t>
            </a:fld>
            <a:endParaRPr lang="es-E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49</a:t>
            </a:fld>
            <a:endParaRPr lang="es-E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283ADE-74F3-4CB1-9F71-5C074E557508}" type="slidenum">
              <a:rPr lang="es-ES" smtClean="0"/>
              <a:pPr/>
              <a:t>52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F6D5D9-AB97-43CE-B8BC-546881AC6CB3}" type="datetimeFigureOut">
              <a:rPr lang="pt-BR"/>
              <a:pPr>
                <a:defRPr/>
              </a:pPr>
              <a:t>24/11/2013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28544-362F-4435-9F1A-5EA8A3016D4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A6AEFB-AE91-4B10-829F-6A21C6F6E206}" type="datetimeFigureOut">
              <a:rPr lang="pt-BR"/>
              <a:pPr>
                <a:defRPr/>
              </a:pPr>
              <a:t>24/11/2013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E101F7-13D1-4872-AFEB-B1F666EF578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7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7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7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7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9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6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6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gi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6C3A9E5-9FE5-4BA9-924B-0A1E81CC7473}" type="datetimeFigureOut">
              <a:rPr lang="pt-BR"/>
              <a:pPr>
                <a:defRPr/>
              </a:pPr>
              <a:t>24/11/2013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22012A1-EC0A-4FFA-A168-F9318F94860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pic>
        <p:nvPicPr>
          <p:cNvPr id="7" name="Picture 14" descr="http://www.firmas7.com/nombres/h/imagenes/_helen_060510_01.gif"/>
          <p:cNvPicPr>
            <a:picLocks noChangeAspect="1" noChangeArrowheads="1" noCrop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714612" y="1357304"/>
            <a:ext cx="2786082" cy="1990059"/>
          </a:xfrm>
          <a:prstGeom prst="rect">
            <a:avLst/>
          </a:prstGeom>
          <a:noFill/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5" r:id="rId2"/>
  </p:sldLayoutIdLst>
  <p:transition spd="slow">
    <p:randomBar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4.gif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3.0" TargetMode="External"/><Relationship Id="rId13" Type="http://schemas.openxmlformats.org/officeDocument/2006/relationships/hyperlink" Target="http://www.mispps.com/index.php?board=30.0" TargetMode="External"/><Relationship Id="rId18" Type="http://schemas.openxmlformats.org/officeDocument/2006/relationships/hyperlink" Target="http://www.mispps.com/index.php?board=28.0" TargetMode="External"/><Relationship Id="rId26" Type="http://schemas.openxmlformats.org/officeDocument/2006/relationships/hyperlink" Target="http://www.mispps.com/index.php?board=35.0" TargetMode="External"/><Relationship Id="rId3" Type="http://schemas.openxmlformats.org/officeDocument/2006/relationships/hyperlink" Target="http://www.mispps.com/lists/?p=subscribe&amp;id=2" TargetMode="External"/><Relationship Id="rId21" Type="http://schemas.openxmlformats.org/officeDocument/2006/relationships/hyperlink" Target="http://www.mispps.com/index.php?board=9.0" TargetMode="External"/><Relationship Id="rId7" Type="http://schemas.openxmlformats.org/officeDocument/2006/relationships/hyperlink" Target="http://www.mispps.com/index.php?board=40.0" TargetMode="External"/><Relationship Id="rId12" Type="http://schemas.openxmlformats.org/officeDocument/2006/relationships/hyperlink" Target="http://www.mispps.com/index.php?board=61.0" TargetMode="External"/><Relationship Id="rId17" Type="http://schemas.openxmlformats.org/officeDocument/2006/relationships/hyperlink" Target="http://www.mispps.com/index.php?board=17.0" TargetMode="External"/><Relationship Id="rId25" Type="http://schemas.openxmlformats.org/officeDocument/2006/relationships/hyperlink" Target="http://www.mispps.com/index.php?board=29.0" TargetMode="External"/><Relationship Id="rId2" Type="http://schemas.openxmlformats.org/officeDocument/2006/relationships/notesSlide" Target="../notesSlides/notesSlide41.xml"/><Relationship Id="rId16" Type="http://schemas.openxmlformats.org/officeDocument/2006/relationships/hyperlink" Target="http://www.mispps.com/index.php?board=32.0" TargetMode="External"/><Relationship Id="rId20" Type="http://schemas.openxmlformats.org/officeDocument/2006/relationships/hyperlink" Target="http://www.mispps.com/index.php?board=8.0" TargetMode="External"/><Relationship Id="rId29" Type="http://schemas.openxmlformats.org/officeDocument/2006/relationships/hyperlink" Target="http://www.mispps.com/index.php?board=10.0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7.png"/><Relationship Id="rId11" Type="http://schemas.openxmlformats.org/officeDocument/2006/relationships/hyperlink" Target="http://www.mispps.com/index.php?board=19.0" TargetMode="External"/><Relationship Id="rId24" Type="http://schemas.openxmlformats.org/officeDocument/2006/relationships/hyperlink" Target="http://www.mispps.com/index.php?board=60.0" TargetMode="External"/><Relationship Id="rId5" Type="http://schemas.openxmlformats.org/officeDocument/2006/relationships/hyperlink" Target="http://www.mispps.com/" TargetMode="External"/><Relationship Id="rId15" Type="http://schemas.openxmlformats.org/officeDocument/2006/relationships/hyperlink" Target="http://www.mispps.com/index.php?board=16.0" TargetMode="External"/><Relationship Id="rId23" Type="http://schemas.openxmlformats.org/officeDocument/2006/relationships/hyperlink" Target="http://www.mispps.com/index.php?board=18.0" TargetMode="External"/><Relationship Id="rId28" Type="http://schemas.openxmlformats.org/officeDocument/2006/relationships/hyperlink" Target="http://www.mispps.com/index.php?board=31.0" TargetMode="External"/><Relationship Id="rId10" Type="http://schemas.openxmlformats.org/officeDocument/2006/relationships/hyperlink" Target="http://www.mispps.com/index.php?board=38.0" TargetMode="External"/><Relationship Id="rId19" Type="http://schemas.openxmlformats.org/officeDocument/2006/relationships/hyperlink" Target="http://www.mispps.com/index.php?board=41.0" TargetMode="External"/><Relationship Id="rId31" Type="http://schemas.openxmlformats.org/officeDocument/2006/relationships/image" Target="../media/image58.jpeg"/><Relationship Id="rId4" Type="http://schemas.openxmlformats.org/officeDocument/2006/relationships/image" Target="../media/image56.png"/><Relationship Id="rId9" Type="http://schemas.openxmlformats.org/officeDocument/2006/relationships/hyperlink" Target="http://www.mispps.com/index.php?board=14.0" TargetMode="External"/><Relationship Id="rId14" Type="http://schemas.openxmlformats.org/officeDocument/2006/relationships/hyperlink" Target="http://www.mispps.com/index.php?board=34.0" TargetMode="External"/><Relationship Id="rId22" Type="http://schemas.openxmlformats.org/officeDocument/2006/relationships/hyperlink" Target="http://www.mispps.com/index.php?board=39.0" TargetMode="External"/><Relationship Id="rId27" Type="http://schemas.openxmlformats.org/officeDocument/2006/relationships/hyperlink" Target="http://www.mispps.com/index.php?board=11.0" TargetMode="External"/><Relationship Id="rId30" Type="http://schemas.openxmlformats.org/officeDocument/2006/relationships/hyperlink" Target="http://www.mispps.com/index.php?board=26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4" name="Picture 4" descr="http://1.bp.blogspot.com/-vxTBK3aUeuI/UZTnIGNkYsI/AAAAAAAAABA/p4rizKFlETs/s1600/Valencia+emisferi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" y="0"/>
            <a:ext cx="9143999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000231" y="500049"/>
            <a:ext cx="4429156" cy="7090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s-ES" sz="5400" b="1" dirty="0" smtClean="0">
                <a:ln w="381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228600">
                    <a:srgbClr val="FFFF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BELLAS</a:t>
            </a:r>
            <a:endParaRPr lang="es-ES" sz="5400" b="1" dirty="0">
              <a:ln w="38100" cmpd="sng">
                <a:solidFill>
                  <a:srgbClr val="FF0000">
                    <a:alpha val="55000"/>
                  </a:srgbClr>
                </a:solidFill>
                <a:prstDash val="solid"/>
              </a:ln>
              <a:blipFill>
                <a:blip r:embed="rId4"/>
                <a:stretch>
                  <a:fillRect/>
                </a:stretch>
              </a:blipFill>
              <a:effectLst>
                <a:glow rad="228600">
                  <a:srgbClr val="FFFF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786049" y="2143122"/>
            <a:ext cx="4429156" cy="78045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s-ES" sz="5400" b="1" cap="none" spc="0" dirty="0" smtClean="0">
                <a:ln w="381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228600">
                    <a:srgbClr val="FFFF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CIUDADES</a:t>
            </a:r>
            <a:endParaRPr lang="es-ES" sz="5400" b="1" cap="none" spc="0" dirty="0">
              <a:ln w="38100" cmpd="sng">
                <a:solidFill>
                  <a:srgbClr val="FF0000">
                    <a:alpha val="55000"/>
                  </a:srgbClr>
                </a:solidFill>
                <a:prstDash val="solid"/>
              </a:ln>
              <a:blipFill>
                <a:blip r:embed="rId4"/>
                <a:stretch>
                  <a:fillRect/>
                </a:stretch>
              </a:blipFill>
              <a:effectLst>
                <a:glow rad="228600">
                  <a:srgbClr val="FFFF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14282" y="4357701"/>
            <a:ext cx="4079964" cy="52322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s-ES" sz="2800" b="1" dirty="0" smtClean="0">
                <a:ln w="9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228600">
                    <a:srgbClr val="FFFF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Ppsx creado por Helen</a:t>
            </a:r>
            <a:endParaRPr lang="es-ES" sz="2800" b="1" cap="none" spc="0" dirty="0">
              <a:ln w="900" cmpd="sng">
                <a:solidFill>
                  <a:srgbClr val="FF0000">
                    <a:alpha val="55000"/>
                  </a:srgbClr>
                </a:solidFill>
                <a:prstDash val="solid"/>
              </a:ln>
              <a:blipFill>
                <a:blip r:embed="rId4"/>
                <a:stretch>
                  <a:fillRect/>
                </a:stretch>
              </a:blipFill>
              <a:effectLst>
                <a:glow rad="228600">
                  <a:srgbClr val="FFFF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  <p:pic>
        <p:nvPicPr>
          <p:cNvPr id="8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email">
            <a:duotone>
              <a:prstClr val="black"/>
              <a:srgbClr val="FFFF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6929454" y="4000511"/>
            <a:ext cx="1957384" cy="804197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isometricOffAxis1Right"/>
            <a:lightRig rig="threePt" dir="t"/>
          </a:scene3d>
        </p:spPr>
      </p:pic>
      <p:sp>
        <p:nvSpPr>
          <p:cNvPr id="9" name="8 Rectángulo"/>
          <p:cNvSpPr/>
          <p:nvPr/>
        </p:nvSpPr>
        <p:spPr>
          <a:xfrm>
            <a:off x="4786314" y="4500576"/>
            <a:ext cx="1535998" cy="44189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s-ES" sz="3200" b="1" cap="none" spc="0" dirty="0" err="1" smtClean="0">
                <a:ln w="9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228600">
                    <a:srgbClr val="FFFF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Automatico</a:t>
            </a:r>
            <a:endParaRPr lang="es-ES" sz="3200" b="1" cap="none" spc="0" dirty="0">
              <a:ln w="900" cmpd="sng">
                <a:solidFill>
                  <a:srgbClr val="FF0000">
                    <a:alpha val="55000"/>
                  </a:srgbClr>
                </a:solidFill>
                <a:prstDash val="solid"/>
              </a:ln>
              <a:blipFill>
                <a:blip r:embed="rId4"/>
                <a:stretch>
                  <a:fillRect/>
                </a:stretch>
              </a:blipFill>
              <a:effectLst>
                <a:glow rad="228600">
                  <a:srgbClr val="FFFF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9128">
    <p:wipe dir="u"/>
    <p:sndAc>
      <p:stSnd loop="1">
        <p:snd r:embed="rId2" name="Photo mix 12. music - Forigner_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1" descr="ALBERTA - CANADÁ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6300194" y="123479"/>
            <a:ext cx="1890261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rPr>
              <a:t>ALBERTA – CANADÁ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143108" y="2285998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7098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1" descr="ALEMANHA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95536" y="123479"/>
            <a:ext cx="1107996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rPr>
              <a:t>ALEMANIA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428860" y="3643320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6552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1" descr="ALESUND - NORVEGIA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6156178" y="195487"/>
            <a:ext cx="2031325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rPr>
              <a:t>ALESUND - NORUEGA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1357290" y="1214428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6724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1" descr="AMASRA - TURQUIA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6372201" y="123479"/>
            <a:ext cx="1891864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rPr>
              <a:t>AMASRA - TURQUIA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000364" y="3000378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6412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1" descr="ANDALUSIA - ESPANHA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5436096" y="4731991"/>
            <a:ext cx="2366474" cy="30777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rPr>
              <a:t>ANDALUCIA - ESPAÑA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642910" y="785800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6162"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1" descr="AVORIAZ - FRANÇA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5436098" y="123479"/>
            <a:ext cx="2736305" cy="30777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rPr>
              <a:t>AVORIAZ - FRANCIA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214678" y="3071816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6599">
    <p:pull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1" descr="BERGAMO - PIAZZA VECHIA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483768" y="123479"/>
            <a:ext cx="2952328" cy="30777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chemeClr val="accent2">
                    <a:lumMod val="50000"/>
                  </a:schemeClr>
                </a:solidFill>
                <a:latin typeface="Aharoni" pitchFamily="2" charset="-79"/>
                <a:cs typeface="Aharoni" pitchFamily="2" charset="-79"/>
              </a:rPr>
              <a:t>BERGAMO – PIZZA VIEJA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6286512" y="357172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521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1" descr="BERGEN - NORVEGIA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3071802" y="2643187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51520" y="195487"/>
            <a:ext cx="2294466" cy="30777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rPr>
              <a:t>BERGEN</a:t>
            </a:r>
            <a:r>
              <a:rPr lang="pt-BR" sz="1400" b="1" dirty="0">
                <a:ln w="50800"/>
                <a:solidFill>
                  <a:schemeClr val="bg1">
                    <a:shade val="50000"/>
                  </a:schemeClr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pt-BR" sz="1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rPr>
              <a:t>- NORUEGA</a:t>
            </a:r>
          </a:p>
        </p:txBody>
      </p:sp>
    </p:spTree>
  </p:cSld>
  <p:clrMapOvr>
    <a:masterClrMapping/>
  </p:clrMapOvr>
  <p:transition spd="slow" advTm="4447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1" descr="BOSTON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771801" y="123479"/>
            <a:ext cx="922047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rPr>
              <a:t>BOSTON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143108" y="2285998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2668">
    <p:randomBa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1" descr="CANTERBURY - KENT - ENGLAND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4355978" y="195487"/>
            <a:ext cx="3198311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rPr>
              <a:t>CANTERBURY – KENT - INGLATERRA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000364" y="2143122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3713">
    <p:comb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1" descr="CASTELO DE DUNNOTTAR - ESCÓCIA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5580113" y="267495"/>
            <a:ext cx="3273652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rPr>
              <a:t>CASTILLO DE DUNNOTTAR - ESCÓCIA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5357818" y="2643187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5117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1" descr="CENTRAL PARK - NEW YORK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179513" y="4659983"/>
            <a:ext cx="2627642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rPr>
              <a:t>CENTRAL PARK – NEW YORK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857224" y="2000246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5117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1" descr="CHATEAU FRONTENAC - QUEBEC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779913" y="123479"/>
            <a:ext cx="2895344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rPr>
              <a:t>CASTILLO FRONTENAC - QUEBEC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642910" y="2143122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5195">
    <p:strips dir="l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" descr="DORDOGNA - FRANÇA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4067944" y="4731991"/>
            <a:ext cx="2169184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rPr>
              <a:t>DORDOGNA - FRANCIA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4929190" y="2071684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5444">
    <p:strips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" descr="EMILIA ROMAGNA - ITÁLIA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059834" y="4731991"/>
            <a:ext cx="2472151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rPr>
              <a:t>EMILIA ROMAGNA - ITÁLIA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500430" y="2071684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4836">
    <p:split orient="vert"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1" descr="ESTOCOLMO - SUÉCIA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23530" y="4659983"/>
            <a:ext cx="2023311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rPr>
              <a:t>ESTOCOLMO - SUECIA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143108" y="2285998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4836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1" descr="ISPLA DI RODI - GRÉCIA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179512" y="4731991"/>
            <a:ext cx="2268570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rPr>
              <a:t>ISLA DE RODAS - GRECIA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143108" y="2285998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3807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m 1" descr="ISTANBUL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755576" y="123479"/>
            <a:ext cx="1079142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rPr>
              <a:t>ESTAMBUL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143108" y="2285998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4212">
    <p:pull dir="l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1" descr="KAYSERSBERG - ALSÁCIA - FRANÇA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1115616" y="195487"/>
            <a:ext cx="3265638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rPr>
              <a:t>KAYSERSBERG – ALSACIA - FRANCIA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143108" y="2285998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4556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m 1" descr="KORCULA - CROÁCIA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203849" y="123479"/>
            <a:ext cx="1955984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rPr>
              <a:t>KORCULA - CROACIA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143108" y="2285998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3651">
    <p:strips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m 1" descr="kulusuk - groelândia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51520" y="4731991"/>
            <a:ext cx="2319866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rPr>
              <a:t>KULUSUK - GROELANDIA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1643042" y="1142990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4134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m 1" descr="KYOTO - JAPÃO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707905" y="195487"/>
            <a:ext cx="1510350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rPr>
              <a:t>KIOTO - JAPON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143108" y="2285998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3494">
    <p:pull dir="r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m 2" descr="LAGO DI GARDA - ITÁLIA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3851922" y="195487"/>
            <a:ext cx="2292615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rPr>
              <a:t>LAGO DI GARDA - ITÁLIA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5072066" y="1500180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3417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m 1" descr="NEW ORLEANS - USA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467544" y="4659983"/>
            <a:ext cx="2172390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rPr>
              <a:t>NUEVA ORLEANS - USA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7143768" y="2786064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4945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m 1" descr="NOTRE DAME DE PARIS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6012160" y="195487"/>
            <a:ext cx="2808312" cy="30777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rPr>
              <a:t>NOTRE DAME - PARIS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4929190" y="3071816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5023">
    <p:wipe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m 1" descr="OXFORDSHIRE - INGLATERRA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5148064" y="4731991"/>
            <a:ext cx="2656496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rPr>
              <a:t>OXFORDSHIRE - INGLATERRA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785786" y="1571618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3603">
    <p:check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m 1" descr="PARMA - ITÁLIA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23528" y="195487"/>
            <a:ext cx="1518364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rPr>
              <a:t>PARMA - ITALIA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214678" y="3500444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6069">
    <p:blind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m 1" descr="PERUGIA - ITÁLIA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"/>
            <a:ext cx="9144000" cy="5143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4572000" y="1714494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6660233" y="195487"/>
            <a:ext cx="1638590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rPr>
              <a:t>PERUGIA - ITALIA</a:t>
            </a:r>
          </a:p>
        </p:txBody>
      </p:sp>
    </p:spTree>
  </p:cSld>
  <p:clrMapOvr>
    <a:masterClrMapping/>
  </p:clrMapOvr>
  <p:transition spd="slow" advTm="5288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2" descr="Zuric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572000" y="1714494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6572264" y="428610"/>
            <a:ext cx="172354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Zurich</a:t>
            </a:r>
            <a:r>
              <a:rPr lang="es-ES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-Suiza</a:t>
            </a:r>
            <a:endParaRPr lang="es-ES" sz="2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725">
    <p:cover dir="r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 descr="http://culturacolectiva.com/wp-content/uploads/2013/10/Siena-Italia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929454" y="428610"/>
            <a:ext cx="160653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Siena -Italia</a:t>
            </a:r>
            <a:endParaRPr lang="es-ES" sz="2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572000" y="1714494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5913">
    <p:pu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2" descr="http://k40.kn3.net/18F4AF38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29388" y="571485"/>
            <a:ext cx="119776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Holanda</a:t>
            </a:r>
            <a:endParaRPr lang="es-ES" sz="2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489">
    <p:push dir="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 descr="http://culturacolectiva.com/wp-content/uploads/2013/10/quebe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786579" y="214296"/>
            <a:ext cx="213872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Quebec-</a:t>
            </a:r>
            <a:r>
              <a:rPr lang="es-ES" sz="2000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Canada</a:t>
            </a:r>
            <a:endParaRPr lang="es-ES" sz="2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571736" y="3214692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5756">
    <p:checke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2" descr="https://lh4.googleusercontent.com/-sLQl8PrE_9s/UMsY-aWFZGI/AAAAAAAAAH0/WayyLhOiVZU/s903/Palacio+Vie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715140" y="428610"/>
            <a:ext cx="184717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Palacio-Viena</a:t>
            </a:r>
            <a:endParaRPr lang="es-ES" sz="2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143504" y="2857502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6099">
    <p:strips dir="r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http://haciendofotos.com/wp-content/uploads/praga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929323" y="214296"/>
            <a:ext cx="305083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Praga-</a:t>
            </a:r>
            <a:r>
              <a:rPr lang="es-ES" sz="2000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Republica</a:t>
            </a:r>
            <a:r>
              <a:rPr lang="es-ES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Checa</a:t>
            </a:r>
            <a:endParaRPr lang="es-ES" sz="2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143504" y="2857502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5865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m 1" descr="PLAZA MAYOR - MADRI - ESPANHA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51520" y="195487"/>
            <a:ext cx="3222356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rPr>
              <a:t>PLAZA MAYOR – MADRID - ESPAÑA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6429388" y="1428742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6474">
    <p:strip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m 1" descr="POPEYE VILLAGE - MALTA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1142869" y="4731991"/>
            <a:ext cx="2113079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rPr>
              <a:t>POPEYE VILLA - MALTA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714744" y="2285998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5304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http://2.bp.blogspot.com/-5rJQZHaa5CE/UhkV4LNJKnI/AAAAAAAAAZM/hZZnuXEvW38/s1600/Praga+(Puentes+de+Praga)-2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162369" y="428610"/>
            <a:ext cx="198163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Puentes-Praga</a:t>
            </a:r>
            <a:endParaRPr lang="es-ES" sz="2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000364" y="1928808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5429">
    <p:comb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m 2" descr="PORTO MONIZ - ILHA DA MADEIRA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4427985" y="195487"/>
            <a:ext cx="3225562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rPr>
              <a:t>PUERTO MONIZ – ISLA DE MADEIRA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2143108" y="2285998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4633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m 1" descr="RAGUSA - SICILIA - ITÁLIA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5868144" y="195487"/>
            <a:ext cx="2520280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rPr>
              <a:t>RAGUSA – SICÍLIA - ITALIA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857488" y="1428742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5741">
    <p:wheel spokes="8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m 1" descr="RIO NILO - EGITO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6444209" y="123479"/>
            <a:ext cx="1760417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rPr>
              <a:t>RIO NILO - EGIPTO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214546" y="785800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5632">
    <p:split dir="in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m 1" descr="SAINT PETERSBURG - RÚSSIA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699792" y="123479"/>
            <a:ext cx="3586720" cy="30777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rgbClr val="FF9933"/>
                </a:solidFill>
                <a:latin typeface="Aharoni" pitchFamily="2" charset="-79"/>
                <a:cs typeface="Aharoni" pitchFamily="2" charset="-79"/>
              </a:rPr>
              <a:t>SAINT PETERSBURGO- RUSIA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6500826" y="1000114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3556">
    <p:checke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m 1" descr="SAN GIMIGNANO - ITÁLIA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5364088" y="4659983"/>
            <a:ext cx="2422458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haroni" pitchFamily="2" charset="-79"/>
                <a:cs typeface="Aharoni" pitchFamily="2" charset="-79"/>
              </a:rPr>
              <a:t>SAN GIMIGNANO - ITALIA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214546" y="285734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4196">
    <p:cover dir="ru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m 1" descr="THE FULLERTON HOTEL - SINGAPURA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251520" y="195487"/>
            <a:ext cx="3033202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rgbClr val="FFCC66"/>
                </a:solidFill>
                <a:latin typeface="Aharoni" pitchFamily="2" charset="-79"/>
                <a:cs typeface="Aharoni" pitchFamily="2" charset="-79"/>
              </a:rPr>
              <a:t>EL HOTEL FULLERTON - SINGAPUR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7000892" y="3857634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3276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m 1" descr="THE SHARD LONDON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563888" y="123479"/>
            <a:ext cx="1863010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chemeClr val="accent5">
                    <a:lumMod val="75000"/>
                  </a:schemeClr>
                </a:solidFill>
                <a:latin typeface="Aharoni" pitchFamily="2" charset="-79"/>
                <a:cs typeface="Aharoni" pitchFamily="2" charset="-79"/>
              </a:rPr>
              <a:t>EL SHARD LONDRES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8072462" y="3071816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4555">
    <p:pull dir="ru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m 1" descr="TIPPERARY - IRLANDA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6588226" y="123479"/>
            <a:ext cx="2029723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rgbClr val="92D050"/>
                </a:solidFill>
                <a:latin typeface="Aharoni" pitchFamily="2" charset="-79"/>
                <a:cs typeface="Aharoni" pitchFamily="2" charset="-79"/>
              </a:rPr>
              <a:t>TIPPERARY - IRLANDA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1285852" y="3071816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5741">
    <p:split dir="in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m 1" descr="TIROL - ÁUSTRIA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1403648" y="123479"/>
            <a:ext cx="1568058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chemeClr val="accent1">
                    <a:lumMod val="20000"/>
                    <a:lumOff val="80000"/>
                  </a:schemeClr>
                </a:solidFill>
                <a:latin typeface="Aharoni" pitchFamily="2" charset="-79"/>
                <a:cs typeface="Aharoni" pitchFamily="2" charset="-79"/>
              </a:rPr>
              <a:t>TIROL - ÁUSTRIA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143108" y="2285998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3603">
    <p:split orient="vert" dir="in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http://culturacolectiva.com/wp-content/uploads/2013/10/roma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072330" y="214296"/>
            <a:ext cx="163538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Roma -Italia</a:t>
            </a:r>
            <a:endParaRPr lang="es-ES" sz="2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28596" y="428610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4336">
    <p:diamond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m 1" descr="VARSÓVIA - POLÔNIA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395538" y="123479"/>
            <a:ext cx="2079415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ln w="50800"/>
                <a:solidFill>
                  <a:schemeClr val="accent6">
                    <a:lumMod val="60000"/>
                    <a:lumOff val="40000"/>
                  </a:schemeClr>
                </a:solidFill>
                <a:latin typeface="Aharoni" pitchFamily="2" charset="-79"/>
                <a:cs typeface="Aharoni" pitchFamily="2" charset="-79"/>
              </a:rPr>
              <a:t>VARSOVIA - POLONIA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643174" y="428610"/>
            <a:ext cx="157163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050" dirty="0" smtClean="0"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6084"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http://culturacolectiva.com/wp-content/uploads/2013/10/Florencia-Ital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43638" y="285734"/>
            <a:ext cx="1877437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Florencia -</a:t>
            </a:r>
            <a:r>
              <a:rPr lang="es-ES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es-ES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talia</a:t>
            </a:r>
            <a:endParaRPr lang="es-ES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6215076" y="4214824"/>
            <a:ext cx="723275" cy="253916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050" dirty="0" smtClean="0">
                <a:solidFill>
                  <a:prstClr val="white"/>
                </a:solidFill>
                <a:latin typeface="Monotype Corsiva" pitchFamily="66" charset="0"/>
                <a:cs typeface="Arabic Typesetting" pitchFamily="66" charset="-78"/>
              </a:rPr>
              <a:t>Ppsx Helen</a:t>
            </a:r>
            <a:endParaRPr lang="es-ES" sz="1050" dirty="0">
              <a:solidFill>
                <a:prstClr val="white"/>
              </a:solidFill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2" name="Picture 2" descr="http://image.blingee.com/images19/content/output/000/000/000/7bd/798537461_1103865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4" descr="http://fotos.infojardin.com/subiendo/images/cqs1221528771i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1000115"/>
            <a:ext cx="3929090" cy="4143386"/>
          </a:xfrm>
          <a:prstGeom prst="rect">
            <a:avLst/>
          </a:prstGeom>
          <a:noFill/>
        </p:spPr>
      </p:pic>
      <p:pic>
        <p:nvPicPr>
          <p:cNvPr id="4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 cstate="email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929454" y="4143386"/>
            <a:ext cx="1957384" cy="804197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isometricOffAxis1Right"/>
            <a:lightRig rig="threePt" dir="t"/>
          </a:scene3d>
        </p:spPr>
      </p:pic>
      <p:sp>
        <p:nvSpPr>
          <p:cNvPr id="5" name="4 Rectángulo"/>
          <p:cNvSpPr/>
          <p:nvPr/>
        </p:nvSpPr>
        <p:spPr>
          <a:xfrm>
            <a:off x="428596" y="4286262"/>
            <a:ext cx="2071702" cy="58477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s-ES" sz="3200" b="1" dirty="0" err="1" smtClean="0">
                <a:ln w="9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blipFill>
                  <a:blip r:embed="rId5"/>
                  <a:stretch>
                    <a:fillRect/>
                  </a:stretch>
                </a:blipFill>
                <a:effectLst>
                  <a:glow rad="228600">
                    <a:srgbClr val="FFFF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Diseño:Helen</a:t>
            </a:r>
            <a:endParaRPr lang="es-ES" sz="3200" b="1" cap="none" spc="0" dirty="0">
              <a:ln w="900" cmpd="sng">
                <a:solidFill>
                  <a:srgbClr val="FF0000">
                    <a:alpha val="55000"/>
                  </a:srgbClr>
                </a:solidFill>
                <a:prstDash val="solid"/>
              </a:ln>
              <a:blipFill>
                <a:blip r:embed="rId5"/>
                <a:stretch>
                  <a:fillRect/>
                </a:stretch>
              </a:blipFill>
              <a:effectLst>
                <a:glow rad="228600">
                  <a:srgbClr val="FFFF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11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74" y="4429138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12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12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pic>
        <p:nvPicPr>
          <p:cNvPr id="11277" name="Picture 13" descr="logo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71800" y="3429002"/>
            <a:ext cx="2540000" cy="847725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357818" y="2571750"/>
          <a:ext cx="2943220" cy="1395968"/>
        </p:xfrm>
        <a:graphic>
          <a:graphicData uri="http://schemas.openxmlformats.org/drawingml/2006/table">
            <a:tbl>
              <a:tblPr/>
              <a:tblGrid>
                <a:gridCol w="1017572"/>
                <a:gridCol w="962094"/>
                <a:gridCol w="963554"/>
              </a:tblGrid>
              <a:tr h="2951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7"/>
                        </a:rPr>
                        <a:t>Dedicatorias</a:t>
                      </a:r>
                      <a:endParaRPr kumimoji="0" lang="es-ES_tradnl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343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951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183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Religiosos</a:t>
                      </a:r>
                      <a:endParaRPr kumimoji="0" lang="es-ES_tradnl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8"/>
                        </a:rPr>
                        <a:t>Salud</a:t>
                      </a:r>
                      <a:endParaRPr kumimoji="0" lang="es-ES_tradnl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72066" y="2143122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857224" y="2643188"/>
          <a:ext cx="2857520" cy="1400589"/>
        </p:xfrm>
        <a:graphic>
          <a:graphicData uri="http://schemas.openxmlformats.org/drawingml/2006/table">
            <a:tbl>
              <a:tblPr/>
              <a:tblGrid>
                <a:gridCol w="987942"/>
                <a:gridCol w="934080"/>
                <a:gridCol w="935498"/>
              </a:tblGrid>
              <a:tr h="2691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9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389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98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217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30"/>
                        </a:rPr>
                        <a:t>Salud</a:t>
                      </a:r>
                      <a:endParaRPr kumimoji="0" lang="es-ES_tradnl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5"/>
          </p:cNvPr>
          <p:cNvPicPr>
            <a:picLocks noChangeAspect="1" noChangeArrowheads="1"/>
          </p:cNvPicPr>
          <p:nvPr/>
        </p:nvPicPr>
        <p:blipFill>
          <a:blip r:embed="rId31" cstate="email"/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9313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IUDADES DEL MUNDO EN FOTOS...claud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CIUDADES DEL MUNDO EN FOTOS...claud</Template>
  <TotalTime>0</TotalTime>
  <Words>365</Words>
  <Application>Microsoft Office PowerPoint</Application>
  <PresentationFormat>Presentación en pantalla (16:9)</PresentationFormat>
  <Paragraphs>171</Paragraphs>
  <Slides>52</Slides>
  <Notes>41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CIUDADES DEL MUNDO EN FOTOS...claud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Bellas Ciudades</dc:title>
  <dc:creator>Helen-Bruji</dc:creator>
  <cp:lastModifiedBy/>
  <cp:revision>1</cp:revision>
  <dcterms:created xsi:type="dcterms:W3CDTF">2013-11-24T16:25:21Z</dcterms:created>
  <dcterms:modified xsi:type="dcterms:W3CDTF">2013-11-24T20:41:08Z</dcterms:modified>
  <cp:category>Paisajes</cp:category>
  <cp:contentStatus>Final</cp:contentStatus>
</cp:coreProperties>
</file>