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Lsp9CC1Qr0cpe+mMFnJag==" hashData="K09Npa6+T6Dk9j1WqQTxUdiuMDM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2" autoAdjust="0"/>
    <p:restoredTop sz="94660"/>
  </p:normalViewPr>
  <p:slideViewPr>
    <p:cSldViewPr snapToGrid="0">
      <p:cViewPr varScale="1">
        <p:scale>
          <a:sx n="22" d="100"/>
          <a:sy n="22" d="100"/>
        </p:scale>
        <p:origin x="-96" y="-20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60422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97768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6397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68957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41372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4308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86227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02607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228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53176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015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B2C62-45C0-4B63-B94C-07E98D93FB70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699A9-515F-48CA-93BD-C8520426EE8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49163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637111">
            <a:off x="9986480" y="368678"/>
            <a:ext cx="1973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Una creación de: </a:t>
            </a:r>
          </a:p>
          <a:p>
            <a:pPr algn="ctr"/>
            <a:r>
              <a:rPr lang="es-CO" sz="1000" b="1" i="1" dirty="0" smtClean="0"/>
              <a:t>Jeremías </a:t>
            </a:r>
            <a:r>
              <a:rPr lang="es-CO" sz="1000" b="1" i="1" dirty="0" err="1" smtClean="0"/>
              <a:t>Candelo</a:t>
            </a:r>
            <a:r>
              <a:rPr lang="es-CO" sz="1000" b="1" i="1" dirty="0" smtClean="0"/>
              <a:t> Valencia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Sunny</a:t>
            </a:r>
            <a:r>
              <a:rPr lang="es-CO" sz="1000" b="1" i="1" dirty="0" smtClean="0"/>
              <a:t> Time Instrumental</a:t>
            </a:r>
            <a:endParaRPr lang="es-CO" sz="1000" b="1" i="1" dirty="0"/>
          </a:p>
        </p:txBody>
      </p:sp>
      <p:pic>
        <p:nvPicPr>
          <p:cNvPr id="2" name="Sunny_Times_Blunted_HipHop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698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735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218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94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625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018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898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780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97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882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354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356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246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365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94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226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423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703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53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52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999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842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703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27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742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52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075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22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367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8929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033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209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788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27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028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144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166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8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982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24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173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236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889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346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964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330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360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737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54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95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270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817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102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67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492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081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05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32</Words>
  <Application>Microsoft Office PowerPoint</Application>
  <PresentationFormat>Personalizado</PresentationFormat>
  <Paragraphs>6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8</cp:revision>
  <dcterms:created xsi:type="dcterms:W3CDTF">2016-03-28T02:54:14Z</dcterms:created>
  <dcterms:modified xsi:type="dcterms:W3CDTF">2016-04-03T22:51:15Z</dcterms:modified>
</cp:coreProperties>
</file>