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2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notesSlides/notesSlide8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48" r:id="rId1"/>
    <p:sldMasterId id="2147483660" r:id="rId2"/>
  </p:sldMasterIdLst>
  <p:notesMasterIdLst>
    <p:notesMasterId r:id="rId13"/>
  </p:notesMasterIdLst>
  <p:sldIdLst>
    <p:sldId id="266" r:id="rId3"/>
    <p:sldId id="26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9" r:id="rId12"/>
  </p:sldIdLst>
  <p:sldSz cx="9144000" cy="5716588"/>
  <p:notesSz cx="6858000" cy="9144000"/>
  <p:defaultTextStyle>
    <a:defPPr>
      <a:defRPr lang="en-GB"/>
    </a:defPPr>
    <a:lvl1pPr algn="l" defTabSz="449263" rtl="0" fontAlgn="base"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kern="1200">
        <a:solidFill>
          <a:schemeClr val="bg1"/>
        </a:solidFill>
        <a:latin typeface="Arial" charset="0"/>
        <a:ea typeface="+mn-ea"/>
        <a:cs typeface="Arial" charset="0"/>
      </a:defRPr>
    </a:lvl1pPr>
    <a:lvl2pPr marL="742950" indent="-285750" algn="l" defTabSz="449263" rtl="0" fontAlgn="base"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kern="1200">
        <a:solidFill>
          <a:schemeClr val="bg1"/>
        </a:solidFill>
        <a:latin typeface="Arial" charset="0"/>
        <a:ea typeface="+mn-ea"/>
        <a:cs typeface="Arial" charset="0"/>
      </a:defRPr>
    </a:lvl2pPr>
    <a:lvl3pPr marL="1143000" indent="-228600" algn="l" defTabSz="449263" rtl="0" fontAlgn="base"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kern="1200">
        <a:solidFill>
          <a:schemeClr val="bg1"/>
        </a:solidFill>
        <a:latin typeface="Arial" charset="0"/>
        <a:ea typeface="+mn-ea"/>
        <a:cs typeface="Arial" charset="0"/>
      </a:defRPr>
    </a:lvl3pPr>
    <a:lvl4pPr marL="1600200" indent="-228600" algn="l" defTabSz="449263" rtl="0" fontAlgn="base"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kern="1200">
        <a:solidFill>
          <a:schemeClr val="bg1"/>
        </a:solidFill>
        <a:latin typeface="Arial" charset="0"/>
        <a:ea typeface="+mn-ea"/>
        <a:cs typeface="Arial" charset="0"/>
      </a:defRPr>
    </a:lvl4pPr>
    <a:lvl5pPr marL="2057400" indent="-228600" algn="l" defTabSz="449263" rtl="0" fontAlgn="base"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kern="1200">
        <a:solidFill>
          <a:schemeClr val="bg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bg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bg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bg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bg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50000" saltData="Vg4ECGm3sZ102ODcU1Wm1Q" hashData="TDPUWObZe68GYvGy5RowEtsaVLw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webPr encoding="windows-1252"/>
  <p:showPr showNarration="1">
    <p:present/>
    <p:sldRg st="1" end="10"/>
    <p:penClr>
      <a:schemeClr val="tx1"/>
    </p:penClr>
  </p:showPr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14" y="-468"/>
      </p:cViewPr>
      <p:guideLst>
        <p:guide orient="horz" pos="2160"/>
        <p:guide pos="2880"/>
      </p:guideLst>
    </p:cSldViewPr>
  </p:slideViewPr>
  <p:outlineViewPr>
    <p:cViewPr varScale="1">
      <p:scale>
        <a:sx n="170" d="200"/>
        <a:sy n="170" d="200"/>
      </p:scale>
      <p:origin x="-780" y="-84"/>
    </p:cViewPr>
  </p:outlin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59" d="100"/>
          <a:sy n="59" d="100"/>
        </p:scale>
        <p:origin x="-1752" y="-72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viewProps" Target="viewProp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9" name="AutoShape 1"/>
          <p:cNvSpPr>
            <a:spLocks noChangeArrowheads="1"/>
          </p:cNvSpPr>
          <p:nvPr/>
        </p:nvSpPr>
        <p:spPr bwMode="auto">
          <a:xfrm>
            <a:off x="0" y="0"/>
            <a:ext cx="6858000" cy="9144000"/>
          </a:xfrm>
          <a:prstGeom prst="roundRect">
            <a:avLst>
              <a:gd name="adj" fmla="val 23"/>
            </a:avLst>
          </a:prstGeom>
          <a:solidFill>
            <a:srgbClr val="FFFFFF"/>
          </a:solidFill>
          <a:ln w="9525" cap="flat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2050" name="Text Box 2"/>
          <p:cNvSpPr txBox="1"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dt"/>
          </p:nvPr>
        </p:nvSpPr>
        <p:spPr bwMode="auto">
          <a:xfrm>
            <a:off x="3884613" y="0"/>
            <a:ext cx="2970212" cy="455613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>
            <a:lvl1pPr algn="r"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</a:defRPr>
            </a:lvl1pPr>
          </a:lstStyle>
          <a:p>
            <a:endParaRPr lang="en-US"/>
          </a:p>
        </p:txBody>
      </p:sp>
      <p:sp>
        <p:nvSpPr>
          <p:cNvPr id="2052" name="Rectangle 4"/>
          <p:cNvSpPr>
            <a:spLocks noGrp="1" noChangeArrowheads="1"/>
          </p:cNvSpPr>
          <p:nvPr>
            <p:ph type="sldImg"/>
          </p:nvPr>
        </p:nvSpPr>
        <p:spPr bwMode="auto">
          <a:xfrm>
            <a:off x="685800" y="685800"/>
            <a:ext cx="5484813" cy="3427413"/>
          </a:xfrm>
          <a:prstGeom prst="rect">
            <a:avLst/>
          </a:prstGeom>
          <a:noFill/>
          <a:ln w="12600" cap="sq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2053" name="Rectangle 5"/>
          <p:cNvSpPr>
            <a:spLocks noGrp="1" noChangeArrowheads="1"/>
          </p:cNvSpPr>
          <p:nvPr>
            <p:ph type="body"/>
          </p:nvPr>
        </p:nvSpPr>
        <p:spPr bwMode="auto">
          <a:xfrm>
            <a:off x="685800" y="4343400"/>
            <a:ext cx="5484813" cy="4113213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/>
          <a:p>
            <a:pPr lvl="0"/>
            <a:endParaRPr lang="es-ES" smtClean="0"/>
          </a:p>
        </p:txBody>
      </p:sp>
      <p:sp>
        <p:nvSpPr>
          <p:cNvPr id="2054" name="Text Box 6"/>
          <p:cNvSpPr txBox="1">
            <a:spLocks noChangeArrowheads="1"/>
          </p:cNvSpPr>
          <p:nvPr/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2055" name="Rectangle 7"/>
          <p:cNvSpPr>
            <a:spLocks noGrp="1" noChangeArrowheads="1"/>
          </p:cNvSpPr>
          <p:nvPr>
            <p:ph type="sldNum"/>
          </p:nvPr>
        </p:nvSpPr>
        <p:spPr bwMode="auto">
          <a:xfrm>
            <a:off x="3884613" y="8685213"/>
            <a:ext cx="2970212" cy="455612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b" anchorCtr="0" compatLnSpc="1">
            <a:prstTxWarp prst="textNoShape">
              <a:avLst/>
            </a:prstTxWarp>
          </a:bodyPr>
          <a:lstStyle>
            <a:lvl1pPr algn="r"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</a:defRPr>
            </a:lvl1pPr>
          </a:lstStyle>
          <a:p>
            <a:fld id="{E5DD0EDB-CD72-4303-8B28-C9A942CC0864}" type="slidenum">
              <a:rPr lang="en-US"/>
              <a:pPr/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1pPr>
    <a:lvl2pPr marL="742950" indent="-28575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2pPr>
    <a:lvl3pPr marL="11430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3pPr>
    <a:lvl4pPr marL="16002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4pPr>
    <a:lvl5pPr marL="20574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3E01B0D1-87C8-4BBD-8AFC-8AA4A8CF5CB2}" type="slidenum">
              <a:rPr lang="en-US"/>
              <a:pPr/>
              <a:t>2</a:t>
            </a:fld>
            <a:endParaRPr lang="en-US"/>
          </a:p>
        </p:txBody>
      </p:sp>
      <p:sp>
        <p:nvSpPr>
          <p:cNvPr id="13313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685800" y="685800"/>
            <a:ext cx="54864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3314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cap="flat"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99BEF7FC-D905-42CA-B305-15A1F7BA3C13}" type="slidenum">
              <a:rPr lang="en-US"/>
              <a:pPr/>
              <a:t>3</a:t>
            </a:fld>
            <a:endParaRPr lang="en-US"/>
          </a:p>
        </p:txBody>
      </p:sp>
      <p:sp>
        <p:nvSpPr>
          <p:cNvPr id="14337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685800" y="685800"/>
            <a:ext cx="54864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4338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cap="flat"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5BAB08A4-53D3-4456-8C7C-FFCBC79F5BC9}" type="slidenum">
              <a:rPr lang="en-US"/>
              <a:pPr/>
              <a:t>4</a:t>
            </a:fld>
            <a:endParaRPr lang="en-US"/>
          </a:p>
        </p:txBody>
      </p:sp>
      <p:sp>
        <p:nvSpPr>
          <p:cNvPr id="15361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685800" y="685800"/>
            <a:ext cx="54864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5362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cap="flat"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A741C8D9-EC28-48EC-90C4-188A2D9C7FB0}" type="slidenum">
              <a:rPr lang="en-US"/>
              <a:pPr/>
              <a:t>5</a:t>
            </a:fld>
            <a:endParaRPr lang="en-US"/>
          </a:p>
        </p:txBody>
      </p:sp>
      <p:sp>
        <p:nvSpPr>
          <p:cNvPr id="16385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685800" y="685800"/>
            <a:ext cx="54864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6386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cap="flat"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6B4B7360-0AD4-4668-8F66-84C75C2E5712}" type="slidenum">
              <a:rPr lang="en-US"/>
              <a:pPr/>
              <a:t>6</a:t>
            </a:fld>
            <a:endParaRPr lang="en-US"/>
          </a:p>
        </p:txBody>
      </p:sp>
      <p:sp>
        <p:nvSpPr>
          <p:cNvPr id="17409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685800" y="685800"/>
            <a:ext cx="54864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7410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cap="flat"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6605A810-2815-4C59-8752-3B1408583905}" type="slidenum">
              <a:rPr lang="en-US"/>
              <a:pPr/>
              <a:t>7</a:t>
            </a:fld>
            <a:endParaRPr lang="en-US"/>
          </a:p>
        </p:txBody>
      </p:sp>
      <p:sp>
        <p:nvSpPr>
          <p:cNvPr id="18433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685800" y="685800"/>
            <a:ext cx="54864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8434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cap="flat"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8DF884ED-B391-470F-92D5-2A18334F989B}" type="slidenum">
              <a:rPr lang="en-US"/>
              <a:pPr/>
              <a:t>8</a:t>
            </a:fld>
            <a:endParaRPr lang="en-US"/>
          </a:p>
        </p:txBody>
      </p:sp>
      <p:sp>
        <p:nvSpPr>
          <p:cNvPr id="19457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685800" y="685800"/>
            <a:ext cx="54864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9458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cap="flat"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31AB03AB-9F63-4F6C-99F9-50E7610C09DA}" type="slidenum">
              <a:rPr lang="en-US"/>
              <a:pPr/>
              <a:t>9</a:t>
            </a:fld>
            <a:endParaRPr lang="en-US"/>
          </a:p>
        </p:txBody>
      </p:sp>
      <p:sp>
        <p:nvSpPr>
          <p:cNvPr id="20481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685800" y="685800"/>
            <a:ext cx="54864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0482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cap="flat"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776413"/>
            <a:ext cx="7772400" cy="1225550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240088"/>
            <a:ext cx="6400800" cy="14605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o-RO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FEB0F60A-C195-4506-87D4-E56454CEF7A3}" type="slidenum">
              <a:rPr lang="ro-RO"/>
              <a:pPr/>
              <a:t>‹Nº›</a:t>
            </a:fld>
            <a:endParaRPr lang="ro-RO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o-RO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3A1E6A13-6786-49C8-86C0-2060159704BE}" type="slidenum">
              <a:rPr lang="ro-RO"/>
              <a:pPr/>
              <a:t>‹Nº›</a:t>
            </a:fld>
            <a:endParaRPr lang="ro-RO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673475"/>
            <a:ext cx="7772400" cy="1135063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422525"/>
            <a:ext cx="7772400" cy="125095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o-RO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0C3F39BE-BAF4-4E53-B191-2CD9DAF70A54}" type="slidenum">
              <a:rPr lang="ro-RO"/>
              <a:pPr/>
              <a:t>‹Nº›</a:t>
            </a:fld>
            <a:endParaRPr lang="ro-RO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333500"/>
            <a:ext cx="4037013" cy="377031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6613" y="1333500"/>
            <a:ext cx="4038600" cy="377031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o-RO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378EE9F7-A199-4386-B870-1133CF3F7074}" type="slidenum">
              <a:rPr lang="ro-RO"/>
              <a:pPr/>
              <a:t>‹Nº›</a:t>
            </a:fld>
            <a:endParaRPr lang="ro-RO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5250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79525"/>
            <a:ext cx="4040188" cy="53340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812925"/>
            <a:ext cx="4040188" cy="32940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279525"/>
            <a:ext cx="4041775" cy="53340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1812925"/>
            <a:ext cx="4041775" cy="32940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o-RO"/>
          </a:p>
        </p:txBody>
      </p:sp>
      <p:sp>
        <p:nvSpPr>
          <p:cNvPr id="8" name="7 Marcador de número de diapositiva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7C1D8D8A-7582-42FA-BECA-8117F0E61264}" type="slidenum">
              <a:rPr lang="ro-RO"/>
              <a:pPr/>
              <a:t>‹Nº›</a:t>
            </a:fld>
            <a:endParaRPr lang="ro-RO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o-RO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AA760153-BD74-403A-842B-E4AACE55ED07}" type="slidenum">
              <a:rPr lang="ro-RO"/>
              <a:pPr/>
              <a:t>‹Nº›</a:t>
            </a:fld>
            <a:endParaRPr lang="ro-RO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o-RO"/>
          </a:p>
        </p:txBody>
      </p:sp>
      <p:sp>
        <p:nvSpPr>
          <p:cNvPr id="3" name="2 Marcador de número de diapositiva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19882C2B-FE6A-4934-B0FD-5CDC337DD5AD}" type="slidenum">
              <a:rPr lang="ro-RO"/>
              <a:pPr/>
              <a:t>‹Nº›</a:t>
            </a:fld>
            <a:endParaRPr lang="ro-RO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27013"/>
            <a:ext cx="3008313" cy="96996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27013"/>
            <a:ext cx="5111750" cy="487997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196975"/>
            <a:ext cx="3008313" cy="391001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o-RO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3566C999-7BD0-4124-ABBE-7220E6B84640}" type="slidenum">
              <a:rPr lang="ro-RO"/>
              <a:pPr/>
              <a:t>‹Nº›</a:t>
            </a:fld>
            <a:endParaRPr lang="ro-RO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002088"/>
            <a:ext cx="5486400" cy="47148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511175"/>
            <a:ext cx="5486400" cy="34290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473575"/>
            <a:ext cx="5486400" cy="67151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o-RO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FCAEA74E-781C-4B08-A3F3-73E4CF446302}" type="slidenum">
              <a:rPr lang="ro-RO"/>
              <a:pPr/>
              <a:t>‹Nº›</a:t>
            </a:fld>
            <a:endParaRPr lang="ro-RO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o-RO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CCF06045-DDE4-4F02-A184-C43D596808C9}" type="slidenum">
              <a:rPr lang="ro-RO"/>
              <a:pPr/>
              <a:t>‹Nº›</a:t>
            </a:fld>
            <a:endParaRPr lang="ro-RO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-12700"/>
            <a:ext cx="2055813" cy="5116513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-12700"/>
            <a:ext cx="6019800" cy="5116513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o-RO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CCB739D8-753D-4B78-AB89-F8144D4643F2}" type="slidenum">
              <a:rPr lang="ro-RO"/>
              <a:pPr/>
              <a:t>‹Nº›</a:t>
            </a:fld>
            <a:endParaRPr lang="ro-RO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775848"/>
            <a:ext cx="7772400" cy="1225361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239400"/>
            <a:ext cx="6400800" cy="1460906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349ECFB-2FA7-439C-8750-0FCCF99233BC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00CC161-56AF-4D45-A68D-B81F2CEDC8C9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673437"/>
            <a:ext cx="7772400" cy="1135378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422934"/>
            <a:ext cx="7772400" cy="1250503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C066057-75B1-494E-AFAA-98C78CEE92E0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333871"/>
            <a:ext cx="4038600" cy="377268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333871"/>
            <a:ext cx="4038600" cy="377268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0865167-FA9A-4443-9B1B-80746860063D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79616"/>
            <a:ext cx="4040188" cy="53328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812899"/>
            <a:ext cx="4040188" cy="329365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279616"/>
            <a:ext cx="4041775" cy="53328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812899"/>
            <a:ext cx="4041775" cy="329365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BB11F19-D2B8-407D-AF9C-C043A0977011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AF3796C-1E72-4628-AD6B-C91FF1D42E98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715C581-9E04-4328-935B-C38761787C59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27605"/>
            <a:ext cx="3008313" cy="96864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27606"/>
            <a:ext cx="5111750" cy="4878949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196250"/>
            <a:ext cx="3008313" cy="391030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9AF4FC2-115E-4E75-B041-29F3468286FA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001612"/>
            <a:ext cx="5486400" cy="472413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510788"/>
            <a:ext cx="5486400" cy="3429953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474024"/>
            <a:ext cx="5486400" cy="67090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198B486-27E7-4525-AEF4-466AE5F44A79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87EB18C-D15F-4493-B58D-0BA385D4E6D7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28929"/>
            <a:ext cx="2057400" cy="4877626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28929"/>
            <a:ext cx="6019800" cy="4877626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E2F0DE2-433F-4CBB-8215-6CA884BD3F15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5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-12700"/>
            <a:ext cx="8228013" cy="1433513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Cliquez pour éditer le format du texte-titre</a:t>
            </a:r>
          </a:p>
        </p:txBody>
      </p:sp>
      <p:sp>
        <p:nvSpPr>
          <p:cNvPr id="1026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333500"/>
            <a:ext cx="8228013" cy="3770313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Cliquez pour éditer le format du plan de texte</a:t>
            </a:r>
          </a:p>
          <a:p>
            <a:pPr lvl="1"/>
            <a:r>
              <a:rPr lang="en-GB" smtClean="0"/>
              <a:t>Second niveau de plan</a:t>
            </a:r>
          </a:p>
          <a:p>
            <a:pPr lvl="2"/>
            <a:r>
              <a:rPr lang="en-GB" smtClean="0"/>
              <a:t>Troisième niveau de plan</a:t>
            </a:r>
          </a:p>
          <a:p>
            <a:pPr lvl="3"/>
            <a:r>
              <a:rPr lang="en-GB" smtClean="0"/>
              <a:t>Quatrième niveau de plan</a:t>
            </a:r>
          </a:p>
          <a:p>
            <a:pPr lvl="4"/>
            <a:r>
              <a:rPr lang="en-GB" smtClean="0"/>
              <a:t>Cinquième niveau de plan</a:t>
            </a:r>
          </a:p>
          <a:p>
            <a:pPr lvl="4"/>
            <a:r>
              <a:rPr lang="en-GB" smtClean="0"/>
              <a:t>Sixième niveau de plan</a:t>
            </a:r>
          </a:p>
          <a:p>
            <a:pPr lvl="4"/>
            <a:r>
              <a:rPr lang="en-GB" smtClean="0"/>
              <a:t>Septième niveau de plan</a:t>
            </a:r>
          </a:p>
          <a:p>
            <a:pPr lvl="4"/>
            <a:r>
              <a:rPr lang="en-GB" smtClean="0"/>
              <a:t>Huitième niveau de plan</a:t>
            </a:r>
          </a:p>
          <a:p>
            <a:pPr lvl="4"/>
            <a:r>
              <a:rPr lang="en-GB" smtClean="0"/>
              <a:t>Neuvième niveau de plan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dt"/>
          </p:nvPr>
        </p:nvSpPr>
        <p:spPr bwMode="auto">
          <a:xfrm>
            <a:off x="457200" y="5264150"/>
            <a:ext cx="2132013" cy="366713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>
            <a:lvl1pPr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</a:defRPr>
            </a:lvl1pPr>
          </a:lstStyle>
          <a:p>
            <a:endParaRPr lang="ro-RO"/>
          </a:p>
        </p:txBody>
      </p:sp>
      <p:sp>
        <p:nvSpPr>
          <p:cNvPr id="1028" name="Text Box 4"/>
          <p:cNvSpPr txBox="1">
            <a:spLocks noChangeArrowheads="1"/>
          </p:cNvSpPr>
          <p:nvPr/>
        </p:nvSpPr>
        <p:spPr bwMode="auto">
          <a:xfrm>
            <a:off x="3124200" y="5264150"/>
            <a:ext cx="2895600" cy="368300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sldNum"/>
          </p:nvPr>
        </p:nvSpPr>
        <p:spPr bwMode="auto">
          <a:xfrm>
            <a:off x="6553200" y="5264150"/>
            <a:ext cx="2132013" cy="366713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>
            <a:lvl1pPr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</a:defRPr>
            </a:lvl1pPr>
          </a:lstStyle>
          <a:p>
            <a:fld id="{DD8E52B6-0250-4778-9A25-5D5D6AA9CA39}" type="slidenum">
              <a:rPr lang="ro-RO"/>
              <a:pPr/>
              <a:t>‹Nº›</a:t>
            </a:fld>
            <a:endParaRPr lang="ro-RO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+mj-lt"/>
          <a:ea typeface="+mj-ea"/>
          <a:cs typeface="+mj-cs"/>
        </a:defRPr>
      </a:lvl1pPr>
      <a:lvl2pPr marL="742950" indent="-285750"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Calibri" pitchFamily="32" charset="0"/>
          <a:ea typeface="Microsoft YaHei" charset="-122"/>
        </a:defRPr>
      </a:lvl2pPr>
      <a:lvl3pPr marL="1143000" indent="-228600"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Calibri" pitchFamily="32" charset="0"/>
          <a:ea typeface="Microsoft YaHei" charset="-122"/>
        </a:defRPr>
      </a:lvl3pPr>
      <a:lvl4pPr marL="1600200" indent="-228600"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Calibri" pitchFamily="32" charset="0"/>
          <a:ea typeface="Microsoft YaHei" charset="-122"/>
        </a:defRPr>
      </a:lvl4pPr>
      <a:lvl5pPr marL="2057400" indent="-228600"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Calibri" pitchFamily="32" charset="0"/>
          <a:ea typeface="Microsoft YaHei" charset="-122"/>
        </a:defRPr>
      </a:lvl5pPr>
      <a:lvl6pPr marL="2514600" indent="-228600"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Calibri" pitchFamily="32" charset="0"/>
          <a:ea typeface="Microsoft YaHei" charset="-122"/>
        </a:defRPr>
      </a:lvl6pPr>
      <a:lvl7pPr marL="2971800" indent="-228600"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Calibri" pitchFamily="32" charset="0"/>
          <a:ea typeface="Microsoft YaHei" charset="-122"/>
        </a:defRPr>
      </a:lvl7pPr>
      <a:lvl8pPr marL="3429000" indent="-228600"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Calibri" pitchFamily="32" charset="0"/>
          <a:ea typeface="Microsoft YaHei" charset="-122"/>
        </a:defRPr>
      </a:lvl8pPr>
      <a:lvl9pPr marL="3886200" indent="-228600"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Calibri" pitchFamily="32" charset="0"/>
          <a:ea typeface="Microsoft YaHei" charset="-122"/>
        </a:defRPr>
      </a:lvl9pPr>
    </p:titleStyle>
    <p:bodyStyle>
      <a:lvl1pPr marL="342900" indent="-342900" algn="l" defTabSz="449263" rtl="0" eaLnBrk="0" fontAlgn="base" hangingPunct="0">
        <a:spcBef>
          <a:spcPts val="8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3200">
          <a:solidFill>
            <a:srgbClr val="000000"/>
          </a:solidFill>
          <a:latin typeface="+mn-lt"/>
          <a:ea typeface="+mn-ea"/>
          <a:cs typeface="+mn-cs"/>
        </a:defRPr>
      </a:lvl1pPr>
      <a:lvl2pPr marL="742950" indent="-285750" algn="l" defTabSz="449263" rtl="0" eaLnBrk="0" fontAlgn="base" hangingPunct="0">
        <a:spcBef>
          <a:spcPts val="7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800">
          <a:solidFill>
            <a:srgbClr val="000000"/>
          </a:solidFill>
          <a:latin typeface="+mn-lt"/>
          <a:ea typeface="+mn-ea"/>
        </a:defRPr>
      </a:lvl2pPr>
      <a:lvl3pPr marL="1143000" indent="-228600" algn="l" defTabSz="449263" rtl="0" eaLnBrk="0" fontAlgn="base" hangingPunct="0">
        <a:spcBef>
          <a:spcPts val="6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400">
          <a:solidFill>
            <a:srgbClr val="000000"/>
          </a:solidFill>
          <a:latin typeface="+mn-lt"/>
          <a:ea typeface="+mn-ea"/>
        </a:defRPr>
      </a:lvl3pPr>
      <a:lvl4pPr marL="16002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</a:defRPr>
      </a:lvl4pPr>
      <a:lvl5pPr marL="20574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</a:defRPr>
      </a:lvl5pPr>
      <a:lvl6pPr marL="25146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</a:defRPr>
      </a:lvl6pPr>
      <a:lvl7pPr marL="29718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</a:defRPr>
      </a:lvl7pPr>
      <a:lvl8pPr marL="34290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</a:defRPr>
      </a:lvl8pPr>
      <a:lvl9pPr marL="38862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28928"/>
            <a:ext cx="8229600" cy="9527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333871"/>
            <a:ext cx="8229600" cy="37726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5205800"/>
            <a:ext cx="2133600" cy="3969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5205800"/>
            <a:ext cx="2895600" cy="3969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5205800"/>
            <a:ext cx="2133600" cy="3969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AC9FF0F5-D089-4207-9EDD-8DCBD04AC6B2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3" Type="http://schemas.openxmlformats.org/officeDocument/2006/relationships/image" Target="../media/image3.jpeg"/><Relationship Id="rId7" Type="http://schemas.openxmlformats.org/officeDocument/2006/relationships/image" Target="../media/image7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jpeg"/><Relationship Id="rId3" Type="http://schemas.openxmlformats.org/officeDocument/2006/relationships/image" Target="../media/image8.jpeg"/><Relationship Id="rId7" Type="http://schemas.openxmlformats.org/officeDocument/2006/relationships/image" Target="../media/image1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eg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7" Type="http://schemas.openxmlformats.org/officeDocument/2006/relationships/image" Target="../media/image13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jpeg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7" Type="http://schemas.openxmlformats.org/officeDocument/2006/relationships/image" Target="../media/image21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0.jpeg"/><Relationship Id="rId5" Type="http://schemas.openxmlformats.org/officeDocument/2006/relationships/image" Target="../media/image19.jpeg"/><Relationship Id="rId4" Type="http://schemas.openxmlformats.org/officeDocument/2006/relationships/image" Target="../media/image18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7" Type="http://schemas.openxmlformats.org/officeDocument/2006/relationships/image" Target="../media/image25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4.jpeg"/><Relationship Id="rId5" Type="http://schemas.openxmlformats.org/officeDocument/2006/relationships/image" Target="../media/image23.jpeg"/><Relationship Id="rId4" Type="http://schemas.openxmlformats.org/officeDocument/2006/relationships/image" Target="../media/image22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7" Type="http://schemas.openxmlformats.org/officeDocument/2006/relationships/image" Target="../media/image25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9.jpeg"/><Relationship Id="rId5" Type="http://schemas.openxmlformats.org/officeDocument/2006/relationships/image" Target="../media/image28.jpeg"/><Relationship Id="rId4" Type="http://schemas.openxmlformats.org/officeDocument/2006/relationships/image" Target="../media/image27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7" Type="http://schemas.openxmlformats.org/officeDocument/2006/relationships/image" Target="../media/image33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2.jpeg"/><Relationship Id="rId5" Type="http://schemas.openxmlformats.org/officeDocument/2006/relationships/image" Target="../media/image31.jpeg"/><Relationship Id="rId4" Type="http://schemas.openxmlformats.org/officeDocument/2006/relationships/image" Target="../media/image30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5.gif"/><Relationship Id="rId4" Type="http://schemas.openxmlformats.org/officeDocument/2006/relationships/image" Target="../media/image34.jpe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36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37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38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6" name="Picture 4" descr="http://informe21.com/sites/default/files/imagepicker/e/Editor%20AJ/puente5praga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324975" cy="5716588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642910" y="286526"/>
            <a:ext cx="4674678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s-ES" sz="5400" b="1" dirty="0" err="1">
                <a:ln w="900" cmpd="sng">
                  <a:solidFill>
                    <a:srgbClr val="00CC99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00CC99">
                    <a:satMod val="200000"/>
                    <a:tint val="3000"/>
                  </a:srgbClr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Beautiful</a:t>
            </a:r>
            <a:r>
              <a:rPr lang="es-ES" sz="5400" b="1" dirty="0">
                <a:ln w="900" cmpd="sng">
                  <a:solidFill>
                    <a:srgbClr val="00CC99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00CC99">
                    <a:satMod val="200000"/>
                    <a:tint val="3000"/>
                  </a:srgbClr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  Bridges</a:t>
            </a:r>
            <a:endParaRPr lang="es-ES" sz="5400" b="1" dirty="0">
              <a:ln w="900" cmpd="sng">
                <a:solidFill>
                  <a:srgbClr val="00CC99">
                    <a:satMod val="190000"/>
                    <a:alpha val="55000"/>
                  </a:srgbClr>
                </a:solidFill>
                <a:prstDash val="solid"/>
              </a:ln>
              <a:solidFill>
                <a:srgbClr val="00CC99">
                  <a:satMod val="200000"/>
                  <a:tint val="3000"/>
                </a:srgbClr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214282" y="4929996"/>
            <a:ext cx="2465740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2400" b="1" cap="none" spc="0" dirty="0" err="1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Pps</a:t>
            </a:r>
            <a:r>
              <a:rPr lang="es-ES" sz="2400" b="1" cap="none" spc="0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 creado por Helen</a:t>
            </a:r>
            <a:endParaRPr lang="es-ES" sz="2400" b="1" cap="none" spc="0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  <p:pic>
        <p:nvPicPr>
          <p:cNvPr id="7" name="Picture 10" descr="http://img842.imageshack.us/img842/8117/helen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858016" y="4787120"/>
            <a:ext cx="1457318" cy="598743"/>
          </a:xfrm>
          <a:prstGeom prst="rect">
            <a:avLst/>
          </a:prstGeom>
          <a:noFill/>
          <a:effectLst>
            <a:glow rad="101600">
              <a:schemeClr val="accent6">
                <a:satMod val="175000"/>
                <a:alpha val="40000"/>
              </a:schemeClr>
            </a:glow>
          </a:effectLst>
        </p:spPr>
      </p:pic>
    </p:spTree>
  </p:cSld>
  <p:clrMapOvr>
    <a:masterClrMapping/>
  </p:clrMapOvr>
  <p:transition advTm="7000">
    <p:sndAc>
      <p:stSnd loop="1">
        <p:snd r:embed="rId2" name="pod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7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5716588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-1" y="0"/>
            <a:ext cx="9144001" cy="5716588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pic>
        <p:nvPicPr>
          <p:cNvPr id="4101" name="Picture 5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pic>
        <p:nvPicPr>
          <p:cNvPr id="4102" name="Picture 6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pic>
        <p:nvPicPr>
          <p:cNvPr id="4103" name="Picture 7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0" y="-1"/>
            <a:ext cx="9144000" cy="5715001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</p:spTree>
  </p:cSld>
  <p:clrMapOvr>
    <a:masterClrMapping/>
  </p:clrMapOvr>
  <p:transition advTm="33792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7" dur="3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8" dur="3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 additive="repl">
                                        <p:cTn id="9" dur="3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 additive="repl">
                                        <p:cTn id="14" dur="30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17" dur="3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8" dur="3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9" dur="3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20" dur="3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 additive="repl">
                                        <p:cTn id="25" dur="3000"/>
                                        <p:tgtEl>
                                          <p:spTgt spid="4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28" dur="3000" fill="hold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29" dur="3000" fill="hold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30" dur="3000" fill="hold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31" dur="3000" fill="hold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4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 additive="repl">
                                        <p:cTn id="36" dur="3000"/>
                                        <p:tgtEl>
                                          <p:spTgt spid="4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47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39" dur="3000"/>
                                        <p:tgtEl>
                                          <p:spTgt spid="4102"/>
                                        </p:tgtEl>
                                      </p:cBhvr>
                                    </p:animEffect>
                                    <p:anim calcmode="lin" valueType="num">
                                      <p:cBhvr additive="repl">
                                        <p:cTn id="40" dur="30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41" dur="30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4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 additive="repl">
                                        <p:cTn id="46" dur="3000"/>
                                        <p:tgtEl>
                                          <p:spTgt spid="4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42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49" dur="3000"/>
                                        <p:tgtEl>
                                          <p:spTgt spid="4103"/>
                                        </p:tgtEl>
                                      </p:cBhvr>
                                    </p:animEffect>
                                    <p:anim calcmode="lin" valueType="num">
                                      <p:cBhvr additive="repl">
                                        <p:cTn id="50" dur="3000" fill="hold"/>
                                        <p:tgtEl>
                                          <p:spTgt spid="41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51" dur="3000" fill="hold"/>
                                        <p:tgtEl>
                                          <p:spTgt spid="41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1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pic>
        <p:nvPicPr>
          <p:cNvPr id="5125" name="Picture 5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pic>
        <p:nvPicPr>
          <p:cNvPr id="5126" name="Picture 6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pic>
        <p:nvPicPr>
          <p:cNvPr id="5127" name="Picture 7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pic>
        <p:nvPicPr>
          <p:cNvPr id="5128" name="Picture 8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</p:spTree>
  </p:cSld>
  <p:clrMapOvr>
    <a:masterClrMapping/>
  </p:clrMapOvr>
  <p:transition advTm="32768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7" dur="3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8" dur="3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 additive="repl">
                                        <p:cTn id="9" dur="3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3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 additive="repl">
                                        <p:cTn id="14" dur="30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0" presetClass="entr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17" dur="3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8" dur="3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 additive="repl">
                                        <p:cTn id="19" dur="30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repl">
                                        <p:cTn id="24" dur="30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 additive="repl">
                                        <p:cTn id="27" dur="3000"/>
                                        <p:tgtEl>
                                          <p:spTgt spid="5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8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 additive="repl">
                                        <p:cTn id="32" dur="3000"/>
                                        <p:tgtEl>
                                          <p:spTgt spid="5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55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35" dur="30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36" dur="30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 additive="repl">
                                        <p:cTn id="37" dur="3000"/>
                                        <p:tgtEl>
                                          <p:spTgt spid="5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8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 additive="repl">
                                        <p:cTn id="42" dur="3000"/>
                                        <p:tgtEl>
                                          <p:spTgt spid="5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 additive="repl">
                                        <p:cTn id="45" dur="3000"/>
                                        <p:tgtEl>
                                          <p:spTgt spid="5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5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pic>
        <p:nvPicPr>
          <p:cNvPr id="6148" name="Picture 4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pic>
        <p:nvPicPr>
          <p:cNvPr id="6149" name="Picture 5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</p:spTree>
  </p:cSld>
  <p:clrMapOvr>
    <a:masterClrMapping/>
  </p:clrMapOvr>
  <p:transition advTm="2662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xit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repl">
                                        <p:cTn id="6" dur="3000" fill="hold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7" dur="3000" fill="hold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 additive="repl">
                                        <p:cTn id="8" dur="3000"/>
                                        <p:tgtEl>
                                          <p:spTgt spid="6149"/>
                                        </p:tgtEl>
                                      </p:cBhvr>
                                    </p:animEffect>
                                    <p:set>
                                      <p:cBhvr additive="repl"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xit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repl">
                                        <p:cTn id="13" dur="30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4" dur="30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 additive="repl">
                                        <p:cTn id="15" dur="30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  <p:set>
                                      <p:cBhvr additive="repl"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4" presetClass="exit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repl">
                                        <p:cTn id="20" dur="30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21" dur="30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22" dur="30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23" dur="30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 additive="repl">
                                        <p:cTn id="24" dur="30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  <p:set>
                                      <p:cBhvr additive="repl"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1" presetClass="exit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 calcmode="lin" valueType="num">
                                      <p:cBhvr additive="repl">
                                        <p:cTn id="29" dur="3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30" dur="3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31" dur="3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 additive="repl">
                                        <p:cTn id="32" dur="3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  <p:set>
                                      <p:cBhvr additive="repl"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69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pic>
        <p:nvPicPr>
          <p:cNvPr id="7172" name="Picture 4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pic>
        <p:nvPicPr>
          <p:cNvPr id="7173" name="Picture 5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pic>
        <p:nvPicPr>
          <p:cNvPr id="7174" name="Picture 6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</p:spTree>
  </p:cSld>
  <p:clrMapOvr>
    <a:masterClrMapping/>
  </p:clrMapOvr>
  <p:transition advTm="2662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7" dur="3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8" dur="3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9" dur="3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90"/>
                                          </p:val>
                                        </p:tav>
                                        <p:tav tm="100000">
                                          <p:val>
                                            <p:str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 additive="repl">
                                        <p:cTn id="10" dur="3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 additive="repl">
                                        <p:cTn id="15" dur="3000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0" presetClass="entr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18" dur="30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9" dur="30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 additive="repl">
                                        <p:cTn id="20" dur="3000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0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 additive="repl">
                                        <p:cTn id="25" dur="3000"/>
                                        <p:tgtEl>
                                          <p:spTgt spid="7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 additive="repl">
                                        <p:cTn id="28" dur="3000"/>
                                        <p:tgtEl>
                                          <p:spTgt spid="71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8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 additive="repl">
                                        <p:cTn id="33" dur="3000"/>
                                        <p:tgtEl>
                                          <p:spTgt spid="71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30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36" dur="2400" decel="100000"/>
                                        <p:tgtEl>
                                          <p:spTgt spid="71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 additive="repl">
                                        <p:cTn id="37" dur="2400" decel="100000" fill="hold"/>
                                        <p:tgtEl>
                                          <p:spTgt spid="717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-90"/>
                                          </p:val>
                                        </p:tav>
                                        <p:tav tm="100000">
                                          <p:val>
                                            <p:str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38" dur="2400" decel="100000" fill="hold"/>
                                        <p:tgtEl>
                                          <p:spTgt spid="71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39" dur="2400" decel="100000" fill="hold"/>
                                        <p:tgtEl>
                                          <p:spTgt spid="71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40" dur="600" accel="10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41" dur="600" accel="10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3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pic>
        <p:nvPicPr>
          <p:cNvPr id="8196" name="Picture 4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pic>
        <p:nvPicPr>
          <p:cNvPr id="8197" name="Picture 5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pic>
        <p:nvPicPr>
          <p:cNvPr id="8198" name="Picture 6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pic>
        <p:nvPicPr>
          <p:cNvPr id="8199" name="Picture 7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</p:spTree>
  </p:cSld>
  <p:clrMapOvr>
    <a:masterClrMapping/>
  </p:clrMapOvr>
  <p:transition advTm="2662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7" dur="3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repl">
                                        <p:cTn id="12" dur="3000"/>
                                        <p:tgtEl>
                                          <p:spTgt spid="8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 additive="repl">
                                        <p:cTn id="15" dur="3000"/>
                                        <p:tgtEl>
                                          <p:spTgt spid="8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0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 additive="repl">
                                        <p:cTn id="20" dur="3000"/>
                                        <p:tgtEl>
                                          <p:spTgt spid="81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 additive="repl">
                                        <p:cTn id="23" dur="3000"/>
                                        <p:tgtEl>
                                          <p:spTgt spid="81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 additive="repl">
                                        <p:cTn id="28" dur="3000"/>
                                        <p:tgtEl>
                                          <p:spTgt spid="81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42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31" dur="3000"/>
                                        <p:tgtEl>
                                          <p:spTgt spid="8199"/>
                                        </p:tgtEl>
                                      </p:cBhvr>
                                    </p:animEffect>
                                    <p:anim calcmode="lin" valueType="num">
                                      <p:cBhvr additive="repl">
                                        <p:cTn id="32" dur="3000" fill="hold"/>
                                        <p:tgtEl>
                                          <p:spTgt spid="81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33" dur="3000" fill="hold"/>
                                        <p:tgtEl>
                                          <p:spTgt spid="81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7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pic>
        <p:nvPicPr>
          <p:cNvPr id="9220" name="Picture 4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pic>
        <p:nvPicPr>
          <p:cNvPr id="9221" name="Picture 5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</p:spTree>
  </p:cSld>
  <p:clrMapOvr>
    <a:masterClrMapping/>
  </p:clrMapOvr>
  <p:transition advTm="2662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xit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repl">
                                        <p:cTn id="6" dur="3000" fill="hold"/>
                                        <p:tgtEl>
                                          <p:spTgt spid="92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7" dur="3000" fill="hold"/>
                                        <p:tgtEl>
                                          <p:spTgt spid="92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 additive="repl">
                                        <p:cTn id="8" dur="3000"/>
                                        <p:tgtEl>
                                          <p:spTgt spid="9221"/>
                                        </p:tgtEl>
                                      </p:cBhvr>
                                    </p:animEffect>
                                    <p:set>
                                      <p:cBhvr additive="repl"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1" presetClass="exit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 calcmode="lin" valueType="num">
                                      <p:cBhvr additive="repl">
                                        <p:cTn id="13" dur="3000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4" dur="3000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5" dur="3000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 additive="repl">
                                        <p:cTn id="16" dur="3000"/>
                                        <p:tgtEl>
                                          <p:spTgt spid="9220"/>
                                        </p:tgtEl>
                                      </p:cBhvr>
                                    </p:animEffect>
                                    <p:set>
                                      <p:cBhvr additive="repl"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0" presetClass="exit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 additive="repl">
                                        <p:cTn id="21" dur="2400" accel="10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 additive="repl">
                                        <p:cTn id="22" dur="2400" accel="10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-9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23" dur="600" decel="100000" fill="hold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24" dur="600" decel="100000" fill="hold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25" dur="2400" accel="10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4+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26" dur="2400" accel="10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0.4-0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 additive="repl"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2" presetClass="exit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 additive="repl">
                                        <p:cTn id="31" dur="30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 additive="repl">
                                        <p:cTn id="32" dur="3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33" dur="3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 additive="repl"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1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pic>
        <p:nvPicPr>
          <p:cNvPr id="10243" name="Picture 3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pic>
        <p:nvPicPr>
          <p:cNvPr id="10244" name="Picture 4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pic>
        <p:nvPicPr>
          <p:cNvPr id="10245" name="Picture 5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</p:spTree>
  </p:cSld>
  <p:clrMapOvr>
    <a:masterClrMapping/>
  </p:clrMapOvr>
  <p:transition advTm="2662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7" dur="30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 additive="repl">
                                        <p:cTn id="8" dur="3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9" dur="3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3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 additive="repl">
                                        <p:cTn id="14" dur="3000"/>
                                        <p:tgtEl>
                                          <p:spTgt spid="102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0" presetClass="entr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17" dur="3000" fill="hold"/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8" dur="3000" fill="hold"/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 additive="repl">
                                        <p:cTn id="19" dur="3000"/>
                                        <p:tgtEl>
                                          <p:spTgt spid="102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 additive="repl">
                                        <p:cTn id="24" dur="3000"/>
                                        <p:tgtEl>
                                          <p:spTgt spid="102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27" dur="3000" fill="hold"/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28" dur="3000" fill="hold"/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29" dur="3000" fill="hold"/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30" dur="3000" fill="hold"/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 additive="repl">
                                        <p:cTn id="35" dur="3000"/>
                                        <p:tgtEl>
                                          <p:spTgt spid="102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38" dur="3000" fill="hold"/>
                                        <p:tgtEl>
                                          <p:spTgt spid="102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39" dur="3000" fill="hold"/>
                                        <p:tgtEl>
                                          <p:spTgt spid="102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40" dur="3000" fill="hold"/>
                                        <p:tgtEl>
                                          <p:spTgt spid="102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41" dur="3000" fill="hold"/>
                                        <p:tgtEl>
                                          <p:spTgt spid="102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5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1588"/>
            <a:ext cx="9144000" cy="5715000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pic>
        <p:nvPicPr>
          <p:cNvPr id="7" name="Picture 10" descr="http://img842.imageshack.us/img842/8117/helen.gif"/>
          <p:cNvPicPr>
            <a:picLocks noChangeAspect="1" noChangeArrowheads="1" noCrop="1"/>
          </p:cNvPicPr>
          <p:nvPr/>
        </p:nvPicPr>
        <p:blipFill>
          <a:blip r:embed="rId5" cstate="print">
            <a:duotone>
              <a:prstClr val="black"/>
              <a:schemeClr val="accent1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7215206" y="4715682"/>
            <a:ext cx="857256" cy="352206"/>
          </a:xfrm>
          <a:prstGeom prst="rect">
            <a:avLst/>
          </a:prstGeom>
          <a:noFill/>
          <a:effectLst>
            <a:glow rad="101600">
              <a:schemeClr val="accent5">
                <a:satMod val="175000"/>
                <a:alpha val="40000"/>
              </a:schemeClr>
            </a:glow>
          </a:effectLst>
        </p:spPr>
      </p:pic>
      <p:sp>
        <p:nvSpPr>
          <p:cNvPr id="8" name="7 Rectángulo"/>
          <p:cNvSpPr/>
          <p:nvPr/>
        </p:nvSpPr>
        <p:spPr>
          <a:xfrm>
            <a:off x="357158" y="3644112"/>
            <a:ext cx="2582758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2800" b="1" cap="none" spc="0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Imágenes :Internet</a:t>
            </a:r>
            <a:endParaRPr lang="es-ES" sz="2800" b="1" cap="none" spc="0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357158" y="4644244"/>
            <a:ext cx="1901483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2800" b="1" cap="none" spc="0" dirty="0" err="1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Diseño:Helen</a:t>
            </a:r>
            <a:endParaRPr lang="es-ES" sz="2800" b="1" cap="none" spc="0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7" dur="30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8" dur="30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 additive="repl">
                                        <p:cTn id="9" dur="30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0"/>
                            </p:stCondLst>
                            <p:childTnLst>
                              <p:par>
                                <p:cTn id="11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0"/>
                            </p:stCondLst>
                            <p:childTnLst>
                              <p:par>
                                <p:cTn id="17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7000"/>
                            </p:stCondLst>
                            <p:childTnLst>
                              <p:par>
                                <p:cTn id="23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5716588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27037"/>
            <a:ext cx="8839200" cy="5462517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254071"/>
            <a:ext cx="8534400" cy="5208447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1842012"/>
            <a:ext cx="304800" cy="254071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4827341"/>
            <a:ext cx="3811588" cy="45521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573271"/>
            <a:ext cx="9144000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3811059"/>
            <a:ext cx="2540000" cy="942178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159600"/>
            <a:ext cx="10668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2794778"/>
          <a:ext cx="3200400" cy="1371982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3029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marT="38111" marB="3811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8111" marB="3811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8111" marB="3811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5569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8111" marB="3811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8111" marB="3811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8111" marB="3811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3029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8111" marB="3811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8111" marB="3811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8111" marB="3811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5569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8111" marB="3811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8111" marB="3811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8111" marB="3811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413671"/>
            <a:ext cx="32004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413671"/>
            <a:ext cx="32004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2794778"/>
          <a:ext cx="3200400" cy="1371982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3029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marT="38111" marB="3811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8111" marB="3811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8111" marB="3811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5569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8111" marB="3811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8111" marB="3811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8111" marB="3811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3029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8111" marB="3811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8111" marB="3811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8111" marB="3811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5569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8111" marB="3811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8111" marB="3811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8111" marB="3811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609600" y="571659"/>
            <a:ext cx="7924800" cy="10798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1969047"/>
            <a:ext cx="91440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Tema de Offic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Tema de Office">
      <a:majorFont>
        <a:latin typeface="Calibri"/>
        <a:ea typeface="Microsoft YaHei"/>
        <a:cs typeface=""/>
      </a:majorFont>
      <a:minorFont>
        <a:latin typeface="Calibri"/>
        <a:ea typeface="Microsoft YaHei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Tema de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a de Offic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196</TotalTime>
  <Words>78</Words>
  <PresentationFormat>Personalizado</PresentationFormat>
  <Paragraphs>40</Paragraphs>
  <Slides>10</Slides>
  <Notes>8</Notes>
  <HiddenSlides>0</HiddenSlides>
  <MMClips>0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10</vt:i4>
      </vt:variant>
    </vt:vector>
  </HeadingPairs>
  <TitlesOfParts>
    <vt:vector size="16" baseType="lpstr">
      <vt:lpstr>Times New Roman</vt:lpstr>
      <vt:lpstr>Calibri</vt:lpstr>
      <vt:lpstr>Microsoft YaHei</vt:lpstr>
      <vt:lpstr>Arial</vt:lpstr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Beautiful  Bridges</dc:title>
  <dc:creator>Helen-Bruji</dc:creator>
  <cp:lastModifiedBy>Eleni</cp:lastModifiedBy>
  <cp:revision>17</cp:revision>
  <cp:lastPrinted>1601-01-01T00:00:00Z</cp:lastPrinted>
  <dcterms:created xsi:type="dcterms:W3CDTF">2013-07-24T13:20:40Z</dcterms:created>
  <dcterms:modified xsi:type="dcterms:W3CDTF">2013-10-13T23:41:45Z</dcterms:modified>
  <cp:category>paisajes</cp:category>
  <cp:contentStatus>Final</cp:contentStatus>
</cp:coreProperties>
</file>