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slideLayouts/slideLayout13.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 id="2147483662" r:id="rId3"/>
  </p:sldMasterIdLst>
  <p:notesMasterIdLst>
    <p:notesMasterId r:id="rId67"/>
  </p:notesMasterIdLst>
  <p:sldIdLst>
    <p:sldId id="256" r:id="rId4"/>
    <p:sldId id="257" r:id="rId5"/>
    <p:sldId id="258" r:id="rId6"/>
    <p:sldId id="260" r:id="rId7"/>
    <p:sldId id="259" r:id="rId8"/>
    <p:sldId id="261" r:id="rId9"/>
    <p:sldId id="262" r:id="rId10"/>
    <p:sldId id="263" r:id="rId11"/>
    <p:sldId id="264" r:id="rId12"/>
    <p:sldId id="265" r:id="rId13"/>
    <p:sldId id="266" r:id="rId14"/>
    <p:sldId id="267" r:id="rId15"/>
    <p:sldId id="268" r:id="rId16"/>
    <p:sldId id="269" r:id="rId17"/>
    <p:sldId id="270" r:id="rId18"/>
    <p:sldId id="271" r:id="rId19"/>
    <p:sldId id="272" r:id="rId20"/>
    <p:sldId id="277" r:id="rId21"/>
    <p:sldId id="279" r:id="rId22"/>
    <p:sldId id="280" r:id="rId23"/>
    <p:sldId id="282" r:id="rId24"/>
    <p:sldId id="283" r:id="rId25"/>
    <p:sldId id="284" r:id="rId26"/>
    <p:sldId id="285" r:id="rId27"/>
    <p:sldId id="286" r:id="rId28"/>
    <p:sldId id="287" r:id="rId29"/>
    <p:sldId id="288" r:id="rId30"/>
    <p:sldId id="289" r:id="rId31"/>
    <p:sldId id="327" r:id="rId32"/>
    <p:sldId id="328" r:id="rId33"/>
    <p:sldId id="329" r:id="rId34"/>
    <p:sldId id="330" r:id="rId35"/>
    <p:sldId id="290" r:id="rId36"/>
    <p:sldId id="291" r:id="rId37"/>
    <p:sldId id="292" r:id="rId38"/>
    <p:sldId id="294" r:id="rId39"/>
    <p:sldId id="295" r:id="rId40"/>
    <p:sldId id="296" r:id="rId41"/>
    <p:sldId id="297" r:id="rId42"/>
    <p:sldId id="298" r:id="rId43"/>
    <p:sldId id="299" r:id="rId44"/>
    <p:sldId id="300" r:id="rId45"/>
    <p:sldId id="301" r:id="rId46"/>
    <p:sldId id="302" r:id="rId47"/>
    <p:sldId id="303" r:id="rId48"/>
    <p:sldId id="304" r:id="rId49"/>
    <p:sldId id="305" r:id="rId50"/>
    <p:sldId id="306" r:id="rId51"/>
    <p:sldId id="307" r:id="rId52"/>
    <p:sldId id="308" r:id="rId53"/>
    <p:sldId id="309" r:id="rId54"/>
    <p:sldId id="310" r:id="rId55"/>
    <p:sldId id="311" r:id="rId56"/>
    <p:sldId id="312" r:id="rId57"/>
    <p:sldId id="313" r:id="rId58"/>
    <p:sldId id="315" r:id="rId59"/>
    <p:sldId id="314" r:id="rId60"/>
    <p:sldId id="316" r:id="rId61"/>
    <p:sldId id="317" r:id="rId62"/>
    <p:sldId id="318" r:id="rId63"/>
    <p:sldId id="319" r:id="rId64"/>
    <p:sldId id="331" r:id="rId65"/>
    <p:sldId id="332" r:id="rId66"/>
  </p:sldIdLst>
  <p:sldSz cx="12192000" cy="6858000"/>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47" d="100"/>
          <a:sy n="47" d="100"/>
        </p:scale>
        <p:origin x="48" y="27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slide" Target="slides/slide36.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slide" Target="slides/slide39.xml"/><Relationship Id="rId47" Type="http://schemas.openxmlformats.org/officeDocument/2006/relationships/slide" Target="slides/slide44.xml"/><Relationship Id="rId50" Type="http://schemas.openxmlformats.org/officeDocument/2006/relationships/slide" Target="slides/slide47.xml"/><Relationship Id="rId55" Type="http://schemas.openxmlformats.org/officeDocument/2006/relationships/slide" Target="slides/slide52.xml"/><Relationship Id="rId63" Type="http://schemas.openxmlformats.org/officeDocument/2006/relationships/slide" Target="slides/slide60.xml"/><Relationship Id="rId68" Type="http://schemas.openxmlformats.org/officeDocument/2006/relationships/presProps" Target="presProps.xml"/><Relationship Id="rId7" Type="http://schemas.openxmlformats.org/officeDocument/2006/relationships/slide" Target="slides/slide4.xml"/><Relationship Id="rId71" Type="http://schemas.openxmlformats.org/officeDocument/2006/relationships/tableStyles" Target="tableStyles.xml"/><Relationship Id="rId2" Type="http://schemas.openxmlformats.org/officeDocument/2006/relationships/slideMaster" Target="slideMasters/slideMaster2.xml"/><Relationship Id="rId16" Type="http://schemas.openxmlformats.org/officeDocument/2006/relationships/slide" Target="slides/slide13.xml"/><Relationship Id="rId29" Type="http://schemas.openxmlformats.org/officeDocument/2006/relationships/slide" Target="slides/slide26.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slide" Target="slides/slide37.xml"/><Relationship Id="rId45" Type="http://schemas.openxmlformats.org/officeDocument/2006/relationships/slide" Target="slides/slide42.xml"/><Relationship Id="rId53" Type="http://schemas.openxmlformats.org/officeDocument/2006/relationships/slide" Target="slides/slide50.xml"/><Relationship Id="rId58" Type="http://schemas.openxmlformats.org/officeDocument/2006/relationships/slide" Target="slides/slide55.xml"/><Relationship Id="rId66" Type="http://schemas.openxmlformats.org/officeDocument/2006/relationships/slide" Target="slides/slide63.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49" Type="http://schemas.openxmlformats.org/officeDocument/2006/relationships/slide" Target="slides/slide46.xml"/><Relationship Id="rId57" Type="http://schemas.openxmlformats.org/officeDocument/2006/relationships/slide" Target="slides/slide54.xml"/><Relationship Id="rId61" Type="http://schemas.openxmlformats.org/officeDocument/2006/relationships/slide" Target="slides/slide58.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4" Type="http://schemas.openxmlformats.org/officeDocument/2006/relationships/slide" Target="slides/slide41.xml"/><Relationship Id="rId52" Type="http://schemas.openxmlformats.org/officeDocument/2006/relationships/slide" Target="slides/slide49.xml"/><Relationship Id="rId60" Type="http://schemas.openxmlformats.org/officeDocument/2006/relationships/slide" Target="slides/slide57.xml"/><Relationship Id="rId65" Type="http://schemas.openxmlformats.org/officeDocument/2006/relationships/slide" Target="slides/slide62.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slide" Target="slides/slide40.xml"/><Relationship Id="rId48" Type="http://schemas.openxmlformats.org/officeDocument/2006/relationships/slide" Target="slides/slide45.xml"/><Relationship Id="rId56" Type="http://schemas.openxmlformats.org/officeDocument/2006/relationships/slide" Target="slides/slide53.xml"/><Relationship Id="rId64" Type="http://schemas.openxmlformats.org/officeDocument/2006/relationships/slide" Target="slides/slide61.xml"/><Relationship Id="rId69" Type="http://schemas.openxmlformats.org/officeDocument/2006/relationships/viewProps" Target="viewProps.xml"/><Relationship Id="rId8" Type="http://schemas.openxmlformats.org/officeDocument/2006/relationships/slide" Target="slides/slide5.xml"/><Relationship Id="rId51" Type="http://schemas.openxmlformats.org/officeDocument/2006/relationships/slide" Target="slides/slide48.xml"/><Relationship Id="rId3" Type="http://schemas.openxmlformats.org/officeDocument/2006/relationships/slideMaster" Target="slideMasters/slideMaster3.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46" Type="http://schemas.openxmlformats.org/officeDocument/2006/relationships/slide" Target="slides/slide43.xml"/><Relationship Id="rId59" Type="http://schemas.openxmlformats.org/officeDocument/2006/relationships/slide" Target="slides/slide56.xml"/><Relationship Id="rId67" Type="http://schemas.openxmlformats.org/officeDocument/2006/relationships/notesMaster" Target="notesMasters/notesMaster1.xml"/><Relationship Id="rId20" Type="http://schemas.openxmlformats.org/officeDocument/2006/relationships/slide" Target="slides/slide17.xml"/><Relationship Id="rId41" Type="http://schemas.openxmlformats.org/officeDocument/2006/relationships/slide" Target="slides/slide38.xml"/><Relationship Id="rId54" Type="http://schemas.openxmlformats.org/officeDocument/2006/relationships/slide" Target="slides/slide51.xml"/><Relationship Id="rId62" Type="http://schemas.openxmlformats.org/officeDocument/2006/relationships/slide" Target="slides/slide59.xml"/><Relationship Id="rId70"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Marcador de encabezado 1">
            <a:extLst>
              <a:ext uri="{FF2B5EF4-FFF2-40B4-BE49-F238E27FC236}">
                <a16:creationId xmlns:a16="http://schemas.microsoft.com/office/drawing/2014/main" id="{FEDDB6E6-6208-43C7-B6B7-90A294639B42}"/>
              </a:ext>
            </a:extLst>
          </p:cNvPr>
          <p:cNvSpPr txBox="1">
            <a:spLocks noGrp="1"/>
          </p:cNvSpPr>
          <p:nvPr>
            <p:ph type="hdr" sz="quarter"/>
          </p:nvPr>
        </p:nvSpPr>
        <p:spPr>
          <a:xfrm>
            <a:off x="0" y="0"/>
            <a:ext cx="2971800" cy="458791"/>
          </a:xfrm>
          <a:prstGeom prst="rect">
            <a:avLst/>
          </a:prstGeom>
          <a:noFill/>
          <a:ln>
            <a:noFill/>
          </a:ln>
        </p:spPr>
        <p:txBody>
          <a:bodyPr vert="horz" wrap="square" lIns="91440" tIns="45720" rIns="91440" bIns="45720" anchor="t"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endParaRPr lang="es-ES"/>
          </a:p>
        </p:txBody>
      </p:sp>
      <p:sp>
        <p:nvSpPr>
          <p:cNvPr id="3" name="Marcador de fecha 2">
            <a:extLst>
              <a:ext uri="{FF2B5EF4-FFF2-40B4-BE49-F238E27FC236}">
                <a16:creationId xmlns:a16="http://schemas.microsoft.com/office/drawing/2014/main" id="{D28FA417-16FA-4970-A245-89CCD073A7C0}"/>
              </a:ext>
            </a:extLst>
          </p:cNvPr>
          <p:cNvSpPr txBox="1">
            <a:spLocks noGrp="1"/>
          </p:cNvSpPr>
          <p:nvPr>
            <p:ph type="dt" idx="1"/>
          </p:nvPr>
        </p:nvSpPr>
        <p:spPr>
          <a:xfrm>
            <a:off x="3884608" y="0"/>
            <a:ext cx="2971800" cy="458791"/>
          </a:xfrm>
          <a:prstGeom prst="rect">
            <a:avLst/>
          </a:prstGeom>
          <a:noFill/>
          <a:ln>
            <a:noFill/>
          </a:ln>
        </p:spPr>
        <p:txBody>
          <a:bodyPr vert="horz" wrap="square" lIns="91440" tIns="45720" rIns="91440" bIns="45720" anchor="t"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fld id="{140C9B42-F2D4-4B90-8EC9-C8F4E177792C}" type="datetime1">
              <a:rPr lang="es-ES"/>
              <a:pPr lvl="0"/>
              <a:t>26/05/2020</a:t>
            </a:fld>
            <a:endParaRPr lang="es-ES"/>
          </a:p>
        </p:txBody>
      </p:sp>
      <p:sp>
        <p:nvSpPr>
          <p:cNvPr id="4" name="Marcador de imagen de diapositiva 3">
            <a:extLst>
              <a:ext uri="{FF2B5EF4-FFF2-40B4-BE49-F238E27FC236}">
                <a16:creationId xmlns:a16="http://schemas.microsoft.com/office/drawing/2014/main" id="{4C1B8612-A069-4D30-99FC-44E40B304454}"/>
              </a:ext>
            </a:extLst>
          </p:cNvPr>
          <p:cNvSpPr>
            <a:spLocks noGrp="1" noRot="1" noChangeAspect="1"/>
          </p:cNvSpPr>
          <p:nvPr>
            <p:ph type="sldImg" idx="2"/>
          </p:nvPr>
        </p:nvSpPr>
        <p:spPr>
          <a:xfrm>
            <a:off x="685800" y="1143000"/>
            <a:ext cx="5486400" cy="3086099"/>
          </a:xfrm>
          <a:prstGeom prst="rect">
            <a:avLst/>
          </a:prstGeom>
          <a:noFill/>
          <a:ln w="12701">
            <a:solidFill>
              <a:srgbClr val="000000"/>
            </a:solidFill>
            <a:prstDash val="solid"/>
          </a:ln>
        </p:spPr>
      </p:sp>
      <p:sp>
        <p:nvSpPr>
          <p:cNvPr id="5" name="Marcador de notas 4">
            <a:extLst>
              <a:ext uri="{FF2B5EF4-FFF2-40B4-BE49-F238E27FC236}">
                <a16:creationId xmlns:a16="http://schemas.microsoft.com/office/drawing/2014/main" id="{33B7EB6E-C37F-428B-9EB1-66D2C0F0337A}"/>
              </a:ext>
            </a:extLst>
          </p:cNvPr>
          <p:cNvSpPr txBox="1">
            <a:spLocks noGrp="1"/>
          </p:cNvSpPr>
          <p:nvPr>
            <p:ph type="body" sz="quarter" idx="3"/>
          </p:nvPr>
        </p:nvSpPr>
        <p:spPr>
          <a:xfrm>
            <a:off x="685800" y="4400549"/>
            <a:ext cx="5486400" cy="3600450"/>
          </a:xfrm>
          <a:prstGeom prst="rect">
            <a:avLst/>
          </a:prstGeom>
          <a:noFill/>
          <a:ln>
            <a:noFill/>
          </a:ln>
        </p:spPr>
        <p:txBody>
          <a:bodyPr vert="horz" wrap="square" lIns="91440" tIns="45720" rIns="91440" bIns="45720" anchor="t" anchorCtr="0" compatLnSpc="1">
            <a:no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6" name="Marcador de pie de página 5">
            <a:extLst>
              <a:ext uri="{FF2B5EF4-FFF2-40B4-BE49-F238E27FC236}">
                <a16:creationId xmlns:a16="http://schemas.microsoft.com/office/drawing/2014/main" id="{69360577-4ED3-4AA9-818E-4DA5196E2887}"/>
              </a:ext>
            </a:extLst>
          </p:cNvPr>
          <p:cNvSpPr txBox="1">
            <a:spLocks noGrp="1"/>
          </p:cNvSpPr>
          <p:nvPr>
            <p:ph type="ftr" sz="quarter" idx="4"/>
          </p:nvPr>
        </p:nvSpPr>
        <p:spPr>
          <a:xfrm>
            <a:off x="0"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endParaRPr lang="es-ES"/>
          </a:p>
        </p:txBody>
      </p:sp>
      <p:sp>
        <p:nvSpPr>
          <p:cNvPr id="7" name="Marcador de número de diapositiva 6">
            <a:extLst>
              <a:ext uri="{FF2B5EF4-FFF2-40B4-BE49-F238E27FC236}">
                <a16:creationId xmlns:a16="http://schemas.microsoft.com/office/drawing/2014/main" id="{67526708-5279-4C94-B694-A485D797009C}"/>
              </a:ext>
            </a:extLst>
          </p:cNvPr>
          <p:cNvSpPr txBox="1">
            <a:spLocks noGrp="1"/>
          </p:cNvSpPr>
          <p:nvPr>
            <p:ph type="sldNum" sz="quarter" idx="5"/>
          </p:nvPr>
        </p:nvSpPr>
        <p:spPr>
          <a:xfrm>
            <a:off x="3884608"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fld id="{C12965F0-A37E-4D6B-833D-342DB7175473}" type="slidenum">
              <a:t>‹Nº›</a:t>
            </a:fld>
            <a:endParaRPr lang="es-ES"/>
          </a:p>
        </p:txBody>
      </p:sp>
    </p:spTree>
    <p:extLst>
      <p:ext uri="{BB962C8B-B14F-4D97-AF65-F5344CB8AC3E}">
        <p14:creationId xmlns:p14="http://schemas.microsoft.com/office/powerpoint/2010/main" val="3929994121"/>
      </p:ext>
    </p:extLst>
  </p:cSld>
  <p:clrMap bg1="lt1" tx1="dk1" bg2="lt2" tx2="dk2" accent1="accent1" accent2="accent2" accent3="accent3" accent4="accent4" accent5="accent5" accent6="accent6" hlink="hlink" folHlink="folHlink"/>
  <p:notes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vl2pPr marL="457200" marR="0" lvl="1"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2pPr>
    <a:lvl3pPr marL="914400" marR="0" lvl="2"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3pPr>
    <a:lvl4pPr marL="1371600" marR="0" lvl="3"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4pPr>
    <a:lvl5pPr marL="1828800" marR="0" lvl="4"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74762A69-FF88-4A88-8FFB-D387A5A5F0A7}"/>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435F0D11-B8DD-498F-83F9-5A786CBAFC8A}"/>
              </a:ext>
            </a:extLst>
          </p:cNvPr>
          <p:cNvSpPr txBox="1">
            <a:spLocks noGrp="1"/>
          </p:cNvSpPr>
          <p:nvPr>
            <p:ph type="body" sz="quarter" idx="1"/>
          </p:nvPr>
        </p:nvSpPr>
        <p:spPr/>
        <p:txBody>
          <a:bodyPr/>
          <a:lstStyle/>
          <a:p>
            <a:endParaRPr lang="es-ES"/>
          </a:p>
        </p:txBody>
      </p:sp>
      <p:sp>
        <p:nvSpPr>
          <p:cNvPr id="4" name="Marcador de número de diapositiva 3">
            <a:extLst>
              <a:ext uri="{FF2B5EF4-FFF2-40B4-BE49-F238E27FC236}">
                <a16:creationId xmlns:a16="http://schemas.microsoft.com/office/drawing/2014/main" id="{5DDAB5AA-0151-46CF-9698-BF76AC0BC523}"/>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F9C5C265-A584-4754-812C-25BD71409FC7}" type="slidenum">
              <a:t>2</a:t>
            </a:fld>
            <a:endParaRPr lang="es-ES" sz="1200" b="0" i="0" u="none" strike="noStrike" kern="1200" cap="none" spc="0" baseline="0">
              <a:solidFill>
                <a:srgbClr val="000000"/>
              </a:solidFill>
              <a:uFillTx/>
              <a:latin typeface="Calibri"/>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DA97A7B4-AD40-445B-BBD7-FD3BAEAE8094}"/>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4C952D20-60A5-4250-8E61-3DF851EF3824}"/>
              </a:ext>
            </a:extLst>
          </p:cNvPr>
          <p:cNvSpPr txBox="1">
            <a:spLocks noGrp="1"/>
          </p:cNvSpPr>
          <p:nvPr>
            <p:ph type="body" sz="quarter" idx="1"/>
          </p:nvPr>
        </p:nvSpPr>
        <p:spPr/>
        <p:txBody>
          <a:bodyPr/>
          <a:lstStyle/>
          <a:p>
            <a:endParaRPr lang="es-ES"/>
          </a:p>
        </p:txBody>
      </p:sp>
      <p:sp>
        <p:nvSpPr>
          <p:cNvPr id="4" name="Marcador de número de diapositiva 3">
            <a:extLst>
              <a:ext uri="{FF2B5EF4-FFF2-40B4-BE49-F238E27FC236}">
                <a16:creationId xmlns:a16="http://schemas.microsoft.com/office/drawing/2014/main" id="{FC1540F8-3DB5-4EE1-94FC-7452AB1969A6}"/>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A1D94DF2-0B58-44DF-BD15-1C4D72897404}" type="slidenum">
              <a:t>5</a:t>
            </a:fld>
            <a:endParaRPr lang="es-ES" sz="1200" b="0" i="0" u="none" strike="noStrike" kern="1200" cap="none" spc="0" baseline="0">
              <a:solidFill>
                <a:srgbClr val="000000"/>
              </a:solidFill>
              <a:uFillTx/>
              <a:latin typeface="Calibri"/>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69C2F0C0-8F27-4D4A-9A85-0E9B4D9780D6}"/>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3E393A3D-3CB7-4B61-8375-36F705067ED1}"/>
              </a:ext>
            </a:extLst>
          </p:cNvPr>
          <p:cNvSpPr txBox="1">
            <a:spLocks noGrp="1"/>
          </p:cNvSpPr>
          <p:nvPr>
            <p:ph type="body" sz="quarter" idx="1"/>
          </p:nvPr>
        </p:nvSpPr>
        <p:spPr/>
        <p:txBody>
          <a:bodyPr/>
          <a:lstStyle/>
          <a:p>
            <a:endParaRPr lang="es-ES"/>
          </a:p>
        </p:txBody>
      </p:sp>
      <p:sp>
        <p:nvSpPr>
          <p:cNvPr id="4" name="Marcador de número de diapositiva 3">
            <a:extLst>
              <a:ext uri="{FF2B5EF4-FFF2-40B4-BE49-F238E27FC236}">
                <a16:creationId xmlns:a16="http://schemas.microsoft.com/office/drawing/2014/main" id="{68B157A9-85BD-41F6-A547-86CF14A26151}"/>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93037AA7-66DB-4B5C-8308-B3F135E0EC01}" type="slidenum">
              <a:t>60</a:t>
            </a:fld>
            <a:endParaRPr lang="es-ES" sz="1200" b="0" i="0" u="none" strike="noStrike" kern="1200" cap="none" spc="0" baseline="0">
              <a:solidFill>
                <a:srgbClr val="000000"/>
              </a:solidFill>
              <a:uFillTx/>
              <a:latin typeface="Calibri"/>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1B8C5CD5-F7DD-4E8D-891E-3876370223EC}"/>
              </a:ext>
            </a:extLst>
          </p:cNvPr>
          <p:cNvSpPr txBox="1">
            <a:spLocks noGrp="1"/>
          </p:cNvSpPr>
          <p:nvPr>
            <p:ph type="ctrTitle"/>
          </p:nvPr>
        </p:nvSpPr>
        <p:spPr>
          <a:xfrm>
            <a:off x="1524003" y="1122361"/>
            <a:ext cx="9144000" cy="2387598"/>
          </a:xfrm>
        </p:spPr>
        <p:txBody>
          <a:bodyPr anchor="b" anchorCtr="1"/>
          <a:lstStyle>
            <a:lvl1pPr algn="ctr">
              <a:defRPr sz="6000"/>
            </a:lvl1pPr>
          </a:lstStyle>
          <a:p>
            <a:pPr lvl="0"/>
            <a:r>
              <a:rPr lang="es-ES"/>
              <a:t>Haga clic para modificar el estilo de título del patrón</a:t>
            </a:r>
          </a:p>
        </p:txBody>
      </p:sp>
      <p:sp>
        <p:nvSpPr>
          <p:cNvPr id="3" name="Subtítulo 2">
            <a:extLst>
              <a:ext uri="{FF2B5EF4-FFF2-40B4-BE49-F238E27FC236}">
                <a16:creationId xmlns:a16="http://schemas.microsoft.com/office/drawing/2014/main" id="{201419B4-9691-466C-AE8C-5E58769DAC65}"/>
              </a:ext>
            </a:extLst>
          </p:cNvPr>
          <p:cNvSpPr txBox="1">
            <a:spLocks noGrp="1"/>
          </p:cNvSpPr>
          <p:nvPr>
            <p:ph type="subTitle" idx="1"/>
          </p:nvPr>
        </p:nvSpPr>
        <p:spPr>
          <a:xfrm>
            <a:off x="1524003" y="3602041"/>
            <a:ext cx="9144000" cy="1655758"/>
          </a:xfrm>
        </p:spPr>
        <p:txBody>
          <a:bodyPr anchorCtr="1"/>
          <a:lstStyle>
            <a:lvl1pPr marL="0" indent="0" algn="ctr">
              <a:buNone/>
              <a:defRPr sz="2400"/>
            </a:lvl1pPr>
          </a:lstStyle>
          <a:p>
            <a:pPr lvl="0"/>
            <a:r>
              <a:rPr lang="es-ES"/>
              <a:t>Haga clic para modificar el estilo de subtítulo del patrón</a:t>
            </a:r>
          </a:p>
        </p:txBody>
      </p:sp>
      <p:sp>
        <p:nvSpPr>
          <p:cNvPr id="4" name="Marcador de fecha 3">
            <a:extLst>
              <a:ext uri="{FF2B5EF4-FFF2-40B4-BE49-F238E27FC236}">
                <a16:creationId xmlns:a16="http://schemas.microsoft.com/office/drawing/2014/main" id="{9239D2B3-B721-48CE-80BC-29D9D3745278}"/>
              </a:ext>
            </a:extLst>
          </p:cNvPr>
          <p:cNvSpPr txBox="1">
            <a:spLocks noGrp="1"/>
          </p:cNvSpPr>
          <p:nvPr>
            <p:ph type="dt" sz="half" idx="7"/>
          </p:nvPr>
        </p:nvSpPr>
        <p:spPr/>
        <p:txBody>
          <a:bodyPr/>
          <a:lstStyle>
            <a:lvl1pPr>
              <a:defRPr/>
            </a:lvl1pPr>
          </a:lstStyle>
          <a:p>
            <a:pPr lvl="0"/>
            <a:fld id="{3692498E-9DCF-4777-902E-C31F5E020E4B}" type="datetime1">
              <a:rPr lang="es-ES"/>
              <a:pPr lvl="0"/>
              <a:t>26/05/2020</a:t>
            </a:fld>
            <a:endParaRPr lang="es-ES"/>
          </a:p>
        </p:txBody>
      </p:sp>
      <p:sp>
        <p:nvSpPr>
          <p:cNvPr id="5" name="Marcador de pie de página 4">
            <a:extLst>
              <a:ext uri="{FF2B5EF4-FFF2-40B4-BE49-F238E27FC236}">
                <a16:creationId xmlns:a16="http://schemas.microsoft.com/office/drawing/2014/main" id="{31BFB3D0-142F-4471-ACA7-A9CDE2556A23}"/>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9202F8C6-A253-469F-8B3B-58DB26A944CE}"/>
              </a:ext>
            </a:extLst>
          </p:cNvPr>
          <p:cNvSpPr txBox="1">
            <a:spLocks noGrp="1"/>
          </p:cNvSpPr>
          <p:nvPr>
            <p:ph type="sldNum" sz="quarter" idx="8"/>
          </p:nvPr>
        </p:nvSpPr>
        <p:spPr/>
        <p:txBody>
          <a:bodyPr/>
          <a:lstStyle>
            <a:lvl1pPr>
              <a:defRPr/>
            </a:lvl1pPr>
          </a:lstStyle>
          <a:p>
            <a:pPr lvl="0"/>
            <a:fld id="{C9ADA6FF-F342-4379-A7F5-26C7C8488AF5}" type="slidenum">
              <a:t>‹Nº›</a:t>
            </a:fld>
            <a:endParaRPr lang="es-ES"/>
          </a:p>
        </p:txBody>
      </p:sp>
    </p:spTree>
    <p:extLst>
      <p:ext uri="{BB962C8B-B14F-4D97-AF65-F5344CB8AC3E}">
        <p14:creationId xmlns:p14="http://schemas.microsoft.com/office/powerpoint/2010/main" val="672689790"/>
      </p:ext>
    </p:extLst>
  </p:cSld>
  <p:clrMapOvr>
    <a:masterClrMapping/>
  </p:clrMapOvr>
  <p:hf sldNum="0"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FFE1434C-0A48-4FC4-8E81-A826EF22442D}"/>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FA05848B-D2AC-4A80-BDAF-7FDE8E63A186}"/>
              </a:ext>
            </a:extLst>
          </p:cNvPr>
          <p:cNvSpPr txBox="1">
            <a:spLocks noGrp="1"/>
          </p:cNvSpPr>
          <p:nvPr>
            <p:ph idx="1"/>
          </p:nvPr>
        </p:nvSpPr>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9DE4FC2D-2B22-42C7-A1DC-EE0BFA4A7E8F}"/>
              </a:ext>
            </a:extLst>
          </p:cNvPr>
          <p:cNvSpPr txBox="1">
            <a:spLocks noGrp="1"/>
          </p:cNvSpPr>
          <p:nvPr>
            <p:ph type="dt" sz="half" idx="7"/>
          </p:nvPr>
        </p:nvSpPr>
        <p:spPr/>
        <p:txBody>
          <a:bodyPr/>
          <a:lstStyle>
            <a:lvl1pPr>
              <a:defRPr/>
            </a:lvl1pPr>
          </a:lstStyle>
          <a:p>
            <a:pPr lvl="0"/>
            <a:fld id="{6ED3D664-8F71-44A5-B05B-3F11A21D8467}" type="datetime1">
              <a:rPr lang="es-ES"/>
              <a:pPr lvl="0"/>
              <a:t>26/05/2020</a:t>
            </a:fld>
            <a:endParaRPr lang="es-ES"/>
          </a:p>
        </p:txBody>
      </p:sp>
      <p:sp>
        <p:nvSpPr>
          <p:cNvPr id="5" name="Marcador de pie de página 4">
            <a:extLst>
              <a:ext uri="{FF2B5EF4-FFF2-40B4-BE49-F238E27FC236}">
                <a16:creationId xmlns:a16="http://schemas.microsoft.com/office/drawing/2014/main" id="{C24F67C2-7E19-4A67-AA7C-EB38DF88EDE9}"/>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1D3E8C4C-5F8E-4104-9E86-215FF15E7EE5}"/>
              </a:ext>
            </a:extLst>
          </p:cNvPr>
          <p:cNvSpPr txBox="1">
            <a:spLocks noGrp="1"/>
          </p:cNvSpPr>
          <p:nvPr>
            <p:ph type="sldNum" sz="quarter" idx="8"/>
          </p:nvPr>
        </p:nvSpPr>
        <p:spPr/>
        <p:txBody>
          <a:bodyPr/>
          <a:lstStyle>
            <a:lvl1pPr>
              <a:defRPr/>
            </a:lvl1pPr>
          </a:lstStyle>
          <a:p>
            <a:pPr lvl="0"/>
            <a:fld id="{3B92F6B4-2B79-4774-A994-78A23D29B7AA}" type="slidenum">
              <a:t>‹Nº›</a:t>
            </a:fld>
            <a:endParaRPr lang="es-ES"/>
          </a:p>
        </p:txBody>
      </p:sp>
    </p:spTree>
    <p:extLst>
      <p:ext uri="{BB962C8B-B14F-4D97-AF65-F5344CB8AC3E}">
        <p14:creationId xmlns:p14="http://schemas.microsoft.com/office/powerpoint/2010/main" val="127701177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C3620851-8CAB-4FEB-B756-EBDEE8693015}"/>
              </a:ext>
            </a:extLst>
          </p:cNvPr>
          <p:cNvSpPr txBox="1">
            <a:spLocks noGrp="1"/>
          </p:cNvSpPr>
          <p:nvPr>
            <p:ph type="title"/>
          </p:nvPr>
        </p:nvSpPr>
        <p:spPr>
          <a:xfrm>
            <a:off x="831847" y="1709735"/>
            <a:ext cx="10515600" cy="2852735"/>
          </a:xfrm>
        </p:spPr>
        <p:txBody>
          <a:bodyPr anchor="b"/>
          <a:lstStyle>
            <a:lvl1pPr>
              <a:defRPr sz="6000"/>
            </a:lvl1p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E814C8A8-563F-4FFC-BBB9-81BDB139DA01}"/>
              </a:ext>
            </a:extLst>
          </p:cNvPr>
          <p:cNvSpPr txBox="1">
            <a:spLocks noGrp="1"/>
          </p:cNvSpPr>
          <p:nvPr>
            <p:ph type="body" idx="1"/>
          </p:nvPr>
        </p:nvSpPr>
        <p:spPr>
          <a:xfrm>
            <a:off x="831847" y="4589465"/>
            <a:ext cx="10515600" cy="1500182"/>
          </a:xfrm>
        </p:spPr>
        <p:txBody>
          <a:bodyPr/>
          <a:lstStyle>
            <a:lvl1pPr marL="0" indent="0">
              <a:buNone/>
              <a:defRPr sz="2400">
                <a:solidFill>
                  <a:srgbClr val="898989"/>
                </a:solidFill>
              </a:defRPr>
            </a:lvl1pPr>
          </a:lstStyle>
          <a:p>
            <a:pPr lvl="0"/>
            <a:r>
              <a:rPr lang="es-ES"/>
              <a:t>Haga clic para modificar los estilos de texto del patrón</a:t>
            </a:r>
          </a:p>
        </p:txBody>
      </p:sp>
      <p:sp>
        <p:nvSpPr>
          <p:cNvPr id="4" name="Marcador de fecha 3">
            <a:extLst>
              <a:ext uri="{FF2B5EF4-FFF2-40B4-BE49-F238E27FC236}">
                <a16:creationId xmlns:a16="http://schemas.microsoft.com/office/drawing/2014/main" id="{1E30514F-278A-46EA-946F-D19FD5B5A95E}"/>
              </a:ext>
            </a:extLst>
          </p:cNvPr>
          <p:cNvSpPr txBox="1">
            <a:spLocks noGrp="1"/>
          </p:cNvSpPr>
          <p:nvPr>
            <p:ph type="dt" sz="half" idx="7"/>
          </p:nvPr>
        </p:nvSpPr>
        <p:spPr/>
        <p:txBody>
          <a:bodyPr/>
          <a:lstStyle>
            <a:lvl1pPr>
              <a:defRPr/>
            </a:lvl1pPr>
          </a:lstStyle>
          <a:p>
            <a:pPr lvl="0"/>
            <a:fld id="{6A2FB6B5-FFA4-494B-8CE9-38488DA9825C}" type="datetime1">
              <a:rPr lang="es-ES"/>
              <a:pPr lvl="0"/>
              <a:t>26/05/2020</a:t>
            </a:fld>
            <a:endParaRPr lang="es-ES"/>
          </a:p>
        </p:txBody>
      </p:sp>
      <p:sp>
        <p:nvSpPr>
          <p:cNvPr id="5" name="Marcador de pie de página 4">
            <a:extLst>
              <a:ext uri="{FF2B5EF4-FFF2-40B4-BE49-F238E27FC236}">
                <a16:creationId xmlns:a16="http://schemas.microsoft.com/office/drawing/2014/main" id="{0D93304E-D4BC-4AB5-81D4-6F167EDAC2E7}"/>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E6853722-5511-4DAD-A930-1AF0E5318B87}"/>
              </a:ext>
            </a:extLst>
          </p:cNvPr>
          <p:cNvSpPr txBox="1">
            <a:spLocks noGrp="1"/>
          </p:cNvSpPr>
          <p:nvPr>
            <p:ph type="sldNum" sz="quarter" idx="8"/>
          </p:nvPr>
        </p:nvSpPr>
        <p:spPr/>
        <p:txBody>
          <a:bodyPr/>
          <a:lstStyle>
            <a:lvl1pPr>
              <a:defRPr/>
            </a:lvl1pPr>
          </a:lstStyle>
          <a:p>
            <a:pPr lvl="0"/>
            <a:fld id="{432FDFAB-0634-4214-8047-FD3607D00338}" type="slidenum">
              <a:t>‹Nº›</a:t>
            </a:fld>
            <a:endParaRPr lang="es-ES"/>
          </a:p>
        </p:txBody>
      </p:sp>
    </p:spTree>
    <p:extLst>
      <p:ext uri="{BB962C8B-B14F-4D97-AF65-F5344CB8AC3E}">
        <p14:creationId xmlns:p14="http://schemas.microsoft.com/office/powerpoint/2010/main" val="425498570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3FCEE547-5A0C-4440-9098-5E8486CDB241}"/>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A503D714-15C4-465F-AAC2-44C9327B23FB}"/>
              </a:ext>
            </a:extLst>
          </p:cNvPr>
          <p:cNvSpPr txBox="1">
            <a:spLocks noGrp="1"/>
          </p:cNvSpPr>
          <p:nvPr>
            <p:ph idx="1"/>
          </p:nvPr>
        </p:nvSpPr>
        <p:spPr>
          <a:xfrm>
            <a:off x="838203" y="1825627"/>
            <a:ext cx="5181603" cy="4351336"/>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contenido 3">
            <a:extLst>
              <a:ext uri="{FF2B5EF4-FFF2-40B4-BE49-F238E27FC236}">
                <a16:creationId xmlns:a16="http://schemas.microsoft.com/office/drawing/2014/main" id="{699E2010-7F2F-4789-BC9B-0AE0D868CAA2}"/>
              </a:ext>
            </a:extLst>
          </p:cNvPr>
          <p:cNvSpPr txBox="1">
            <a:spLocks noGrp="1"/>
          </p:cNvSpPr>
          <p:nvPr>
            <p:ph idx="2"/>
          </p:nvPr>
        </p:nvSpPr>
        <p:spPr>
          <a:xfrm>
            <a:off x="6172200" y="1825627"/>
            <a:ext cx="5181603" cy="4351336"/>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fecha 4">
            <a:extLst>
              <a:ext uri="{FF2B5EF4-FFF2-40B4-BE49-F238E27FC236}">
                <a16:creationId xmlns:a16="http://schemas.microsoft.com/office/drawing/2014/main" id="{F091198E-3CFA-40B1-B9F4-70A8112AE8A3}"/>
              </a:ext>
            </a:extLst>
          </p:cNvPr>
          <p:cNvSpPr txBox="1">
            <a:spLocks noGrp="1"/>
          </p:cNvSpPr>
          <p:nvPr>
            <p:ph type="dt" sz="half" idx="7"/>
          </p:nvPr>
        </p:nvSpPr>
        <p:spPr/>
        <p:txBody>
          <a:bodyPr/>
          <a:lstStyle>
            <a:lvl1pPr>
              <a:defRPr/>
            </a:lvl1pPr>
          </a:lstStyle>
          <a:p>
            <a:pPr lvl="0"/>
            <a:fld id="{A4D12F1E-916A-4F31-9F23-CAD84B9F98BF}" type="datetime1">
              <a:rPr lang="es-ES"/>
              <a:pPr lvl="0"/>
              <a:t>26/05/2020</a:t>
            </a:fld>
            <a:endParaRPr lang="es-ES"/>
          </a:p>
        </p:txBody>
      </p:sp>
      <p:sp>
        <p:nvSpPr>
          <p:cNvPr id="6" name="Marcador de pie de página 5">
            <a:extLst>
              <a:ext uri="{FF2B5EF4-FFF2-40B4-BE49-F238E27FC236}">
                <a16:creationId xmlns:a16="http://schemas.microsoft.com/office/drawing/2014/main" id="{0DC0FD10-889D-4DF7-B6CC-CFE8E1EFCFD4}"/>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D4E5A8B7-5CA5-4826-AA12-436D12B74DFA}"/>
              </a:ext>
            </a:extLst>
          </p:cNvPr>
          <p:cNvSpPr txBox="1">
            <a:spLocks noGrp="1"/>
          </p:cNvSpPr>
          <p:nvPr>
            <p:ph type="sldNum" sz="quarter" idx="8"/>
          </p:nvPr>
        </p:nvSpPr>
        <p:spPr/>
        <p:txBody>
          <a:bodyPr/>
          <a:lstStyle>
            <a:lvl1pPr>
              <a:defRPr/>
            </a:lvl1pPr>
          </a:lstStyle>
          <a:p>
            <a:pPr lvl="0"/>
            <a:fld id="{B15FACC6-36B2-43ED-827B-9028E3347EEE}" type="slidenum">
              <a:t>‹Nº›</a:t>
            </a:fld>
            <a:endParaRPr lang="es-ES"/>
          </a:p>
        </p:txBody>
      </p:sp>
    </p:spTree>
    <p:extLst>
      <p:ext uri="{BB962C8B-B14F-4D97-AF65-F5344CB8AC3E}">
        <p14:creationId xmlns:p14="http://schemas.microsoft.com/office/powerpoint/2010/main" val="339126704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BA8B5BD4-C093-4559-95CC-6FBD16DDD6F2}"/>
              </a:ext>
            </a:extLst>
          </p:cNvPr>
          <p:cNvSpPr txBox="1">
            <a:spLocks noGrp="1"/>
          </p:cNvSpPr>
          <p:nvPr>
            <p:ph type="title"/>
          </p:nvPr>
        </p:nvSpPr>
        <p:spPr>
          <a:xfrm>
            <a:off x="839784" y="365129"/>
            <a:ext cx="10515600" cy="1325559"/>
          </a:xfrm>
        </p:spPr>
        <p:txBody>
          <a:bodyPr/>
          <a:lstStyle>
            <a:lvl1pPr>
              <a:defRPr/>
            </a:lvl1p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1186A223-CB4B-40AE-A865-024358F675DC}"/>
              </a:ext>
            </a:extLst>
          </p:cNvPr>
          <p:cNvSpPr txBox="1">
            <a:spLocks noGrp="1"/>
          </p:cNvSpPr>
          <p:nvPr>
            <p:ph type="body" idx="1"/>
          </p:nvPr>
        </p:nvSpPr>
        <p:spPr>
          <a:xfrm>
            <a:off x="839784" y="1681160"/>
            <a:ext cx="5157782" cy="823910"/>
          </a:xfrm>
        </p:spPr>
        <p:txBody>
          <a:bodyPr anchor="b"/>
          <a:lstStyle>
            <a:lvl1pPr marL="0" indent="0">
              <a:buNone/>
              <a:defRPr sz="2400" b="1"/>
            </a:lvl1pPr>
          </a:lstStyle>
          <a:p>
            <a:pPr lvl="0"/>
            <a:r>
              <a:rPr lang="es-ES"/>
              <a:t>Haga clic para modificar los estilos de texto del patrón</a:t>
            </a:r>
          </a:p>
        </p:txBody>
      </p:sp>
      <p:sp>
        <p:nvSpPr>
          <p:cNvPr id="4" name="Marcador de contenido 3">
            <a:extLst>
              <a:ext uri="{FF2B5EF4-FFF2-40B4-BE49-F238E27FC236}">
                <a16:creationId xmlns:a16="http://schemas.microsoft.com/office/drawing/2014/main" id="{362D9389-5247-4630-8BE6-62608084483B}"/>
              </a:ext>
            </a:extLst>
          </p:cNvPr>
          <p:cNvSpPr txBox="1">
            <a:spLocks noGrp="1"/>
          </p:cNvSpPr>
          <p:nvPr>
            <p:ph idx="2"/>
          </p:nvPr>
        </p:nvSpPr>
        <p:spPr>
          <a:xfrm>
            <a:off x="839784" y="2505071"/>
            <a:ext cx="5157782" cy="3684583"/>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texto 4">
            <a:extLst>
              <a:ext uri="{FF2B5EF4-FFF2-40B4-BE49-F238E27FC236}">
                <a16:creationId xmlns:a16="http://schemas.microsoft.com/office/drawing/2014/main" id="{EFF02CEC-AC1F-482A-A157-2D522ABDF8F9}"/>
              </a:ext>
            </a:extLst>
          </p:cNvPr>
          <p:cNvSpPr txBox="1">
            <a:spLocks noGrp="1"/>
          </p:cNvSpPr>
          <p:nvPr>
            <p:ph type="body" idx="3"/>
          </p:nvPr>
        </p:nvSpPr>
        <p:spPr>
          <a:xfrm>
            <a:off x="6172200" y="1681160"/>
            <a:ext cx="5183184" cy="823910"/>
          </a:xfrm>
        </p:spPr>
        <p:txBody>
          <a:bodyPr anchor="b"/>
          <a:lstStyle>
            <a:lvl1pPr marL="0" indent="0">
              <a:buNone/>
              <a:defRPr sz="2400" b="1"/>
            </a:lvl1pPr>
          </a:lstStyle>
          <a:p>
            <a:pPr lvl="0"/>
            <a:r>
              <a:rPr lang="es-ES"/>
              <a:t>Haga clic para modificar los estilos de texto del patrón</a:t>
            </a:r>
          </a:p>
        </p:txBody>
      </p:sp>
      <p:sp>
        <p:nvSpPr>
          <p:cNvPr id="6" name="Marcador de contenido 5">
            <a:extLst>
              <a:ext uri="{FF2B5EF4-FFF2-40B4-BE49-F238E27FC236}">
                <a16:creationId xmlns:a16="http://schemas.microsoft.com/office/drawing/2014/main" id="{A06EE7BE-5A4D-455C-8426-23C618DC39F7}"/>
              </a:ext>
            </a:extLst>
          </p:cNvPr>
          <p:cNvSpPr txBox="1">
            <a:spLocks noGrp="1"/>
          </p:cNvSpPr>
          <p:nvPr>
            <p:ph idx="4"/>
          </p:nvPr>
        </p:nvSpPr>
        <p:spPr>
          <a:xfrm>
            <a:off x="6172200" y="2505071"/>
            <a:ext cx="5183184" cy="3684583"/>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7" name="Marcador de fecha 6">
            <a:extLst>
              <a:ext uri="{FF2B5EF4-FFF2-40B4-BE49-F238E27FC236}">
                <a16:creationId xmlns:a16="http://schemas.microsoft.com/office/drawing/2014/main" id="{2DF79134-D95A-437E-861E-B494270D16F8}"/>
              </a:ext>
            </a:extLst>
          </p:cNvPr>
          <p:cNvSpPr txBox="1">
            <a:spLocks noGrp="1"/>
          </p:cNvSpPr>
          <p:nvPr>
            <p:ph type="dt" sz="half" idx="7"/>
          </p:nvPr>
        </p:nvSpPr>
        <p:spPr/>
        <p:txBody>
          <a:bodyPr/>
          <a:lstStyle>
            <a:lvl1pPr>
              <a:defRPr/>
            </a:lvl1pPr>
          </a:lstStyle>
          <a:p>
            <a:pPr lvl="0"/>
            <a:fld id="{633EFD45-CD2D-46B0-A67E-7EF292B91C0C}" type="datetime1">
              <a:rPr lang="es-ES"/>
              <a:pPr lvl="0"/>
              <a:t>26/05/2020</a:t>
            </a:fld>
            <a:endParaRPr lang="es-ES"/>
          </a:p>
        </p:txBody>
      </p:sp>
      <p:sp>
        <p:nvSpPr>
          <p:cNvPr id="8" name="Marcador de pie de página 7">
            <a:extLst>
              <a:ext uri="{FF2B5EF4-FFF2-40B4-BE49-F238E27FC236}">
                <a16:creationId xmlns:a16="http://schemas.microsoft.com/office/drawing/2014/main" id="{EA5C6F5F-296F-463F-902F-EB75BD14442E}"/>
              </a:ext>
            </a:extLst>
          </p:cNvPr>
          <p:cNvSpPr txBox="1">
            <a:spLocks noGrp="1"/>
          </p:cNvSpPr>
          <p:nvPr>
            <p:ph type="ftr" sz="quarter" idx="9"/>
          </p:nvPr>
        </p:nvSpPr>
        <p:spPr/>
        <p:txBody>
          <a:bodyPr/>
          <a:lstStyle>
            <a:lvl1pPr>
              <a:defRPr/>
            </a:lvl1pPr>
          </a:lstStyle>
          <a:p>
            <a:pPr lvl="0"/>
            <a:endParaRPr lang="es-ES"/>
          </a:p>
        </p:txBody>
      </p:sp>
      <p:sp>
        <p:nvSpPr>
          <p:cNvPr id="9" name="Marcador de número de diapositiva 8">
            <a:extLst>
              <a:ext uri="{FF2B5EF4-FFF2-40B4-BE49-F238E27FC236}">
                <a16:creationId xmlns:a16="http://schemas.microsoft.com/office/drawing/2014/main" id="{EC370306-906D-4097-B63D-EAF61BF65481}"/>
              </a:ext>
            </a:extLst>
          </p:cNvPr>
          <p:cNvSpPr txBox="1">
            <a:spLocks noGrp="1"/>
          </p:cNvSpPr>
          <p:nvPr>
            <p:ph type="sldNum" sz="quarter" idx="8"/>
          </p:nvPr>
        </p:nvSpPr>
        <p:spPr/>
        <p:txBody>
          <a:bodyPr/>
          <a:lstStyle>
            <a:lvl1pPr>
              <a:defRPr/>
            </a:lvl1pPr>
          </a:lstStyle>
          <a:p>
            <a:pPr lvl="0"/>
            <a:fld id="{0D048C33-5313-4771-B436-A92E69CF5D0A}" type="slidenum">
              <a:t>‹Nº›</a:t>
            </a:fld>
            <a:endParaRPr lang="es-ES"/>
          </a:p>
        </p:txBody>
      </p:sp>
    </p:spTree>
    <p:extLst>
      <p:ext uri="{BB962C8B-B14F-4D97-AF65-F5344CB8AC3E}">
        <p14:creationId xmlns:p14="http://schemas.microsoft.com/office/powerpoint/2010/main" val="191554465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E8530C3B-21F5-4E41-BBD9-8F586421E55A}"/>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fecha 2">
            <a:extLst>
              <a:ext uri="{FF2B5EF4-FFF2-40B4-BE49-F238E27FC236}">
                <a16:creationId xmlns:a16="http://schemas.microsoft.com/office/drawing/2014/main" id="{91AEA9BE-BDBB-4EF0-AE39-8540534BBF12}"/>
              </a:ext>
            </a:extLst>
          </p:cNvPr>
          <p:cNvSpPr txBox="1">
            <a:spLocks noGrp="1"/>
          </p:cNvSpPr>
          <p:nvPr>
            <p:ph type="dt" sz="half" idx="7"/>
          </p:nvPr>
        </p:nvSpPr>
        <p:spPr/>
        <p:txBody>
          <a:bodyPr/>
          <a:lstStyle>
            <a:lvl1pPr>
              <a:defRPr/>
            </a:lvl1pPr>
          </a:lstStyle>
          <a:p>
            <a:pPr lvl="0"/>
            <a:fld id="{85D21F3B-D865-4907-8460-9821FF199BB4}" type="datetime1">
              <a:rPr lang="es-ES"/>
              <a:pPr lvl="0"/>
              <a:t>26/05/2020</a:t>
            </a:fld>
            <a:endParaRPr lang="es-ES"/>
          </a:p>
        </p:txBody>
      </p:sp>
      <p:sp>
        <p:nvSpPr>
          <p:cNvPr id="4" name="Marcador de pie de página 3">
            <a:extLst>
              <a:ext uri="{FF2B5EF4-FFF2-40B4-BE49-F238E27FC236}">
                <a16:creationId xmlns:a16="http://schemas.microsoft.com/office/drawing/2014/main" id="{702A83C8-B722-44DE-8611-482548AAC185}"/>
              </a:ext>
            </a:extLst>
          </p:cNvPr>
          <p:cNvSpPr txBox="1">
            <a:spLocks noGrp="1"/>
          </p:cNvSpPr>
          <p:nvPr>
            <p:ph type="ftr" sz="quarter" idx="9"/>
          </p:nvPr>
        </p:nvSpPr>
        <p:spPr/>
        <p:txBody>
          <a:bodyPr/>
          <a:lstStyle>
            <a:lvl1pPr>
              <a:defRPr/>
            </a:lvl1pPr>
          </a:lstStyle>
          <a:p>
            <a:pPr lvl="0"/>
            <a:endParaRPr lang="es-ES"/>
          </a:p>
        </p:txBody>
      </p:sp>
      <p:sp>
        <p:nvSpPr>
          <p:cNvPr id="5" name="Marcador de número de diapositiva 4">
            <a:extLst>
              <a:ext uri="{FF2B5EF4-FFF2-40B4-BE49-F238E27FC236}">
                <a16:creationId xmlns:a16="http://schemas.microsoft.com/office/drawing/2014/main" id="{0435AA4A-FFBB-4481-937B-B8A858C78AF4}"/>
              </a:ext>
            </a:extLst>
          </p:cNvPr>
          <p:cNvSpPr txBox="1">
            <a:spLocks noGrp="1"/>
          </p:cNvSpPr>
          <p:nvPr>
            <p:ph type="sldNum" sz="quarter" idx="8"/>
          </p:nvPr>
        </p:nvSpPr>
        <p:spPr/>
        <p:txBody>
          <a:bodyPr/>
          <a:lstStyle>
            <a:lvl1pPr>
              <a:defRPr/>
            </a:lvl1pPr>
          </a:lstStyle>
          <a:p>
            <a:pPr lvl="0"/>
            <a:fld id="{29D66F0D-C4B7-45AF-96B0-E05D7BAD6C86}" type="slidenum">
              <a:t>‹Nº›</a:t>
            </a:fld>
            <a:endParaRPr lang="es-ES"/>
          </a:p>
        </p:txBody>
      </p:sp>
    </p:spTree>
    <p:extLst>
      <p:ext uri="{BB962C8B-B14F-4D97-AF65-F5344CB8AC3E}">
        <p14:creationId xmlns:p14="http://schemas.microsoft.com/office/powerpoint/2010/main" val="282091094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a:extLst>
              <a:ext uri="{FF2B5EF4-FFF2-40B4-BE49-F238E27FC236}">
                <a16:creationId xmlns:a16="http://schemas.microsoft.com/office/drawing/2014/main" id="{3026A746-13CF-4B82-88D1-281D096FFE21}"/>
              </a:ext>
            </a:extLst>
          </p:cNvPr>
          <p:cNvSpPr txBox="1">
            <a:spLocks noGrp="1"/>
          </p:cNvSpPr>
          <p:nvPr>
            <p:ph type="dt" sz="half" idx="7"/>
          </p:nvPr>
        </p:nvSpPr>
        <p:spPr/>
        <p:txBody>
          <a:bodyPr/>
          <a:lstStyle>
            <a:lvl1pPr>
              <a:defRPr/>
            </a:lvl1pPr>
          </a:lstStyle>
          <a:p>
            <a:pPr lvl="0"/>
            <a:fld id="{B5808111-DE2D-4C11-879F-F0C7E3469924}" type="datetime1">
              <a:rPr lang="es-ES"/>
              <a:pPr lvl="0"/>
              <a:t>26/05/2020</a:t>
            </a:fld>
            <a:endParaRPr lang="es-ES"/>
          </a:p>
        </p:txBody>
      </p:sp>
      <p:sp>
        <p:nvSpPr>
          <p:cNvPr id="3" name="Marcador de pie de página 2">
            <a:extLst>
              <a:ext uri="{FF2B5EF4-FFF2-40B4-BE49-F238E27FC236}">
                <a16:creationId xmlns:a16="http://schemas.microsoft.com/office/drawing/2014/main" id="{AE0F7096-9888-460A-BFDE-168C63D6E4CF}"/>
              </a:ext>
            </a:extLst>
          </p:cNvPr>
          <p:cNvSpPr txBox="1">
            <a:spLocks noGrp="1"/>
          </p:cNvSpPr>
          <p:nvPr>
            <p:ph type="ftr" sz="quarter" idx="9"/>
          </p:nvPr>
        </p:nvSpPr>
        <p:spPr/>
        <p:txBody>
          <a:bodyPr/>
          <a:lstStyle>
            <a:lvl1pPr>
              <a:defRPr/>
            </a:lvl1pPr>
          </a:lstStyle>
          <a:p>
            <a:pPr lvl="0"/>
            <a:endParaRPr lang="es-ES"/>
          </a:p>
        </p:txBody>
      </p:sp>
      <p:sp>
        <p:nvSpPr>
          <p:cNvPr id="4" name="Marcador de número de diapositiva 3">
            <a:extLst>
              <a:ext uri="{FF2B5EF4-FFF2-40B4-BE49-F238E27FC236}">
                <a16:creationId xmlns:a16="http://schemas.microsoft.com/office/drawing/2014/main" id="{122C6F96-58EC-4E37-AADE-8C98AB819867}"/>
              </a:ext>
            </a:extLst>
          </p:cNvPr>
          <p:cNvSpPr txBox="1">
            <a:spLocks noGrp="1"/>
          </p:cNvSpPr>
          <p:nvPr>
            <p:ph type="sldNum" sz="quarter" idx="8"/>
          </p:nvPr>
        </p:nvSpPr>
        <p:spPr/>
        <p:txBody>
          <a:bodyPr/>
          <a:lstStyle>
            <a:lvl1pPr>
              <a:defRPr/>
            </a:lvl1pPr>
          </a:lstStyle>
          <a:p>
            <a:pPr lvl="0"/>
            <a:fld id="{21432221-4C3F-47A5-B12C-6BCFF3B7606A}" type="slidenum">
              <a:t>‹Nº›</a:t>
            </a:fld>
            <a:endParaRPr lang="es-ES"/>
          </a:p>
        </p:txBody>
      </p:sp>
    </p:spTree>
    <p:extLst>
      <p:ext uri="{BB962C8B-B14F-4D97-AF65-F5344CB8AC3E}">
        <p14:creationId xmlns:p14="http://schemas.microsoft.com/office/powerpoint/2010/main" val="1217419049"/>
      </p:ext>
    </p:extLst>
  </p:cSld>
  <p:clrMapOvr>
    <a:masterClrMapping/>
  </p:clrMapOvr>
  <p:hf sldNum="0" hdr="0" ftr="0" dt="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E00D5C5B-C32F-481D-95C9-E5143B23703A}"/>
              </a:ext>
            </a:extLst>
          </p:cNvPr>
          <p:cNvSpPr txBox="1">
            <a:spLocks noGrp="1"/>
          </p:cNvSpPr>
          <p:nvPr>
            <p:ph type="title"/>
          </p:nvPr>
        </p:nvSpPr>
        <p:spPr>
          <a:xfrm>
            <a:off x="839784" y="457200"/>
            <a:ext cx="3932240" cy="1600200"/>
          </a:xfrm>
        </p:spPr>
        <p:txBody>
          <a:bodyPr anchor="b"/>
          <a:lstStyle>
            <a:lvl1pPr>
              <a:defRPr sz="3200"/>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231DC160-5941-414B-A1C9-2C5F3B739057}"/>
              </a:ext>
            </a:extLst>
          </p:cNvPr>
          <p:cNvSpPr txBox="1">
            <a:spLocks noGrp="1"/>
          </p:cNvSpPr>
          <p:nvPr>
            <p:ph idx="1"/>
          </p:nvPr>
        </p:nvSpPr>
        <p:spPr>
          <a:xfrm>
            <a:off x="5183184" y="987423"/>
            <a:ext cx="6172200" cy="4873623"/>
          </a:xfrm>
        </p:spPr>
        <p:txBody>
          <a:bodyPr/>
          <a:lstStyle>
            <a:lvl1pPr>
              <a:defRPr sz="3200"/>
            </a:lvl1pPr>
            <a:lvl2pPr>
              <a:defRPr sz="2800"/>
            </a:lvl2pPr>
            <a:lvl3pPr>
              <a:defRPr sz="2400"/>
            </a:lvl3pPr>
            <a:lvl4pPr>
              <a:defRPr sz="2000"/>
            </a:lvl4pPr>
            <a:lvl5pPr>
              <a:defRPr sz="2000"/>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texto 3">
            <a:extLst>
              <a:ext uri="{FF2B5EF4-FFF2-40B4-BE49-F238E27FC236}">
                <a16:creationId xmlns:a16="http://schemas.microsoft.com/office/drawing/2014/main" id="{D0310C3C-C174-48AE-BDFC-8A1C1CA5CE58}"/>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5684F75E-57CB-41AE-934E-05DBD0D2D191}"/>
              </a:ext>
            </a:extLst>
          </p:cNvPr>
          <p:cNvSpPr txBox="1">
            <a:spLocks noGrp="1"/>
          </p:cNvSpPr>
          <p:nvPr>
            <p:ph type="dt" sz="half" idx="7"/>
          </p:nvPr>
        </p:nvSpPr>
        <p:spPr/>
        <p:txBody>
          <a:bodyPr/>
          <a:lstStyle>
            <a:lvl1pPr>
              <a:defRPr/>
            </a:lvl1pPr>
          </a:lstStyle>
          <a:p>
            <a:pPr lvl="0"/>
            <a:fld id="{9E00A249-FECE-44AF-BAE5-FC6A9D5A449C}" type="datetime1">
              <a:rPr lang="es-ES"/>
              <a:pPr lvl="0"/>
              <a:t>26/05/2020</a:t>
            </a:fld>
            <a:endParaRPr lang="es-ES"/>
          </a:p>
        </p:txBody>
      </p:sp>
      <p:sp>
        <p:nvSpPr>
          <p:cNvPr id="6" name="Marcador de pie de página 5">
            <a:extLst>
              <a:ext uri="{FF2B5EF4-FFF2-40B4-BE49-F238E27FC236}">
                <a16:creationId xmlns:a16="http://schemas.microsoft.com/office/drawing/2014/main" id="{922DC7E4-07C9-48EB-ADC4-286F34E666FA}"/>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0DC0B776-EFD8-46D8-90F1-DC2FBB43062F}"/>
              </a:ext>
            </a:extLst>
          </p:cNvPr>
          <p:cNvSpPr txBox="1">
            <a:spLocks noGrp="1"/>
          </p:cNvSpPr>
          <p:nvPr>
            <p:ph type="sldNum" sz="quarter" idx="8"/>
          </p:nvPr>
        </p:nvSpPr>
        <p:spPr/>
        <p:txBody>
          <a:bodyPr/>
          <a:lstStyle>
            <a:lvl1pPr>
              <a:defRPr/>
            </a:lvl1pPr>
          </a:lstStyle>
          <a:p>
            <a:pPr lvl="0"/>
            <a:fld id="{D59E1ABC-B4E5-4368-926A-BA9F93CCCAD7}" type="slidenum">
              <a:t>‹Nº›</a:t>
            </a:fld>
            <a:endParaRPr lang="es-ES"/>
          </a:p>
        </p:txBody>
      </p:sp>
    </p:spTree>
    <p:extLst>
      <p:ext uri="{BB962C8B-B14F-4D97-AF65-F5344CB8AC3E}">
        <p14:creationId xmlns:p14="http://schemas.microsoft.com/office/powerpoint/2010/main" val="254468940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2B53554E-AA30-4669-998B-59C0DCC49D37}"/>
              </a:ext>
            </a:extLst>
          </p:cNvPr>
          <p:cNvSpPr txBox="1">
            <a:spLocks noGrp="1"/>
          </p:cNvSpPr>
          <p:nvPr>
            <p:ph type="title"/>
          </p:nvPr>
        </p:nvSpPr>
        <p:spPr>
          <a:xfrm>
            <a:off x="839784" y="457200"/>
            <a:ext cx="3932240" cy="1600200"/>
          </a:xfrm>
        </p:spPr>
        <p:txBody>
          <a:bodyPr anchor="b"/>
          <a:lstStyle>
            <a:lvl1pPr>
              <a:defRPr sz="3200"/>
            </a:lvl1pPr>
          </a:lstStyle>
          <a:p>
            <a:pPr lvl="0"/>
            <a:r>
              <a:rPr lang="es-ES"/>
              <a:t>Haga clic para modificar el estilo de título del patrón</a:t>
            </a:r>
          </a:p>
        </p:txBody>
      </p:sp>
      <p:sp>
        <p:nvSpPr>
          <p:cNvPr id="3" name="Marcador de posición de imagen 2">
            <a:extLst>
              <a:ext uri="{FF2B5EF4-FFF2-40B4-BE49-F238E27FC236}">
                <a16:creationId xmlns:a16="http://schemas.microsoft.com/office/drawing/2014/main" id="{F205B6C5-ECAF-423D-A48E-D0FCD8336EA5}"/>
              </a:ext>
            </a:extLst>
          </p:cNvPr>
          <p:cNvSpPr txBox="1">
            <a:spLocks noGrp="1"/>
          </p:cNvSpPr>
          <p:nvPr>
            <p:ph type="pic" idx="1"/>
          </p:nvPr>
        </p:nvSpPr>
        <p:spPr>
          <a:xfrm>
            <a:off x="5183184" y="987423"/>
            <a:ext cx="6172200" cy="4873623"/>
          </a:xfrm>
        </p:spPr>
        <p:txBody>
          <a:bodyPr/>
          <a:lstStyle>
            <a:lvl1pPr marL="0" indent="0">
              <a:buNone/>
              <a:defRPr sz="3200"/>
            </a:lvl1pPr>
          </a:lstStyle>
          <a:p>
            <a:pPr lvl="0"/>
            <a:endParaRPr lang="es-ES"/>
          </a:p>
        </p:txBody>
      </p:sp>
      <p:sp>
        <p:nvSpPr>
          <p:cNvPr id="4" name="Marcador de texto 3">
            <a:extLst>
              <a:ext uri="{FF2B5EF4-FFF2-40B4-BE49-F238E27FC236}">
                <a16:creationId xmlns:a16="http://schemas.microsoft.com/office/drawing/2014/main" id="{FFBA1C53-B56D-446E-810C-469434D2014A}"/>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796576DC-D27E-4699-988F-2A840BAB25DD}"/>
              </a:ext>
            </a:extLst>
          </p:cNvPr>
          <p:cNvSpPr txBox="1">
            <a:spLocks noGrp="1"/>
          </p:cNvSpPr>
          <p:nvPr>
            <p:ph type="dt" sz="half" idx="7"/>
          </p:nvPr>
        </p:nvSpPr>
        <p:spPr/>
        <p:txBody>
          <a:bodyPr/>
          <a:lstStyle>
            <a:lvl1pPr>
              <a:defRPr/>
            </a:lvl1pPr>
          </a:lstStyle>
          <a:p>
            <a:pPr lvl="0"/>
            <a:fld id="{5EB8435A-3074-48AC-8DEF-FD666AB7D288}" type="datetime1">
              <a:rPr lang="es-ES"/>
              <a:pPr lvl="0"/>
              <a:t>26/05/2020</a:t>
            </a:fld>
            <a:endParaRPr lang="es-ES"/>
          </a:p>
        </p:txBody>
      </p:sp>
      <p:sp>
        <p:nvSpPr>
          <p:cNvPr id="6" name="Marcador de pie de página 5">
            <a:extLst>
              <a:ext uri="{FF2B5EF4-FFF2-40B4-BE49-F238E27FC236}">
                <a16:creationId xmlns:a16="http://schemas.microsoft.com/office/drawing/2014/main" id="{25C3F75D-AA3C-464A-BD7E-35BD546ADA8D}"/>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1A0F68EE-1D5F-47AB-9F27-E8CC394A73EA}"/>
              </a:ext>
            </a:extLst>
          </p:cNvPr>
          <p:cNvSpPr txBox="1">
            <a:spLocks noGrp="1"/>
          </p:cNvSpPr>
          <p:nvPr>
            <p:ph type="sldNum" sz="quarter" idx="8"/>
          </p:nvPr>
        </p:nvSpPr>
        <p:spPr/>
        <p:txBody>
          <a:bodyPr/>
          <a:lstStyle>
            <a:lvl1pPr>
              <a:defRPr/>
            </a:lvl1pPr>
          </a:lstStyle>
          <a:p>
            <a:pPr lvl="0"/>
            <a:fld id="{D157630E-A307-4D03-8E74-1761F920B7BE}" type="slidenum">
              <a:t>‹Nº›</a:t>
            </a:fld>
            <a:endParaRPr lang="es-ES"/>
          </a:p>
        </p:txBody>
      </p:sp>
    </p:spTree>
    <p:extLst>
      <p:ext uri="{BB962C8B-B14F-4D97-AF65-F5344CB8AC3E}">
        <p14:creationId xmlns:p14="http://schemas.microsoft.com/office/powerpoint/2010/main" val="403001834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2A876F7C-501C-43CA-9AF1-E22F26E5F7FB}"/>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texto vertical 2">
            <a:extLst>
              <a:ext uri="{FF2B5EF4-FFF2-40B4-BE49-F238E27FC236}">
                <a16:creationId xmlns:a16="http://schemas.microsoft.com/office/drawing/2014/main" id="{9CD6277E-8D53-4F21-BA09-551966979502}"/>
              </a:ext>
            </a:extLst>
          </p:cNvPr>
          <p:cNvSpPr txBox="1">
            <a:spLocks noGrp="1"/>
          </p:cNvSpPr>
          <p:nvPr>
            <p:ph type="body" orient="vert" idx="1"/>
          </p:nvPr>
        </p:nvSpPr>
        <p:spPr/>
        <p:txBody>
          <a:bodyPr vert="eaVert"/>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F2DDFC82-B376-446F-B417-BCE33C025990}"/>
              </a:ext>
            </a:extLst>
          </p:cNvPr>
          <p:cNvSpPr txBox="1">
            <a:spLocks noGrp="1"/>
          </p:cNvSpPr>
          <p:nvPr>
            <p:ph type="dt" sz="half" idx="7"/>
          </p:nvPr>
        </p:nvSpPr>
        <p:spPr/>
        <p:txBody>
          <a:bodyPr/>
          <a:lstStyle>
            <a:lvl1pPr>
              <a:defRPr/>
            </a:lvl1pPr>
          </a:lstStyle>
          <a:p>
            <a:pPr lvl="0"/>
            <a:fld id="{0E3BE2DB-3580-40E0-8635-55B49F2D424D}" type="datetime1">
              <a:rPr lang="es-ES"/>
              <a:pPr lvl="0"/>
              <a:t>26/05/2020</a:t>
            </a:fld>
            <a:endParaRPr lang="es-ES"/>
          </a:p>
        </p:txBody>
      </p:sp>
      <p:sp>
        <p:nvSpPr>
          <p:cNvPr id="5" name="Marcador de pie de página 4">
            <a:extLst>
              <a:ext uri="{FF2B5EF4-FFF2-40B4-BE49-F238E27FC236}">
                <a16:creationId xmlns:a16="http://schemas.microsoft.com/office/drawing/2014/main" id="{D4C770FE-0234-4373-A323-FD234C693028}"/>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0F37C627-3E03-4793-BCA8-4E614F9A27D9}"/>
              </a:ext>
            </a:extLst>
          </p:cNvPr>
          <p:cNvSpPr txBox="1">
            <a:spLocks noGrp="1"/>
          </p:cNvSpPr>
          <p:nvPr>
            <p:ph type="sldNum" sz="quarter" idx="8"/>
          </p:nvPr>
        </p:nvSpPr>
        <p:spPr/>
        <p:txBody>
          <a:bodyPr/>
          <a:lstStyle>
            <a:lvl1pPr>
              <a:defRPr/>
            </a:lvl1pPr>
          </a:lstStyle>
          <a:p>
            <a:pPr lvl="0"/>
            <a:fld id="{FA8FFD2C-13BB-43B7-9B24-AB3AB856254D}" type="slidenum">
              <a:t>‹Nº›</a:t>
            </a:fld>
            <a:endParaRPr lang="es-ES"/>
          </a:p>
        </p:txBody>
      </p:sp>
    </p:spTree>
    <p:extLst>
      <p:ext uri="{BB962C8B-B14F-4D97-AF65-F5344CB8AC3E}">
        <p14:creationId xmlns:p14="http://schemas.microsoft.com/office/powerpoint/2010/main" val="209807428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a:extLst>
              <a:ext uri="{FF2B5EF4-FFF2-40B4-BE49-F238E27FC236}">
                <a16:creationId xmlns:a16="http://schemas.microsoft.com/office/drawing/2014/main" id="{2197D713-C10E-40C7-8594-A09796485455}"/>
              </a:ext>
            </a:extLst>
          </p:cNvPr>
          <p:cNvSpPr txBox="1">
            <a:spLocks noGrp="1"/>
          </p:cNvSpPr>
          <p:nvPr>
            <p:ph type="title" orient="vert"/>
          </p:nvPr>
        </p:nvSpPr>
        <p:spPr>
          <a:xfrm>
            <a:off x="8724903" y="365129"/>
            <a:ext cx="2628899" cy="5811834"/>
          </a:xfrm>
        </p:spPr>
        <p:txBody>
          <a:bodyPr vert="eaVert"/>
          <a:lstStyle>
            <a:lvl1pPr>
              <a:defRPr/>
            </a:lvl1pPr>
          </a:lstStyle>
          <a:p>
            <a:pPr lvl="0"/>
            <a:r>
              <a:rPr lang="es-ES"/>
              <a:t>Haga clic para modificar el estilo de título del patrón</a:t>
            </a:r>
          </a:p>
        </p:txBody>
      </p:sp>
      <p:sp>
        <p:nvSpPr>
          <p:cNvPr id="3" name="Marcador de texto vertical 2">
            <a:extLst>
              <a:ext uri="{FF2B5EF4-FFF2-40B4-BE49-F238E27FC236}">
                <a16:creationId xmlns:a16="http://schemas.microsoft.com/office/drawing/2014/main" id="{F40B8E30-6718-47C8-BED7-C5F6A6CC25B9}"/>
              </a:ext>
            </a:extLst>
          </p:cNvPr>
          <p:cNvSpPr txBox="1">
            <a:spLocks noGrp="1"/>
          </p:cNvSpPr>
          <p:nvPr>
            <p:ph type="body" orient="vert" idx="1"/>
          </p:nvPr>
        </p:nvSpPr>
        <p:spPr>
          <a:xfrm>
            <a:off x="838203" y="365129"/>
            <a:ext cx="7734296" cy="5811834"/>
          </a:xfrm>
        </p:spPr>
        <p:txBody>
          <a:bodyPr vert="eaVert"/>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87FCC56E-01D3-4F09-96DE-74B32A97B684}"/>
              </a:ext>
            </a:extLst>
          </p:cNvPr>
          <p:cNvSpPr txBox="1">
            <a:spLocks noGrp="1"/>
          </p:cNvSpPr>
          <p:nvPr>
            <p:ph type="dt" sz="half" idx="7"/>
          </p:nvPr>
        </p:nvSpPr>
        <p:spPr/>
        <p:txBody>
          <a:bodyPr/>
          <a:lstStyle>
            <a:lvl1pPr>
              <a:defRPr/>
            </a:lvl1pPr>
          </a:lstStyle>
          <a:p>
            <a:pPr lvl="0"/>
            <a:fld id="{C376C323-544C-4F9B-A840-FA990941AE40}" type="datetime1">
              <a:rPr lang="es-ES"/>
              <a:pPr lvl="0"/>
              <a:t>26/05/2020</a:t>
            </a:fld>
            <a:endParaRPr lang="es-ES"/>
          </a:p>
        </p:txBody>
      </p:sp>
      <p:sp>
        <p:nvSpPr>
          <p:cNvPr id="5" name="Marcador de pie de página 4">
            <a:extLst>
              <a:ext uri="{FF2B5EF4-FFF2-40B4-BE49-F238E27FC236}">
                <a16:creationId xmlns:a16="http://schemas.microsoft.com/office/drawing/2014/main" id="{CAC949B1-202E-45EE-8939-42E63ECDBD82}"/>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8FC1ED49-2B68-4857-8A38-26DF6F20F3DE}"/>
              </a:ext>
            </a:extLst>
          </p:cNvPr>
          <p:cNvSpPr txBox="1">
            <a:spLocks noGrp="1"/>
          </p:cNvSpPr>
          <p:nvPr>
            <p:ph type="sldNum" sz="quarter" idx="8"/>
          </p:nvPr>
        </p:nvSpPr>
        <p:spPr/>
        <p:txBody>
          <a:bodyPr/>
          <a:lstStyle>
            <a:lvl1pPr>
              <a:defRPr/>
            </a:lvl1pPr>
          </a:lstStyle>
          <a:p>
            <a:pPr lvl="0"/>
            <a:fld id="{159F4FC6-52F7-4E6A-AA37-8C5FC9DA71B7}" type="slidenum">
              <a:t>‹Nº›</a:t>
            </a:fld>
            <a:endParaRPr lang="es-ES"/>
          </a:p>
        </p:txBody>
      </p:sp>
    </p:spTree>
    <p:extLst>
      <p:ext uri="{BB962C8B-B14F-4D97-AF65-F5344CB8AC3E}">
        <p14:creationId xmlns:p14="http://schemas.microsoft.com/office/powerpoint/2010/main" val="77197461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2EA8603B-0403-4032-840A-7675FF8C6985}"/>
              </a:ext>
            </a:extLst>
          </p:cNvPr>
          <p:cNvSpPr txBox="1">
            <a:spLocks noGrp="1"/>
          </p:cNvSpPr>
          <p:nvPr>
            <p:ph type="ctrTitle"/>
          </p:nvPr>
        </p:nvSpPr>
        <p:spPr>
          <a:xfrm>
            <a:off x="1524003" y="1122361"/>
            <a:ext cx="9144000" cy="2387598"/>
          </a:xfrm>
        </p:spPr>
        <p:txBody>
          <a:bodyPr anchor="b"/>
          <a:lstStyle>
            <a:lvl1pPr>
              <a:defRPr sz="6000"/>
            </a:lvl1pPr>
          </a:lstStyle>
          <a:p>
            <a:pPr lvl="0"/>
            <a:r>
              <a:rPr lang="es-ES"/>
              <a:t>Haga clic para modificar el estilo de título del patrón</a:t>
            </a:r>
          </a:p>
        </p:txBody>
      </p:sp>
      <p:sp>
        <p:nvSpPr>
          <p:cNvPr id="3" name="Subtítulo 2">
            <a:extLst>
              <a:ext uri="{FF2B5EF4-FFF2-40B4-BE49-F238E27FC236}">
                <a16:creationId xmlns:a16="http://schemas.microsoft.com/office/drawing/2014/main" id="{2D5C1CDC-6E95-455D-82C6-D1E960D22BB7}"/>
              </a:ext>
            </a:extLst>
          </p:cNvPr>
          <p:cNvSpPr txBox="1">
            <a:spLocks noGrp="1"/>
          </p:cNvSpPr>
          <p:nvPr>
            <p:ph type="subTitle" idx="1"/>
          </p:nvPr>
        </p:nvSpPr>
        <p:spPr>
          <a:xfrm>
            <a:off x="1524003" y="3602041"/>
            <a:ext cx="9144000" cy="1655758"/>
          </a:xfrm>
        </p:spPr>
        <p:txBody>
          <a:bodyPr anchorCtr="1"/>
          <a:lstStyle>
            <a:lvl1pPr marL="0" indent="0" algn="ctr">
              <a:spcBef>
                <a:spcPts val="600"/>
              </a:spcBef>
              <a:buNone/>
              <a:defRPr sz="2400"/>
            </a:lvl1pPr>
          </a:lstStyle>
          <a:p>
            <a:pPr lvl="0"/>
            <a:r>
              <a:rPr lang="es-ES"/>
              <a:t>Haga clic para modificar el estilo de subtítulo del patrón</a:t>
            </a:r>
          </a:p>
        </p:txBody>
      </p:sp>
      <p:sp>
        <p:nvSpPr>
          <p:cNvPr id="4" name="Rectangle 4">
            <a:extLst>
              <a:ext uri="{FF2B5EF4-FFF2-40B4-BE49-F238E27FC236}">
                <a16:creationId xmlns:a16="http://schemas.microsoft.com/office/drawing/2014/main" id="{E90F2726-B418-44BF-914F-67494F8CB6E9}"/>
              </a:ext>
            </a:extLst>
          </p:cNvPr>
          <p:cNvSpPr txBox="1">
            <a:spLocks noGrp="1"/>
          </p:cNvSpPr>
          <p:nvPr>
            <p:ph type="dt" sz="half" idx="7"/>
          </p:nvPr>
        </p:nvSpPr>
        <p:spPr/>
        <p:txBody>
          <a:bodyPr/>
          <a:lstStyle>
            <a:lvl1pPr>
              <a:defRPr sz="1400"/>
            </a:lvl1pPr>
          </a:lstStyle>
          <a:p>
            <a:pPr lvl="0"/>
            <a:endParaRPr lang="es-ES"/>
          </a:p>
        </p:txBody>
      </p:sp>
      <p:sp>
        <p:nvSpPr>
          <p:cNvPr id="5" name="Rectangle 5">
            <a:extLst>
              <a:ext uri="{FF2B5EF4-FFF2-40B4-BE49-F238E27FC236}">
                <a16:creationId xmlns:a16="http://schemas.microsoft.com/office/drawing/2014/main" id="{E3C42449-6F5C-46D2-8F37-0840495D8A88}"/>
              </a:ext>
            </a:extLst>
          </p:cNvPr>
          <p:cNvSpPr txBox="1">
            <a:spLocks noGrp="1"/>
          </p:cNvSpPr>
          <p:nvPr>
            <p:ph type="ftr" sz="quarter" idx="9"/>
          </p:nvPr>
        </p:nvSpPr>
        <p:spPr/>
        <p:txBody>
          <a:bodyPr/>
          <a:lstStyle>
            <a:lvl1pPr>
              <a:defRPr sz="1400"/>
            </a:lvl1pPr>
          </a:lstStyle>
          <a:p>
            <a:pPr lvl="0"/>
            <a:endParaRPr lang="es-ES"/>
          </a:p>
        </p:txBody>
      </p:sp>
      <p:sp>
        <p:nvSpPr>
          <p:cNvPr id="6" name="Rectangle 6">
            <a:extLst>
              <a:ext uri="{FF2B5EF4-FFF2-40B4-BE49-F238E27FC236}">
                <a16:creationId xmlns:a16="http://schemas.microsoft.com/office/drawing/2014/main" id="{A60E9763-A62F-4D1B-BB6E-DA3A7CB7657E}"/>
              </a:ext>
            </a:extLst>
          </p:cNvPr>
          <p:cNvSpPr txBox="1">
            <a:spLocks noGrp="1"/>
          </p:cNvSpPr>
          <p:nvPr>
            <p:ph type="sldNum" sz="quarter" idx="8"/>
          </p:nvPr>
        </p:nvSpPr>
        <p:spPr/>
        <p:txBody>
          <a:bodyPr/>
          <a:lstStyle>
            <a:lvl1pPr>
              <a:defRPr sz="1400"/>
            </a:lvl1pPr>
          </a:lstStyle>
          <a:p>
            <a:pPr lvl="0"/>
            <a:fld id="{69941EDE-9221-40BA-8BD0-9D6C03AD8346}" type="slidenum">
              <a:t>‹Nº›</a:t>
            </a:fld>
            <a:endParaRPr lang="es-ES"/>
          </a:p>
        </p:txBody>
      </p:sp>
    </p:spTree>
    <p:extLst>
      <p:ext uri="{BB962C8B-B14F-4D97-AF65-F5344CB8AC3E}">
        <p14:creationId xmlns:p14="http://schemas.microsoft.com/office/powerpoint/2010/main" val="2559368638"/>
      </p:ext>
    </p:extLst>
  </p:cSld>
  <p:clrMapOvr>
    <a:masterClrMapping/>
  </p:clrMapOvr>
  <p:hf sldNum="0" hdr="0" ftr="0" dt="0"/>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353820C8-D9AF-43A4-881A-0F15FF390DFA}"/>
              </a:ext>
            </a:extLst>
          </p:cNvPr>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es-ES"/>
              <a:t>Haga clic para modificar el estilo de título del patrón</a:t>
            </a:r>
          </a:p>
        </p:txBody>
      </p:sp>
      <p:sp>
        <p:nvSpPr>
          <p:cNvPr id="3" name="Subtítulo 2">
            <a:extLst>
              <a:ext uri="{FF2B5EF4-FFF2-40B4-BE49-F238E27FC236}">
                <a16:creationId xmlns:a16="http://schemas.microsoft.com/office/drawing/2014/main" id="{1E0AEF81-7ECA-48EC-9FF7-74465F800609}"/>
              </a:ext>
            </a:extLst>
          </p:cNvPr>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p>
        </p:txBody>
      </p:sp>
      <p:sp>
        <p:nvSpPr>
          <p:cNvPr id="4" name="Marcador de fecha 3">
            <a:extLst>
              <a:ext uri="{FF2B5EF4-FFF2-40B4-BE49-F238E27FC236}">
                <a16:creationId xmlns:a16="http://schemas.microsoft.com/office/drawing/2014/main" id="{B44C78F3-06C0-4EFD-869A-55B58CB964AE}"/>
              </a:ext>
            </a:extLst>
          </p:cNvPr>
          <p:cNvSpPr>
            <a:spLocks noGrp="1"/>
          </p:cNvSpPr>
          <p:nvPr>
            <p:ph type="dt" sz="half" idx="10"/>
          </p:nvPr>
        </p:nvSpPr>
        <p:spPr/>
        <p:txBody>
          <a:bodyPr/>
          <a:lstStyle>
            <a:lvl1pPr>
              <a:defRPr/>
            </a:lvl1pPr>
          </a:lstStyle>
          <a:p>
            <a:pPr fontAlgn="base">
              <a:spcBef>
                <a:spcPct val="0"/>
              </a:spcBef>
              <a:spcAft>
                <a:spcPct val="0"/>
              </a:spcAft>
            </a:pPr>
            <a:endParaRPr lang="es-ES" altLang="es-ES">
              <a:solidFill>
                <a:srgbClr val="000000"/>
              </a:solidFill>
            </a:endParaRPr>
          </a:p>
        </p:txBody>
      </p:sp>
    </p:spTree>
    <p:extLst>
      <p:ext uri="{BB962C8B-B14F-4D97-AF65-F5344CB8AC3E}">
        <p14:creationId xmlns:p14="http://schemas.microsoft.com/office/powerpoint/2010/main" val="348549296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_rels/slideMaster3.xml.rels><?xml version="1.0" encoding="UTF-8" standalone="yes"?>
<Relationships xmlns="http://schemas.openxmlformats.org/package/2006/relationships"><Relationship Id="rId2" Type="http://schemas.openxmlformats.org/officeDocument/2006/relationships/theme" Target="../theme/theme3.xml"/><Relationship Id="rId1" Type="http://schemas.openxmlformats.org/officeDocument/2006/relationships/slideLayout" Target="../slideLayouts/slideLayout1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Marcador de título 1">
            <a:extLst>
              <a:ext uri="{FF2B5EF4-FFF2-40B4-BE49-F238E27FC236}">
                <a16:creationId xmlns:a16="http://schemas.microsoft.com/office/drawing/2014/main" id="{750C3028-E860-40D3-A614-055EC1EC418B}"/>
              </a:ext>
            </a:extLst>
          </p:cNvPr>
          <p:cNvSpPr txBox="1">
            <a:spLocks noGrp="1"/>
          </p:cNvSpPr>
          <p:nvPr>
            <p:ph type="title"/>
          </p:nvPr>
        </p:nvSpPr>
        <p:spPr>
          <a:xfrm>
            <a:off x="838203" y="365129"/>
            <a:ext cx="10515600" cy="1325559"/>
          </a:xfrm>
          <a:prstGeom prst="rect">
            <a:avLst/>
          </a:prstGeom>
          <a:noFill/>
          <a:ln>
            <a:noFill/>
          </a:ln>
        </p:spPr>
        <p:txBody>
          <a:bodyPr vert="horz" wrap="square" lIns="91440" tIns="45720" rIns="91440" bIns="45720" anchor="ctr" anchorCtr="0" compatLnSpc="1">
            <a:normAutofit/>
          </a:body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4A25A938-1D92-4D36-BDE4-0D1CE003B17F}"/>
              </a:ext>
            </a:extLst>
          </p:cNvPr>
          <p:cNvSpPr txBox="1">
            <a:spLocks noGrp="1"/>
          </p:cNvSpPr>
          <p:nvPr>
            <p:ph type="body" idx="1"/>
          </p:nvPr>
        </p:nvSpPr>
        <p:spPr>
          <a:xfrm>
            <a:off x="838203" y="1825627"/>
            <a:ext cx="10515600" cy="4351336"/>
          </a:xfrm>
          <a:prstGeom prst="rect">
            <a:avLst/>
          </a:prstGeom>
          <a:noFill/>
          <a:ln>
            <a:noFill/>
          </a:ln>
        </p:spPr>
        <p:txBody>
          <a:bodyPr vert="horz" wrap="square" lIns="91440" tIns="45720" rIns="91440" bIns="45720" anchor="t" anchorCtr="0" compatLnSpc="1">
            <a:norm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9CD20CB2-ECAF-419B-872B-AA7502567750}"/>
              </a:ext>
            </a:extLst>
          </p:cNvPr>
          <p:cNvSpPr txBox="1">
            <a:spLocks noGrp="1"/>
          </p:cNvSpPr>
          <p:nvPr>
            <p:ph type="dt" sz="half" idx="2"/>
          </p:nvPr>
        </p:nvSpPr>
        <p:spPr>
          <a:xfrm>
            <a:off x="8382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fld id="{33E550BB-624E-4F22-976A-3301CBBA8479}" type="datetime1">
              <a:rPr lang="es-ES"/>
              <a:pPr lvl="0"/>
              <a:t>26/05/2020</a:t>
            </a:fld>
            <a:endParaRPr lang="es-ES"/>
          </a:p>
        </p:txBody>
      </p:sp>
      <p:sp>
        <p:nvSpPr>
          <p:cNvPr id="5" name="Marcador de pie de página 4">
            <a:extLst>
              <a:ext uri="{FF2B5EF4-FFF2-40B4-BE49-F238E27FC236}">
                <a16:creationId xmlns:a16="http://schemas.microsoft.com/office/drawing/2014/main" id="{A2827094-531C-4C94-87D7-F30E1D495B9D}"/>
              </a:ext>
            </a:extLst>
          </p:cNvPr>
          <p:cNvSpPr txBox="1">
            <a:spLocks noGrp="1"/>
          </p:cNvSpPr>
          <p:nvPr>
            <p:ph type="ftr" sz="quarter" idx="3"/>
          </p:nvPr>
        </p:nvSpPr>
        <p:spPr>
          <a:xfrm>
            <a:off x="4038603" y="6356351"/>
            <a:ext cx="4114800" cy="365129"/>
          </a:xfrm>
          <a:prstGeom prst="rect">
            <a:avLst/>
          </a:prstGeom>
          <a:noFill/>
          <a:ln>
            <a:noFill/>
          </a:ln>
        </p:spPr>
        <p:txBody>
          <a:bodyPr vert="horz" wrap="square" lIns="91440" tIns="45720" rIns="91440" bIns="45720" anchor="ctr" anchorCtr="1" compatLnSpc="1">
            <a:noAutofit/>
          </a:bodyPr>
          <a:lstStyle>
            <a:lvl1pPr marL="0" marR="0" lvl="0" indent="0" algn="ctr"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endParaRPr lang="es-ES"/>
          </a:p>
        </p:txBody>
      </p:sp>
      <p:sp>
        <p:nvSpPr>
          <p:cNvPr id="6" name="Marcador de número de diapositiva 5">
            <a:extLst>
              <a:ext uri="{FF2B5EF4-FFF2-40B4-BE49-F238E27FC236}">
                <a16:creationId xmlns:a16="http://schemas.microsoft.com/office/drawing/2014/main" id="{0C8D549B-9CB0-4147-A66A-9EA2228F919D}"/>
              </a:ext>
            </a:extLst>
          </p:cNvPr>
          <p:cNvSpPr txBox="1">
            <a:spLocks noGrp="1"/>
          </p:cNvSpPr>
          <p:nvPr>
            <p:ph type="sldNum" sz="quarter" idx="4"/>
          </p:nvPr>
        </p:nvSpPr>
        <p:spPr>
          <a:xfrm>
            <a:off x="86106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fld id="{639A2B63-4CD0-49B0-9A49-AED693070AF0}" type="slidenum">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marL="0" marR="0" lvl="0" indent="0" algn="l" defTabSz="914400" rtl="0" fontAlgn="auto" hangingPunct="1">
        <a:lnSpc>
          <a:spcPct val="90000"/>
        </a:lnSpc>
        <a:spcBef>
          <a:spcPts val="0"/>
        </a:spcBef>
        <a:spcAft>
          <a:spcPts val="0"/>
        </a:spcAft>
        <a:buNone/>
        <a:tabLst/>
        <a:defRPr lang="es-ES" sz="4400" b="0" i="0" u="none" strike="noStrike" kern="1200" cap="none" spc="0" baseline="0">
          <a:solidFill>
            <a:srgbClr val="000000"/>
          </a:solidFill>
          <a:uFillTx/>
          <a:latin typeface="Calibri Light"/>
        </a:defRPr>
      </a:lvl1pPr>
    </p:titleStyle>
    <p:bodyStyle>
      <a:lvl1pPr marL="228600" marR="0" lvl="0" indent="-228600" algn="l" defTabSz="914400" rtl="0" fontAlgn="auto" hangingPunct="1">
        <a:lnSpc>
          <a:spcPct val="90000"/>
        </a:lnSpc>
        <a:spcBef>
          <a:spcPts val="1000"/>
        </a:spcBef>
        <a:spcAft>
          <a:spcPts val="0"/>
        </a:spcAft>
        <a:buSzPct val="100000"/>
        <a:buFont typeface="Arial" pitchFamily="34"/>
        <a:buChar char="•"/>
        <a:tabLst/>
        <a:defRPr lang="es-ES" sz="2800" b="0" i="0" u="none" strike="noStrike" kern="1200" cap="none" spc="0" baseline="0">
          <a:solidFill>
            <a:srgbClr val="000000"/>
          </a:solidFill>
          <a:uFillTx/>
          <a:latin typeface="Calibri"/>
        </a:defRPr>
      </a:lvl1pPr>
      <a:lvl2pPr marL="685800" marR="0" lvl="1" indent="-228600" algn="l" defTabSz="914400" rtl="0" fontAlgn="auto" hangingPunct="1">
        <a:lnSpc>
          <a:spcPct val="90000"/>
        </a:lnSpc>
        <a:spcBef>
          <a:spcPts val="500"/>
        </a:spcBef>
        <a:spcAft>
          <a:spcPts val="0"/>
        </a:spcAft>
        <a:buSzPct val="100000"/>
        <a:buFont typeface="Arial" pitchFamily="34"/>
        <a:buChar char="•"/>
        <a:tabLst/>
        <a:defRPr lang="es-ES" sz="2400" b="0" i="0" u="none" strike="noStrike" kern="1200" cap="none" spc="0" baseline="0">
          <a:solidFill>
            <a:srgbClr val="000000"/>
          </a:solidFill>
          <a:uFillTx/>
          <a:latin typeface="Calibri"/>
        </a:defRPr>
      </a:lvl2pPr>
      <a:lvl3pPr marL="1143000" marR="0" lvl="2" indent="-228600" algn="l" defTabSz="914400" rtl="0" fontAlgn="auto" hangingPunct="1">
        <a:lnSpc>
          <a:spcPct val="90000"/>
        </a:lnSpc>
        <a:spcBef>
          <a:spcPts val="500"/>
        </a:spcBef>
        <a:spcAft>
          <a:spcPts val="0"/>
        </a:spcAft>
        <a:buSzPct val="100000"/>
        <a:buFont typeface="Arial" pitchFamily="34"/>
        <a:buChar char="•"/>
        <a:tabLst/>
        <a:defRPr lang="es-ES" sz="2000" b="0" i="0" u="none" strike="noStrike" kern="1200" cap="none" spc="0" baseline="0">
          <a:solidFill>
            <a:srgbClr val="000000"/>
          </a:solidFill>
          <a:uFillTx/>
          <a:latin typeface="Calibri"/>
        </a:defRPr>
      </a:lvl3pPr>
      <a:lvl4pPr marL="1600200" marR="0" lvl="3" indent="-228600" algn="l" defTabSz="914400" rtl="0" fontAlgn="auto" hangingPunct="1">
        <a:lnSpc>
          <a:spcPct val="90000"/>
        </a:lnSpc>
        <a:spcBef>
          <a:spcPts val="500"/>
        </a:spcBef>
        <a:spcAft>
          <a:spcPts val="0"/>
        </a:spcAft>
        <a:buSzPct val="100000"/>
        <a:buFont typeface="Arial" pitchFamily="34"/>
        <a:buChar char="•"/>
        <a:tabLst/>
        <a:defRPr lang="es-ES" sz="1800" b="0" i="0" u="none" strike="noStrike" kern="1200" cap="none" spc="0" baseline="0">
          <a:solidFill>
            <a:srgbClr val="000000"/>
          </a:solidFill>
          <a:uFillTx/>
          <a:latin typeface="Calibri"/>
        </a:defRPr>
      </a:lvl4pPr>
      <a:lvl5pPr marL="2057400" marR="0" lvl="4" indent="-228600" algn="l" defTabSz="914400" rtl="0" fontAlgn="auto" hangingPunct="1">
        <a:lnSpc>
          <a:spcPct val="90000"/>
        </a:lnSpc>
        <a:spcBef>
          <a:spcPts val="500"/>
        </a:spcBef>
        <a:spcAft>
          <a:spcPts val="0"/>
        </a:spcAft>
        <a:buSzPct val="100000"/>
        <a:buFont typeface="Arial" pitchFamily="34"/>
        <a:buChar char="•"/>
        <a:tabLst/>
        <a:defRPr lang="es-ES" sz="1800" b="0" i="0" u="none" strike="noStrike" kern="1200" cap="none" spc="0" baseline="0">
          <a:solidFill>
            <a:srgbClr val="000000"/>
          </a:solidFill>
          <a:uFillTx/>
          <a:latin typeface="Calibri"/>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504AD078-C046-40F2-AC6C-54D0842E6589}"/>
              </a:ext>
            </a:extLst>
          </p:cNvPr>
          <p:cNvSpPr txBox="1">
            <a:spLocks noGrp="1"/>
          </p:cNvSpPr>
          <p:nvPr>
            <p:ph type="title"/>
          </p:nvPr>
        </p:nvSpPr>
        <p:spPr>
          <a:xfrm>
            <a:off x="914400" y="609603"/>
            <a:ext cx="10363196" cy="1143000"/>
          </a:xfrm>
          <a:prstGeom prst="rect">
            <a:avLst/>
          </a:prstGeom>
          <a:noFill/>
          <a:ln>
            <a:noFill/>
          </a:ln>
        </p:spPr>
        <p:txBody>
          <a:bodyPr vert="horz" wrap="square" lIns="91440" tIns="45720" rIns="91440" bIns="45720" anchor="ctr" anchorCtr="1" compatLnSpc="1">
            <a:noAutofit/>
          </a:bodyPr>
          <a:lstStyle/>
          <a:p>
            <a:pPr lvl="0"/>
            <a:r>
              <a:rPr lang="es-ES"/>
              <a:t>Haga clic para cambiar el estilo de título	</a:t>
            </a:r>
          </a:p>
        </p:txBody>
      </p:sp>
      <p:sp>
        <p:nvSpPr>
          <p:cNvPr id="3" name="Rectangle 3">
            <a:extLst>
              <a:ext uri="{FF2B5EF4-FFF2-40B4-BE49-F238E27FC236}">
                <a16:creationId xmlns:a16="http://schemas.microsoft.com/office/drawing/2014/main" id="{8611F7C8-CB51-4993-BFC3-A3F50D6006FD}"/>
              </a:ext>
            </a:extLst>
          </p:cNvPr>
          <p:cNvSpPr txBox="1">
            <a:spLocks noGrp="1"/>
          </p:cNvSpPr>
          <p:nvPr>
            <p:ph type="body" idx="1"/>
          </p:nvPr>
        </p:nvSpPr>
        <p:spPr>
          <a:xfrm>
            <a:off x="914400" y="1981203"/>
            <a:ext cx="10363196" cy="4114800"/>
          </a:xfrm>
          <a:prstGeom prst="rect">
            <a:avLst/>
          </a:prstGeom>
          <a:noFill/>
          <a:ln>
            <a:noFill/>
          </a:ln>
        </p:spPr>
        <p:txBody>
          <a:bodyPr vert="horz" wrap="square" lIns="91440" tIns="45720" rIns="91440" bIns="45720" anchor="t" anchorCtr="0" compatLnSpc="1">
            <a:noAutofit/>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Rectangle 4">
            <a:extLst>
              <a:ext uri="{FF2B5EF4-FFF2-40B4-BE49-F238E27FC236}">
                <a16:creationId xmlns:a16="http://schemas.microsoft.com/office/drawing/2014/main" id="{6679D861-5BDB-4878-A328-EE7B1B6EA828}"/>
              </a:ext>
            </a:extLst>
          </p:cNvPr>
          <p:cNvSpPr txBox="1">
            <a:spLocks noGrp="1"/>
          </p:cNvSpPr>
          <p:nvPr>
            <p:ph type="dt" sz="half" idx="2"/>
          </p:nvPr>
        </p:nvSpPr>
        <p:spPr>
          <a:xfrm>
            <a:off x="914400" y="6248396"/>
            <a:ext cx="2540002" cy="457200"/>
          </a:xfrm>
          <a:prstGeom prst="rect">
            <a:avLst/>
          </a:prstGeom>
          <a:noFill/>
          <a:ln>
            <a:noFill/>
          </a:ln>
        </p:spPr>
        <p:txBody>
          <a:bodyPr vert="horz" wrap="square" lIns="91440" tIns="45720" rIns="91440" bIns="45720" anchor="t" anchorCtr="0" compatLnSpc="1">
            <a:noAutofit/>
          </a:bodyPr>
          <a:lstStyle>
            <a:lvl1pPr marL="0" marR="0" lvl="0" indent="0" algn="l"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endParaRPr lang="es-ES"/>
          </a:p>
        </p:txBody>
      </p:sp>
      <p:sp>
        <p:nvSpPr>
          <p:cNvPr id="5" name="Rectangle 5">
            <a:extLst>
              <a:ext uri="{FF2B5EF4-FFF2-40B4-BE49-F238E27FC236}">
                <a16:creationId xmlns:a16="http://schemas.microsoft.com/office/drawing/2014/main" id="{A5C73C0F-A007-4937-9D5D-6BDB19D479A2}"/>
              </a:ext>
            </a:extLst>
          </p:cNvPr>
          <p:cNvSpPr txBox="1">
            <a:spLocks noGrp="1"/>
          </p:cNvSpPr>
          <p:nvPr>
            <p:ph type="ftr" sz="quarter" idx="3"/>
          </p:nvPr>
        </p:nvSpPr>
        <p:spPr>
          <a:xfrm>
            <a:off x="4165604" y="6248396"/>
            <a:ext cx="3860797" cy="457200"/>
          </a:xfrm>
          <a:prstGeom prst="rect">
            <a:avLst/>
          </a:prstGeom>
          <a:noFill/>
          <a:ln>
            <a:noFill/>
          </a:ln>
        </p:spPr>
        <p:txBody>
          <a:bodyPr vert="horz" wrap="square" lIns="91440" tIns="45720" rIns="91440" bIns="45720" anchor="t" anchorCtr="1" compatLnSpc="1">
            <a:noAutofit/>
          </a:bodyPr>
          <a:lstStyle>
            <a:lvl1pPr marL="0" marR="0" lvl="0" indent="0" algn="ctr"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endParaRPr lang="es-ES"/>
          </a:p>
        </p:txBody>
      </p:sp>
      <p:sp>
        <p:nvSpPr>
          <p:cNvPr id="6" name="Rectangle 6">
            <a:extLst>
              <a:ext uri="{FF2B5EF4-FFF2-40B4-BE49-F238E27FC236}">
                <a16:creationId xmlns:a16="http://schemas.microsoft.com/office/drawing/2014/main" id="{663208B7-8223-45C5-8317-9D5CFFDD4E68}"/>
              </a:ext>
            </a:extLst>
          </p:cNvPr>
          <p:cNvSpPr txBox="1">
            <a:spLocks noGrp="1"/>
          </p:cNvSpPr>
          <p:nvPr>
            <p:ph type="sldNum" sz="quarter" idx="4"/>
          </p:nvPr>
        </p:nvSpPr>
        <p:spPr>
          <a:xfrm>
            <a:off x="8737604" y="6248396"/>
            <a:ext cx="2540002" cy="457200"/>
          </a:xfrm>
          <a:prstGeom prst="rect">
            <a:avLst/>
          </a:prstGeom>
          <a:noFill/>
          <a:ln>
            <a:noFill/>
          </a:ln>
        </p:spPr>
        <p:txBody>
          <a:bodyPr vert="horz" wrap="square" lIns="91440" tIns="45720" rIns="91440" bIns="45720" anchor="t" anchorCtr="0" compatLnSpc="1">
            <a:noAutofit/>
          </a:bodyPr>
          <a:lstStyle>
            <a:lvl1pPr marL="0" marR="0" lvl="0" indent="0" algn="r"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fld id="{7F0748B2-7867-441C-9B57-56A0BC343070}" type="slidenum">
              <a:t>‹Nº›</a:t>
            </a:fld>
            <a:endParaRPr lang="es-ES"/>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marL="0" marR="0" lvl="0" indent="0" algn="ctr" defTabSz="914400" rtl="0" fontAlgn="auto" hangingPunct="0">
        <a:lnSpc>
          <a:spcPct val="100000"/>
        </a:lnSpc>
        <a:spcBef>
          <a:spcPts val="0"/>
        </a:spcBef>
        <a:spcAft>
          <a:spcPts val="0"/>
        </a:spcAft>
        <a:buNone/>
        <a:tabLst/>
        <a:defRPr lang="es-ES" sz="4400" b="0" i="0" u="none" strike="noStrike" kern="1200" cap="none" spc="0" baseline="0">
          <a:solidFill>
            <a:srgbClr val="000000"/>
          </a:solidFill>
          <a:uFillTx/>
          <a:latin typeface="Times New Roman"/>
        </a:defRPr>
      </a:lvl1pPr>
    </p:titleStyle>
    <p:bodyStyle>
      <a:lvl1pPr marL="342900" marR="0" lvl="0" indent="-342900" algn="l" defTabSz="914400" rtl="0" fontAlgn="auto" hangingPunct="0">
        <a:lnSpc>
          <a:spcPct val="100000"/>
        </a:lnSpc>
        <a:spcBef>
          <a:spcPts val="800"/>
        </a:spcBef>
        <a:spcAft>
          <a:spcPts val="0"/>
        </a:spcAft>
        <a:buSzPct val="100000"/>
        <a:buChar char="•"/>
        <a:tabLst/>
        <a:defRPr lang="es-ES" sz="3200" b="0" i="0" u="none" strike="noStrike" kern="1200" cap="none" spc="0" baseline="0">
          <a:solidFill>
            <a:srgbClr val="000000"/>
          </a:solidFill>
          <a:uFillTx/>
          <a:latin typeface="Times New Roman"/>
        </a:defRPr>
      </a:lvl1pPr>
      <a:lvl2pPr marL="742950" marR="0" lvl="1" indent="-285750" algn="l" defTabSz="914400" rtl="0" fontAlgn="auto" hangingPunct="0">
        <a:lnSpc>
          <a:spcPct val="100000"/>
        </a:lnSpc>
        <a:spcBef>
          <a:spcPts val="700"/>
        </a:spcBef>
        <a:spcAft>
          <a:spcPts val="0"/>
        </a:spcAft>
        <a:buSzPct val="100000"/>
        <a:buChar char="–"/>
        <a:tabLst/>
        <a:defRPr lang="es-ES" sz="2800" b="0" i="0" u="none" strike="noStrike" kern="1200" cap="none" spc="0" baseline="0">
          <a:solidFill>
            <a:srgbClr val="000000"/>
          </a:solidFill>
          <a:uFillTx/>
          <a:latin typeface="Times New Roman"/>
        </a:defRPr>
      </a:lvl2pPr>
      <a:lvl3pPr marL="1143000" marR="0" lvl="2" indent="-228600" algn="l" defTabSz="914400" rtl="0" fontAlgn="auto" hangingPunct="0">
        <a:lnSpc>
          <a:spcPct val="100000"/>
        </a:lnSpc>
        <a:spcBef>
          <a:spcPts val="600"/>
        </a:spcBef>
        <a:spcAft>
          <a:spcPts val="0"/>
        </a:spcAft>
        <a:buSzPct val="100000"/>
        <a:buChar char="•"/>
        <a:tabLst/>
        <a:defRPr lang="es-ES" sz="2400" b="0" i="0" u="none" strike="noStrike" kern="1200" cap="none" spc="0" baseline="0">
          <a:solidFill>
            <a:srgbClr val="000000"/>
          </a:solidFill>
          <a:uFillTx/>
          <a:latin typeface="Times New Roman"/>
        </a:defRPr>
      </a:lvl3pPr>
      <a:lvl4pPr marL="1600200" marR="0" lvl="3" indent="-228600" algn="l" defTabSz="914400" rtl="0" fontAlgn="auto" hangingPunct="0">
        <a:lnSpc>
          <a:spcPct val="100000"/>
        </a:lnSpc>
        <a:spcBef>
          <a:spcPts val="500"/>
        </a:spcBef>
        <a:spcAft>
          <a:spcPts val="0"/>
        </a:spcAft>
        <a:buSzPct val="100000"/>
        <a:buChar char="–"/>
        <a:tabLst/>
        <a:defRPr lang="es-ES" sz="2000" b="0" i="0" u="none" strike="noStrike" kern="1200" cap="none" spc="0" baseline="0">
          <a:solidFill>
            <a:srgbClr val="000000"/>
          </a:solidFill>
          <a:uFillTx/>
          <a:latin typeface="Times New Roman"/>
        </a:defRPr>
      </a:lvl4pPr>
      <a:lvl5pPr marL="2057400" marR="0" lvl="4" indent="-228600" algn="l" defTabSz="914400" rtl="0" fontAlgn="auto" hangingPunct="0">
        <a:lnSpc>
          <a:spcPct val="100000"/>
        </a:lnSpc>
        <a:spcBef>
          <a:spcPts val="500"/>
        </a:spcBef>
        <a:spcAft>
          <a:spcPts val="0"/>
        </a:spcAft>
        <a:buSzPct val="100000"/>
        <a:buChar char="»"/>
        <a:tabLst/>
        <a:defRPr lang="es-ES" sz="2000" b="0" i="0" u="none" strike="noStrike" kern="1200" cap="none" spc="0" baseline="0">
          <a:solidFill>
            <a:srgbClr val="000000"/>
          </a:solidFill>
          <a:uFillTx/>
          <a:latin typeface="Times New Roman"/>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a:extLst>
              <a:ext uri="{FF2B5EF4-FFF2-40B4-BE49-F238E27FC236}">
                <a16:creationId xmlns:a16="http://schemas.microsoft.com/office/drawing/2014/main" id="{4330C674-1602-463D-A031-BE07088909D1}"/>
              </a:ext>
            </a:extLst>
          </p:cNvPr>
          <p:cNvSpPr>
            <a:spLocks noGrp="1" noChangeArrowheads="1"/>
          </p:cNvSpPr>
          <p:nvPr>
            <p:ph type="dt" sz="half" idx="2"/>
          </p:nvPr>
        </p:nvSpPr>
        <p:spPr bwMode="auto">
          <a:xfrm>
            <a:off x="609600" y="6245225"/>
            <a:ext cx="2844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endParaRPr lang="es-ES" altLang="es-ES"/>
          </a:p>
        </p:txBody>
      </p:sp>
    </p:spTree>
    <p:extLst>
      <p:ext uri="{BB962C8B-B14F-4D97-AF65-F5344CB8AC3E}">
        <p14:creationId xmlns:p14="http://schemas.microsoft.com/office/powerpoint/2010/main" val="1311775076"/>
      </p:ext>
    </p:extLst>
  </p:cSld>
  <p:clrMap bg1="lt1" tx1="dk1" bg2="lt2" tx2="dk2" accent1="accent1" accent2="accent2" accent3="accent3" accent4="accent4" accent5="accent5" accent6="accent6" hlink="hlink" folHlink="folHlink"/>
  <p:sldLayoutIdLst>
    <p:sldLayoutId id="2147483663" r:id="rId1"/>
  </p:sldLayoutIdLst>
  <p:txStyles>
    <p:titleStyle>
      <a:lvl1pPr algn="ctr" rtl="0" fontAlgn="base">
        <a:spcBef>
          <a:spcPct val="0"/>
        </a:spcBef>
        <a:spcAft>
          <a:spcPct val="0"/>
        </a:spcAft>
        <a:defRPr sz="4400" kern="12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2pPr>
      <a:lvl3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3pPr>
      <a:lvl4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4pPr>
      <a:lvl5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5pPr>
      <a:lvl6pPr marL="4572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6pPr>
      <a:lvl7pPr marL="9144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7pPr>
      <a:lvl8pPr marL="13716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8pPr>
      <a:lvl9pPr marL="18288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9pPr>
    </p:titleStyle>
    <p:bodyStyle>
      <a:lvl1pPr marL="342900" indent="-342900" algn="l" rtl="0" fontAlgn="base">
        <a:spcBef>
          <a:spcPct val="20000"/>
        </a:spcBef>
        <a:spcAft>
          <a:spcPct val="0"/>
        </a:spcAft>
        <a:buChar char="•"/>
        <a:defRPr sz="3200" kern="1200">
          <a:solidFill>
            <a:schemeClr val="tx1"/>
          </a:solidFill>
          <a:latin typeface="+mn-lt"/>
          <a:ea typeface="+mn-ea"/>
          <a:cs typeface="+mn-cs"/>
        </a:defRPr>
      </a:lvl1pPr>
      <a:lvl2pPr marL="742950" indent="-285750" algn="l" rtl="0" fontAlgn="base">
        <a:spcBef>
          <a:spcPct val="20000"/>
        </a:spcBef>
        <a:spcAft>
          <a:spcPct val="0"/>
        </a:spcAft>
        <a:buChar char="–"/>
        <a:defRPr sz="2800" kern="1200">
          <a:solidFill>
            <a:schemeClr val="tx1"/>
          </a:solidFill>
          <a:latin typeface="+mn-lt"/>
          <a:ea typeface="+mn-ea"/>
          <a:cs typeface="+mn-cs"/>
        </a:defRPr>
      </a:lvl2pPr>
      <a:lvl3pPr marL="1143000" indent="-228600" algn="l" rtl="0" fontAlgn="base">
        <a:spcBef>
          <a:spcPct val="20000"/>
        </a:spcBef>
        <a:spcAft>
          <a:spcPct val="0"/>
        </a:spcAft>
        <a:buChar char="•"/>
        <a:defRPr sz="2400" kern="1200">
          <a:solidFill>
            <a:schemeClr val="tx1"/>
          </a:solidFill>
          <a:latin typeface="+mn-lt"/>
          <a:ea typeface="+mn-ea"/>
          <a:cs typeface="+mn-cs"/>
        </a:defRPr>
      </a:lvl3pPr>
      <a:lvl4pPr marL="1600200" indent="-228600" algn="l" rtl="0" fontAlgn="base">
        <a:spcBef>
          <a:spcPct val="20000"/>
        </a:spcBef>
        <a:spcAft>
          <a:spcPct val="0"/>
        </a:spcAft>
        <a:buChar char="–"/>
        <a:defRPr sz="2000" kern="1200">
          <a:solidFill>
            <a:schemeClr val="tx1"/>
          </a:solidFill>
          <a:latin typeface="+mn-lt"/>
          <a:ea typeface="+mn-ea"/>
          <a:cs typeface="+mn-cs"/>
        </a:defRPr>
      </a:lvl4pPr>
      <a:lvl5pPr marL="2057400" indent="-228600" algn="l" rtl="0" fontAlgn="base">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wav"/><Relationship Id="rId1" Type="http://schemas.microsoft.com/office/2007/relationships/media" Target="../media/media1.wav"/><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image" Target="../media/image8.jp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7.jp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8.jp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19.jp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0.jp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1.jp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2.jp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3.jp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4.jp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5.jp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6.jp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7.jp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8.jp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29.jp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0.jp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1.jp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2.jp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3.jp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4.jp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5.jp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36.jp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37.jp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38.jp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39.jp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40.jp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41.jp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42.jp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43.jp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44.jp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45.jp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46.jp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47.jp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48.jp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49.jp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50.jp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image" Target="../media/image51.jp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image" Target="../media/image52.jp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image" Target="../media/image53.jp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2" Type="http://schemas.openxmlformats.org/officeDocument/2006/relationships/image" Target="../media/image54.jp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3" Type="http://schemas.openxmlformats.org/officeDocument/2006/relationships/image" Target="../media/image56.jpg"/><Relationship Id="rId2" Type="http://schemas.openxmlformats.org/officeDocument/2006/relationships/image" Target="../media/image55.png"/><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2" Type="http://schemas.openxmlformats.org/officeDocument/2006/relationships/image" Target="../media/image57.jpg"/><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2" Type="http://schemas.openxmlformats.org/officeDocument/2006/relationships/image" Target="../media/image58.jpg"/><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2" Type="http://schemas.openxmlformats.org/officeDocument/2006/relationships/image" Target="../media/image59.jpg"/><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2" Type="http://schemas.openxmlformats.org/officeDocument/2006/relationships/image" Target="../media/image60.jpg"/><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3" Type="http://schemas.openxmlformats.org/officeDocument/2006/relationships/image" Target="../media/image61.jpg"/><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2" Type="http://schemas.openxmlformats.org/officeDocument/2006/relationships/image" Target="../media/image62.jpg"/><Relationship Id="rId1" Type="http://schemas.openxmlformats.org/officeDocument/2006/relationships/slideLayout" Target="../slideLayouts/slideLayout7.xml"/></Relationships>
</file>

<file path=ppt/slides/_rels/slide62.xml.rels><?xml version="1.0" encoding="UTF-8" standalone="yes"?>
<Relationships xmlns="http://schemas.openxmlformats.org/package/2006/relationships"><Relationship Id="rId2" Type="http://schemas.openxmlformats.org/officeDocument/2006/relationships/image" Target="../media/image63.jpeg"/><Relationship Id="rId1" Type="http://schemas.openxmlformats.org/officeDocument/2006/relationships/slideLayout" Target="../slideLayouts/slideLayout12.xml"/></Relationships>
</file>

<file path=ppt/slides/_rels/slide63.xml.rels><?xml version="1.0" encoding="UTF-8" standalone="yes"?>
<Relationships xmlns="http://schemas.openxmlformats.org/package/2006/relationships"><Relationship Id="rId8" Type="http://schemas.openxmlformats.org/officeDocument/2006/relationships/image" Target="../media/image67.png"/><Relationship Id="rId13" Type="http://schemas.openxmlformats.org/officeDocument/2006/relationships/hyperlink" Target="https://vk.com/mispps" TargetMode="External"/><Relationship Id="rId3" Type="http://schemas.openxmlformats.org/officeDocument/2006/relationships/image" Target="../media/image64.png"/><Relationship Id="rId7" Type="http://schemas.openxmlformats.org/officeDocument/2006/relationships/hyperlink" Target="https://www.facebook.com/mispps" TargetMode="External"/><Relationship Id="rId12" Type="http://schemas.openxmlformats.org/officeDocument/2006/relationships/image" Target="../media/image69.png"/><Relationship Id="rId2" Type="http://schemas.openxmlformats.org/officeDocument/2006/relationships/hyperlink" Target="http://www.mispps.com/" TargetMode="External"/><Relationship Id="rId1" Type="http://schemas.openxmlformats.org/officeDocument/2006/relationships/slideLayout" Target="../slideLayouts/slideLayout13.xml"/><Relationship Id="rId6" Type="http://schemas.openxmlformats.org/officeDocument/2006/relationships/image" Target="../media/image66.png"/><Relationship Id="rId11" Type="http://schemas.openxmlformats.org/officeDocument/2006/relationships/hyperlink" Target="https://plus.google.com/+Mispps/" TargetMode="External"/><Relationship Id="rId5" Type="http://schemas.openxmlformats.org/officeDocument/2006/relationships/image" Target="../media/image65.png"/><Relationship Id="rId10" Type="http://schemas.openxmlformats.org/officeDocument/2006/relationships/image" Target="../media/image68.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70.png"/></Relationships>
</file>

<file path=ppt/slides/slide1.xml><?xml version="1.0" encoding="utf-8"?>
<p:sld xmlns:a="http://schemas.openxmlformats.org/drawingml/2006/main" xmlns:r="http://schemas.openxmlformats.org/officeDocument/2006/relationships" xmlns:p="http://schemas.openxmlformats.org/presentationml/2006/main" showMasterSp="0">
  <p:cSld name="Slide1">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CC0CA050-A90B-4C4C-AEC0-6B6D4F1201CA}"/>
              </a:ext>
            </a:extLst>
          </p:cNvPr>
          <p:cNvSpPr txBox="1"/>
          <p:nvPr/>
        </p:nvSpPr>
        <p:spPr>
          <a:xfrm>
            <a:off x="0" y="2612568"/>
            <a:ext cx="12191996" cy="1354217"/>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4000" b="0" i="0" u="none" strike="noStrike" kern="1200" cap="none" spc="0" baseline="0">
                <a:solidFill>
                  <a:srgbClr val="FFFFFF"/>
                </a:solidFill>
                <a:uFillTx/>
                <a:latin typeface="Tahoma" pitchFamily="34"/>
                <a:ea typeface="Tahoma" pitchFamily="34"/>
                <a:cs typeface="Tahoma" pitchFamily="34"/>
              </a:rPr>
              <a:t>BATTLESHIP MEMORIAL PARK</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s-ES" sz="1400" b="0" i="0" u="none" strike="noStrike" kern="1200" cap="none" spc="0" baseline="0">
              <a:solidFill>
                <a:srgbClr val="FFFFFF"/>
              </a:solidFill>
              <a:uFillTx/>
              <a:latin typeface="Tahoma" pitchFamily="34"/>
              <a:ea typeface="Tahoma" pitchFamily="34"/>
              <a:cs typeface="Tahoma" pitchFamily="34"/>
            </a:endParaRP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0" i="0" u="none" strike="noStrike" kern="1200" cap="none" spc="0" baseline="0">
                <a:solidFill>
                  <a:srgbClr val="FFFFFF"/>
                </a:solidFill>
                <a:uFillTx/>
                <a:latin typeface="Tahoma" pitchFamily="34"/>
                <a:ea typeface="Tahoma" pitchFamily="34"/>
                <a:cs typeface="Tahoma" pitchFamily="34"/>
              </a:rPr>
              <a:t>MOBILE · ALABAMA · EEUU</a:t>
            </a:r>
          </a:p>
        </p:txBody>
      </p:sp>
      <p:pic>
        <p:nvPicPr>
          <p:cNvPr id="3" name="USA military marches - boston pops - John Philip Sousa - US Navy Hymn">
            <a:extLst>
              <a:ext uri="{FF2B5EF4-FFF2-40B4-BE49-F238E27FC236}">
                <a16:creationId xmlns:a16="http://schemas.microsoft.com/office/drawing/2014/main" id="{5425EE11-4ACA-42BC-9765-96EF4E79BEB1}"/>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554803" y="5691883"/>
            <a:ext cx="605442" cy="605442"/>
          </a:xfrm>
          <a:prstGeom prst="rect">
            <a:avLst/>
          </a:prstGeom>
          <a:noFill/>
          <a:ln cap="flat">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numSld="999" showWhenStopped="0">
                <p:cTn id="7" repeatCount="indefinite" fill="remove">
                  <p:stCondLst>
                    <p:cond delay="indefinite"/>
                  </p:stCondLst>
                  <p:endCondLst>
                    <p:cond evt="onPrev" delay="0">
                      <p:tgtEl>
                        <p:sldTgt/>
                      </p:tgtEl>
                    </p:cond>
                  </p:endCondLst>
                </p:cTn>
                <p:tgtEl>
                  <p:spTgt spid="3"/>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name="Slide2">
    <p:bg>
      <p:bgPr>
        <a:solidFill>
          <a:srgbClr val="000000"/>
        </a:solidFill>
        <a:effectLst/>
      </p:bgPr>
    </p:bg>
    <p:spTree>
      <p:nvGrpSpPr>
        <p:cNvPr id="1" name=""/>
        <p:cNvGrpSpPr/>
        <p:nvPr/>
      </p:nvGrpSpPr>
      <p:grpSpPr>
        <a:xfrm>
          <a:off x="0" y="0"/>
          <a:ext cx="0" cy="0"/>
          <a:chOff x="0" y="0"/>
          <a:chExt cx="0" cy="0"/>
        </a:xfrm>
      </p:grpSpPr>
      <p:pic>
        <p:nvPicPr>
          <p:cNvPr id="2" name="Imagen 6">
            <a:extLst>
              <a:ext uri="{FF2B5EF4-FFF2-40B4-BE49-F238E27FC236}">
                <a16:creationId xmlns:a16="http://schemas.microsoft.com/office/drawing/2014/main" id="{EB589FED-5BFD-48C7-A859-B71EFD873663}"/>
              </a:ext>
            </a:extLst>
          </p:cNvPr>
          <p:cNvPicPr>
            <a:picLocks noChangeAspect="1"/>
          </p:cNvPicPr>
          <p:nvPr/>
        </p:nvPicPr>
        <p:blipFill>
          <a:blip r:embed="rId3"/>
          <a:stretch>
            <a:fillRect/>
          </a:stretch>
        </p:blipFill>
        <p:spPr>
          <a:xfrm>
            <a:off x="3612995" y="1092195"/>
            <a:ext cx="4869326" cy="4869326"/>
          </a:xfrm>
          <a:prstGeom prst="rect">
            <a:avLst/>
          </a:prstGeom>
          <a:noFill/>
          <a:ln cap="flat">
            <a:noFill/>
          </a:ln>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name="Slide3">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2BFB2060-9828-4791-91C2-453E8B2161DC}"/>
              </a:ext>
            </a:extLst>
          </p:cNvPr>
          <p:cNvSpPr txBox="1"/>
          <p:nvPr/>
        </p:nvSpPr>
        <p:spPr>
          <a:xfrm>
            <a:off x="936171" y="781382"/>
            <a:ext cx="10265228" cy="5262975"/>
          </a:xfrm>
          <a:prstGeom prst="rect">
            <a:avLst/>
          </a:prstGeom>
          <a:noFill/>
          <a:ln cap="flat">
            <a:noFill/>
          </a:ln>
        </p:spPr>
        <p:txBody>
          <a:bodyPr vert="horz" wrap="square" lIns="91440" tIns="45720" rIns="91440" bIns="45720" anchor="t" anchorCtr="0" compatLnSpc="1">
            <a:spAutoFit/>
          </a:bodyPr>
          <a:lstStyle/>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400" b="0" i="0" u="none" strike="noStrike" kern="1200" cap="none" spc="0" baseline="0">
                <a:solidFill>
                  <a:srgbClr val="FFFFFF"/>
                </a:solidFill>
                <a:uFillTx/>
                <a:latin typeface="Tahoma" pitchFamily="34"/>
                <a:ea typeface="Tahoma" pitchFamily="34"/>
                <a:cs typeface="Tahoma" pitchFamily="34"/>
              </a:rPr>
              <a:t>Mobile, Alabama . Tiene una colección de aviones notables y barcos de museos, incluido el acorazado de la clase de Dakota del Sur USS  Alabama y el submarino de clase Gato USS  Drum. USS Alabama y USS Drum son ambos Monumentos históricos nacionales.</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400" b="0" i="0" u="none" strike="noStrike" kern="1200" cap="none" spc="0" baseline="0">
                <a:solidFill>
                  <a:srgbClr val="FFFFFF"/>
                </a:solidFill>
                <a:uFillTx/>
                <a:latin typeface="Tahoma" pitchFamily="34"/>
                <a:ea typeface="Tahoma" pitchFamily="34"/>
                <a:cs typeface="Tahoma" pitchFamily="34"/>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400" b="0" i="0" u="none" strike="noStrike" kern="1200" cap="none" spc="0" baseline="0">
                <a:solidFill>
                  <a:srgbClr val="FFFFFF"/>
                </a:solidFill>
                <a:uFillTx/>
                <a:latin typeface="Tahoma" pitchFamily="34"/>
                <a:ea typeface="Tahoma" pitchFamily="34"/>
                <a:cs typeface="Tahoma" pitchFamily="34"/>
              </a:rPr>
              <a:t>En mayo de 1962, el USS Alabama había sido desguazado junto con sus naves gemelas de la clase de Dakota del Sur, el USS South Dakota, el USS  Indiana y el USS  Massachusetts . Los ciudadanos del estado de Alabama habían formado la “Comisión del acorazado USS Alabama” para recaudar fondos para la preservación del Alabama como un monumento a los hombres y mujeres que sirvieron en la Segunda Guerra Mundial. Los escolares de Alabama recaudaron aproximadamente 100.000 dólares en monedas de cinco centavos y diez centavos del dinero del almuerzo y subsidios para ayudar a la causa. El barco fue otorgado al estado el 16 de junio de 1964, y fue entregado formalmente el 7 de julio de 1964 en ceremonias en Seattle, Washington .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400" b="0" i="0" u="none" strike="noStrike" kern="1200" cap="none" spc="0" baseline="0">
                <a:solidFill>
                  <a:srgbClr val="FFFFFF"/>
                </a:solidFill>
                <a:uFillTx/>
                <a:latin typeface="Tahoma" pitchFamily="34"/>
                <a:ea typeface="Tahoma" pitchFamily="34"/>
                <a:cs typeface="Tahoma" pitchFamily="34"/>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400" b="0" i="0" u="none" strike="noStrike" kern="1200" cap="none" spc="0" baseline="0">
                <a:solidFill>
                  <a:srgbClr val="FFFFFF"/>
                </a:solidFill>
                <a:uFillTx/>
                <a:latin typeface="Tahoma" pitchFamily="34"/>
                <a:ea typeface="Tahoma" pitchFamily="34"/>
                <a:cs typeface="Tahoma" pitchFamily="34"/>
              </a:rPr>
              <a:t>El Alabama fue remolcada a su puesto permanente en Mobile, Alabama, llegando a Mobile Bay el 14 de septiembre de 1964 y abriéndose como barco museo el 9 de enero de 1965. El Alabama se unió en 1969 al USS  Drum, una Segunda Guerra Mundial Submarino de clase Gato, que fue amarrado detrás de ella hasta 2001, cuando el submarino fue trasladado a tierra para su conservación en una exhibición permanente. En 2003 una réplica de un submarino confederado que se construyó en Mobile, CSS HL Hunley, fue trasladado al parque. El huracán Katrina causó daños al Battleship Memorial Park el 29 de agosto de 2005 cuando llegó a tierra. Destruyó casi por completo el pabellón de los aviones y le dio al Alabama una lista de ocho grados para babor y desplazarse en su anclaje permanente. Esto obligó al parque a cerrar temporalmente por reparaciones; reabrió el 9 de enero de 2006.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400" b="0" i="0" u="none" strike="noStrike" kern="1200" cap="none" spc="0" baseline="0">
                <a:solidFill>
                  <a:srgbClr val="FFFFFF"/>
                </a:solidFill>
                <a:uFillTx/>
                <a:latin typeface="Tahoma" pitchFamily="34"/>
                <a:ea typeface="Tahoma" pitchFamily="34"/>
                <a:cs typeface="Tahoma" pitchFamily="34"/>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400" b="0" i="0" u="none" strike="noStrike" kern="1200" cap="none" spc="0" baseline="0">
                <a:solidFill>
                  <a:srgbClr val="FFFFFF"/>
                </a:solidFill>
                <a:uFillTx/>
                <a:latin typeface="Tahoma" pitchFamily="34"/>
                <a:ea typeface="Tahoma" pitchFamily="34"/>
                <a:cs typeface="Tahoma" pitchFamily="34"/>
              </a:rPr>
              <a:t>El parque es propiedad del estado de Alabama y está administrado por una agencia gubernamental independiente, la “USS Alabama Battleship Commission”. La comisión consta de dieciocho miembros de todo el estado nombrados por el gobernador de Alabama . Supervisa todas las operaciones en el parque. </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name="Slide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24B94D2-B5CE-479E-82D1-89FBFA6AABBC}"/>
              </a:ext>
            </a:extLst>
          </p:cNvPr>
          <p:cNvPicPr>
            <a:picLocks noChangeAspect="1"/>
          </p:cNvPicPr>
          <p:nvPr/>
        </p:nvPicPr>
        <p:blipFill>
          <a:blip r:embed="rId2"/>
          <a:stretch>
            <a:fillRect/>
          </a:stretch>
        </p:blipFill>
        <p:spPr>
          <a:xfrm>
            <a:off x="78062" y="0"/>
            <a:ext cx="12113943" cy="6827358"/>
          </a:xfrm>
          <a:prstGeom prst="rect">
            <a:avLst/>
          </a:prstGeom>
          <a:noFill/>
          <a:ln cap="flat">
            <a:noFill/>
          </a:ln>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name="Slide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4A079AD-3A8D-4374-B9E7-5470C92D387F}"/>
              </a:ext>
            </a:extLst>
          </p:cNvPr>
          <p:cNvPicPr>
            <a:picLocks noChangeAspect="1"/>
          </p:cNvPicPr>
          <p:nvPr/>
        </p:nvPicPr>
        <p:blipFill>
          <a:blip r:embed="rId3"/>
          <a:stretch>
            <a:fillRect/>
          </a:stretch>
        </p:blipFill>
        <p:spPr>
          <a:xfrm>
            <a:off x="0" y="0"/>
            <a:ext cx="12191996" cy="6888495"/>
          </a:xfrm>
          <a:prstGeom prst="rect">
            <a:avLst/>
          </a:prstGeom>
          <a:noFill/>
          <a:ln cap="flat">
            <a:noFill/>
          </a:ln>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name="Slide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3FD91B3-848D-492C-A63E-B9D43CB00444}"/>
              </a:ext>
            </a:extLst>
          </p:cNvPr>
          <p:cNvPicPr>
            <a:picLocks noChangeAspect="1"/>
          </p:cNvPicPr>
          <p:nvPr/>
        </p:nvPicPr>
        <p:blipFill>
          <a:blip r:embed="rId2"/>
          <a:stretch>
            <a:fillRect/>
          </a:stretch>
        </p:blipFill>
        <p:spPr>
          <a:xfrm>
            <a:off x="0" y="0"/>
            <a:ext cx="12191996" cy="6844933"/>
          </a:xfrm>
          <a:prstGeom prst="rect">
            <a:avLst/>
          </a:prstGeom>
          <a:noFill/>
          <a:ln cap="flat">
            <a:noFill/>
          </a:ln>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name="Slide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CBD230B-A33F-4533-BD31-778E0467E76A}"/>
              </a:ext>
            </a:extLst>
          </p:cNvPr>
          <p:cNvPicPr>
            <a:picLocks noChangeAspect="1"/>
          </p:cNvPicPr>
          <p:nvPr/>
        </p:nvPicPr>
        <p:blipFill>
          <a:blip r:embed="rId2"/>
          <a:stretch>
            <a:fillRect/>
          </a:stretch>
        </p:blipFill>
        <p:spPr>
          <a:xfrm>
            <a:off x="0" y="0"/>
            <a:ext cx="12191996" cy="6842592"/>
          </a:xfrm>
          <a:prstGeom prst="rect">
            <a:avLst/>
          </a:prstGeom>
          <a:noFill/>
          <a:ln cap="flat">
            <a:noFill/>
          </a:ln>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name="Slide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7A9BC69-971F-4807-9F76-9C18C70B546B}"/>
              </a:ext>
            </a:extLst>
          </p:cNvPr>
          <p:cNvPicPr>
            <a:picLocks noChangeAspect="1"/>
          </p:cNvPicPr>
          <p:nvPr/>
        </p:nvPicPr>
        <p:blipFill>
          <a:blip r:embed="rId2"/>
          <a:stretch>
            <a:fillRect/>
          </a:stretch>
        </p:blipFill>
        <p:spPr>
          <a:xfrm>
            <a:off x="0" y="28575"/>
            <a:ext cx="12191996" cy="6800850"/>
          </a:xfrm>
          <a:prstGeom prst="rect">
            <a:avLst/>
          </a:prstGeom>
          <a:noFill/>
          <a:ln cap="flat">
            <a:noFill/>
          </a:ln>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name="Slide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8EA9ACB-0DC9-4B00-970A-383A1F801F05}"/>
              </a:ext>
            </a:extLst>
          </p:cNvPr>
          <p:cNvPicPr>
            <a:picLocks noChangeAspect="1"/>
          </p:cNvPicPr>
          <p:nvPr/>
        </p:nvPicPr>
        <p:blipFill>
          <a:blip r:embed="rId2"/>
          <a:stretch>
            <a:fillRect/>
          </a:stretch>
        </p:blipFill>
        <p:spPr>
          <a:xfrm>
            <a:off x="5725030" y="312231"/>
            <a:ext cx="6429795" cy="6222382"/>
          </a:xfrm>
          <a:prstGeom prst="rect">
            <a:avLst/>
          </a:prstGeom>
          <a:noFill/>
          <a:ln cap="flat">
            <a:noFill/>
          </a:ln>
        </p:spPr>
      </p:pic>
      <p:pic>
        <p:nvPicPr>
          <p:cNvPr id="3" name="Imagen 4">
            <a:extLst>
              <a:ext uri="{FF2B5EF4-FFF2-40B4-BE49-F238E27FC236}">
                <a16:creationId xmlns:a16="http://schemas.microsoft.com/office/drawing/2014/main" id="{E29180E3-EA20-4860-AE95-E0CC1A4F6A10}"/>
              </a:ext>
            </a:extLst>
          </p:cNvPr>
          <p:cNvPicPr>
            <a:picLocks noChangeAspect="1"/>
          </p:cNvPicPr>
          <p:nvPr/>
        </p:nvPicPr>
        <p:blipFill>
          <a:blip r:embed="rId3"/>
          <a:stretch>
            <a:fillRect/>
          </a:stretch>
        </p:blipFill>
        <p:spPr>
          <a:xfrm>
            <a:off x="0" y="947848"/>
            <a:ext cx="5592863" cy="4962293"/>
          </a:xfrm>
          <a:prstGeom prst="rect">
            <a:avLst/>
          </a:prstGeom>
          <a:noFill/>
          <a:ln cap="flat">
            <a:noFill/>
          </a:ln>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name="Slide1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B334A65-5788-44BE-BD82-349D84228025}"/>
              </a:ext>
            </a:extLst>
          </p:cNvPr>
          <p:cNvPicPr>
            <a:picLocks noChangeAspect="1"/>
          </p:cNvPicPr>
          <p:nvPr/>
        </p:nvPicPr>
        <p:blipFill>
          <a:blip r:embed="rId2"/>
          <a:stretch>
            <a:fillRect/>
          </a:stretch>
        </p:blipFill>
        <p:spPr>
          <a:xfrm>
            <a:off x="0" y="0"/>
            <a:ext cx="12191996" cy="6858000"/>
          </a:xfrm>
          <a:prstGeom prst="rect">
            <a:avLst/>
          </a:prstGeom>
          <a:noFill/>
          <a:ln cap="flat">
            <a:noFill/>
          </a:ln>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name="Slide1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6EFDA57-136A-4B34-B043-8E638BCF779F}"/>
              </a:ext>
            </a:extLst>
          </p:cNvPr>
          <p:cNvPicPr>
            <a:picLocks noChangeAspect="1"/>
          </p:cNvPicPr>
          <p:nvPr/>
        </p:nvPicPr>
        <p:blipFill>
          <a:blip r:embed="rId2"/>
          <a:stretch>
            <a:fillRect/>
          </a:stretch>
        </p:blipFill>
        <p:spPr>
          <a:xfrm>
            <a:off x="0" y="0"/>
            <a:ext cx="12191996" cy="6870646"/>
          </a:xfrm>
          <a:prstGeom prst="rect">
            <a:avLst/>
          </a:prstGeom>
          <a:noFill/>
          <a:ln cap="flat">
            <a:noFill/>
          </a:ln>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name="Slide1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A9A3DBA3-0952-4C71-8227-F9A1319721D8}"/>
              </a:ext>
            </a:extLst>
          </p:cNvPr>
          <p:cNvPicPr>
            <a:picLocks noChangeAspect="1"/>
          </p:cNvPicPr>
          <p:nvPr/>
        </p:nvPicPr>
        <p:blipFill>
          <a:blip r:embed="rId2"/>
          <a:stretch>
            <a:fillRect/>
          </a:stretch>
        </p:blipFill>
        <p:spPr>
          <a:xfrm>
            <a:off x="0" y="0"/>
            <a:ext cx="12191996" cy="6858000"/>
          </a:xfrm>
          <a:prstGeom prst="rect">
            <a:avLst/>
          </a:prstGeom>
          <a:noFill/>
          <a:ln cap="flat">
            <a:noFill/>
          </a:ln>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name="Slide1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04B483B-3F42-4AC8-B499-1F2FA99A0F7B}"/>
              </a:ext>
            </a:extLst>
          </p:cNvPr>
          <p:cNvPicPr>
            <a:picLocks noChangeAspect="1"/>
          </p:cNvPicPr>
          <p:nvPr/>
        </p:nvPicPr>
        <p:blipFill>
          <a:blip r:embed="rId2"/>
          <a:stretch>
            <a:fillRect/>
          </a:stretch>
        </p:blipFill>
        <p:spPr>
          <a:xfrm>
            <a:off x="0" y="0"/>
            <a:ext cx="12191996" cy="6969456"/>
          </a:xfrm>
          <a:prstGeom prst="rect">
            <a:avLst/>
          </a:prstGeom>
          <a:noFill/>
          <a:ln cap="flat">
            <a:noFill/>
          </a:ln>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name="Slide1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AB86916A-1F71-4F14-B2B5-9885BCDDD7F9}"/>
              </a:ext>
            </a:extLst>
          </p:cNvPr>
          <p:cNvPicPr>
            <a:picLocks noChangeAspect="1"/>
          </p:cNvPicPr>
          <p:nvPr/>
        </p:nvPicPr>
        <p:blipFill>
          <a:blip r:embed="rId2"/>
          <a:stretch>
            <a:fillRect/>
          </a:stretch>
        </p:blipFill>
        <p:spPr>
          <a:xfrm>
            <a:off x="0" y="0"/>
            <a:ext cx="12191996" cy="6858000"/>
          </a:xfrm>
          <a:prstGeom prst="rect">
            <a:avLst/>
          </a:prstGeom>
          <a:noFill/>
          <a:ln cap="flat">
            <a:noFill/>
          </a:ln>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name="Slide1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2522EB5-889B-4EAE-9776-2BB7BB3E68C1}"/>
              </a:ext>
            </a:extLst>
          </p:cNvPr>
          <p:cNvPicPr>
            <a:picLocks noChangeAspect="1"/>
          </p:cNvPicPr>
          <p:nvPr/>
        </p:nvPicPr>
        <p:blipFill>
          <a:blip r:embed="rId2"/>
          <a:stretch>
            <a:fillRect/>
          </a:stretch>
        </p:blipFill>
        <p:spPr>
          <a:xfrm>
            <a:off x="0" y="0"/>
            <a:ext cx="12191996" cy="6858000"/>
          </a:xfrm>
          <a:prstGeom prst="rect">
            <a:avLst/>
          </a:prstGeom>
          <a:noFill/>
          <a:ln cap="flat">
            <a:noFill/>
          </a:ln>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name="Slide1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B977C1F-063A-4187-9591-6D2B9EA601D4}"/>
              </a:ext>
            </a:extLst>
          </p:cNvPr>
          <p:cNvPicPr>
            <a:picLocks noChangeAspect="1"/>
          </p:cNvPicPr>
          <p:nvPr/>
        </p:nvPicPr>
        <p:blipFill>
          <a:blip r:embed="rId2"/>
          <a:stretch>
            <a:fillRect/>
          </a:stretch>
        </p:blipFill>
        <p:spPr>
          <a:xfrm>
            <a:off x="0" y="0"/>
            <a:ext cx="12191996" cy="6874413"/>
          </a:xfrm>
          <a:prstGeom prst="rect">
            <a:avLst/>
          </a:prstGeom>
          <a:noFill/>
          <a:ln cap="flat">
            <a:noFill/>
          </a:ln>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name="Slide1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2B8143F-B563-4AA4-A5CA-BF2D1152B0DE}"/>
              </a:ext>
            </a:extLst>
          </p:cNvPr>
          <p:cNvPicPr>
            <a:picLocks noChangeAspect="1"/>
          </p:cNvPicPr>
          <p:nvPr/>
        </p:nvPicPr>
        <p:blipFill>
          <a:blip r:embed="rId2"/>
          <a:stretch>
            <a:fillRect/>
          </a:stretch>
        </p:blipFill>
        <p:spPr>
          <a:xfrm>
            <a:off x="0" y="0"/>
            <a:ext cx="12191996" cy="7350916"/>
          </a:xfrm>
          <a:prstGeom prst="rect">
            <a:avLst/>
          </a:prstGeom>
          <a:noFill/>
          <a:ln cap="flat">
            <a:noFill/>
          </a:ln>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name="Slide2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1A5DDE2-C6A6-4132-AE46-2A29A26C9AF2}"/>
              </a:ext>
            </a:extLst>
          </p:cNvPr>
          <p:cNvPicPr>
            <a:picLocks noChangeAspect="1"/>
          </p:cNvPicPr>
          <p:nvPr/>
        </p:nvPicPr>
        <p:blipFill>
          <a:blip r:embed="rId2"/>
          <a:stretch>
            <a:fillRect/>
          </a:stretch>
        </p:blipFill>
        <p:spPr>
          <a:xfrm>
            <a:off x="0" y="0"/>
            <a:ext cx="12191996" cy="6970590"/>
          </a:xfrm>
          <a:prstGeom prst="rect">
            <a:avLst/>
          </a:prstGeom>
          <a:noFill/>
          <a:ln cap="flat">
            <a:noFill/>
          </a:ln>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name="Slide2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B35D14F-6D76-4AC3-8597-37AEA60160D9}"/>
              </a:ext>
            </a:extLst>
          </p:cNvPr>
          <p:cNvPicPr>
            <a:picLocks noChangeAspect="1"/>
          </p:cNvPicPr>
          <p:nvPr/>
        </p:nvPicPr>
        <p:blipFill>
          <a:blip r:embed="rId2"/>
          <a:stretch>
            <a:fillRect/>
          </a:stretch>
        </p:blipFill>
        <p:spPr>
          <a:xfrm>
            <a:off x="1656764" y="166923"/>
            <a:ext cx="9104159" cy="6547250"/>
          </a:xfrm>
          <a:prstGeom prst="rect">
            <a:avLst/>
          </a:prstGeom>
          <a:noFill/>
          <a:ln cap="flat">
            <a:noFill/>
          </a:ln>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name="Slide2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DB18749-670E-4A36-854F-2123AD2322E8}"/>
              </a:ext>
            </a:extLst>
          </p:cNvPr>
          <p:cNvPicPr>
            <a:picLocks noChangeAspect="1"/>
          </p:cNvPicPr>
          <p:nvPr/>
        </p:nvPicPr>
        <p:blipFill>
          <a:blip r:embed="rId2"/>
          <a:stretch>
            <a:fillRect/>
          </a:stretch>
        </p:blipFill>
        <p:spPr>
          <a:xfrm>
            <a:off x="1223960" y="76196"/>
            <a:ext cx="9744075" cy="6705596"/>
          </a:xfrm>
          <a:prstGeom prst="rect">
            <a:avLst/>
          </a:prstGeom>
          <a:noFill/>
          <a:ln cap="flat">
            <a:noFill/>
          </a:ln>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name="Slide2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8184361-EE82-48A0-9C6D-ED56C69B02BB}"/>
              </a:ext>
            </a:extLst>
          </p:cNvPr>
          <p:cNvPicPr>
            <a:picLocks noChangeAspect="1"/>
          </p:cNvPicPr>
          <p:nvPr/>
        </p:nvPicPr>
        <p:blipFill>
          <a:blip r:embed="rId2"/>
          <a:stretch>
            <a:fillRect/>
          </a:stretch>
        </p:blipFill>
        <p:spPr>
          <a:xfrm>
            <a:off x="89208" y="123828"/>
            <a:ext cx="12102788" cy="6610353"/>
          </a:xfrm>
          <a:prstGeom prst="rect">
            <a:avLst/>
          </a:prstGeom>
          <a:noFill/>
          <a:ln cap="flat">
            <a:noFill/>
          </a:ln>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name="Slide2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F71B2EF-929F-41E1-88B5-120464C20D09}"/>
              </a:ext>
            </a:extLst>
          </p:cNvPr>
          <p:cNvPicPr>
            <a:picLocks noChangeAspect="1"/>
          </p:cNvPicPr>
          <p:nvPr/>
        </p:nvPicPr>
        <p:blipFill>
          <a:blip r:embed="rId2"/>
          <a:stretch>
            <a:fillRect/>
          </a:stretch>
        </p:blipFill>
        <p:spPr>
          <a:xfrm>
            <a:off x="0" y="0"/>
            <a:ext cx="12191996" cy="7939671"/>
          </a:xfrm>
          <a:prstGeom prst="rect">
            <a:avLst/>
          </a:prstGeom>
          <a:noFill/>
          <a:ln cap="flat">
            <a:noFill/>
          </a:ln>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name="Slide2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2762E4E-8961-4F00-927C-C7F5F47E4CC3}"/>
              </a:ext>
            </a:extLst>
          </p:cNvPr>
          <p:cNvPicPr>
            <a:picLocks noChangeAspect="1"/>
          </p:cNvPicPr>
          <p:nvPr/>
        </p:nvPicPr>
        <p:blipFill>
          <a:blip r:embed="rId2"/>
          <a:stretch>
            <a:fillRect/>
          </a:stretch>
        </p:blipFill>
        <p:spPr>
          <a:xfrm>
            <a:off x="0" y="123828"/>
            <a:ext cx="12191996" cy="6610353"/>
          </a:xfrm>
          <a:prstGeom prst="rect">
            <a:avLst/>
          </a:prstGeom>
          <a:noFill/>
          <a:ln cap="flat">
            <a:noFill/>
          </a:ln>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name="Slide3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FD42F15-FA59-478C-BB88-4168AC5EAEB5}"/>
              </a:ext>
            </a:extLst>
          </p:cNvPr>
          <p:cNvPicPr>
            <a:picLocks noChangeAspect="1"/>
          </p:cNvPicPr>
          <p:nvPr/>
        </p:nvPicPr>
        <p:blipFill>
          <a:blip r:embed="rId2"/>
          <a:stretch>
            <a:fillRect/>
          </a:stretch>
        </p:blipFill>
        <p:spPr>
          <a:xfrm>
            <a:off x="0" y="0"/>
            <a:ext cx="12273588" cy="6858000"/>
          </a:xfrm>
          <a:prstGeom prst="rect">
            <a:avLst/>
          </a:prstGeom>
          <a:noFill/>
          <a:ln cap="flat">
            <a:noFill/>
          </a:ln>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name="Slide3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017AAED-35E9-4954-B00A-E61FE81EAACB}"/>
              </a:ext>
            </a:extLst>
          </p:cNvPr>
          <p:cNvPicPr>
            <a:picLocks noChangeAspect="1"/>
          </p:cNvPicPr>
          <p:nvPr/>
        </p:nvPicPr>
        <p:blipFill>
          <a:blip r:embed="rId2"/>
          <a:stretch>
            <a:fillRect/>
          </a:stretch>
        </p:blipFill>
        <p:spPr>
          <a:xfrm>
            <a:off x="0" y="-130795"/>
            <a:ext cx="12191996" cy="8049344"/>
          </a:xfrm>
          <a:prstGeom prst="rect">
            <a:avLst/>
          </a:prstGeom>
          <a:noFill/>
          <a:ln cap="flat">
            <a:noFill/>
          </a:ln>
        </p:spPr>
      </p:pic>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name="Slide3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C9200D2-DBEA-48EC-8530-09C8C34E0FB5}"/>
              </a:ext>
            </a:extLst>
          </p:cNvPr>
          <p:cNvPicPr>
            <a:picLocks noChangeAspect="1"/>
          </p:cNvPicPr>
          <p:nvPr/>
        </p:nvPicPr>
        <p:blipFill>
          <a:blip r:embed="rId2"/>
          <a:stretch>
            <a:fillRect/>
          </a:stretch>
        </p:blipFill>
        <p:spPr>
          <a:xfrm>
            <a:off x="0" y="0"/>
            <a:ext cx="12191996" cy="8180606"/>
          </a:xfrm>
          <a:prstGeom prst="rect">
            <a:avLst/>
          </a:prstGeom>
          <a:noFill/>
          <a:ln cap="flat">
            <a:noFill/>
          </a:ln>
        </p:spPr>
      </p:pic>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name="Slide3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0CC3735-9DBB-4572-9961-729C9E58D7EC}"/>
              </a:ext>
            </a:extLst>
          </p:cNvPr>
          <p:cNvPicPr>
            <a:picLocks noChangeAspect="1"/>
          </p:cNvPicPr>
          <p:nvPr/>
        </p:nvPicPr>
        <p:blipFill>
          <a:blip r:embed="rId2"/>
          <a:stretch>
            <a:fillRect/>
          </a:stretch>
        </p:blipFill>
        <p:spPr>
          <a:xfrm>
            <a:off x="1638303" y="42857"/>
            <a:ext cx="8915400" cy="6772275"/>
          </a:xfrm>
          <a:prstGeom prst="rect">
            <a:avLst/>
          </a:prstGeom>
          <a:noFill/>
          <a:ln cap="flat">
            <a:noFill/>
          </a:ln>
        </p:spPr>
      </p:pic>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name="Slide3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5D55B2C-ACDE-45C0-9CEF-3C8B486E2B52}"/>
              </a:ext>
            </a:extLst>
          </p:cNvPr>
          <p:cNvPicPr>
            <a:picLocks noChangeAspect="1"/>
          </p:cNvPicPr>
          <p:nvPr/>
        </p:nvPicPr>
        <p:blipFill>
          <a:blip r:embed="rId2"/>
          <a:stretch>
            <a:fillRect/>
          </a:stretch>
        </p:blipFill>
        <p:spPr>
          <a:xfrm>
            <a:off x="3167060" y="138110"/>
            <a:ext cx="5857875" cy="6581778"/>
          </a:xfrm>
          <a:prstGeom prst="rect">
            <a:avLst/>
          </a:prstGeom>
          <a:noFill/>
          <a:ln cap="flat">
            <a:noFill/>
          </a:ln>
        </p:spPr>
      </p:pic>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name="Slide7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DCA13DD-FB5E-4749-AFC9-7CED27DCF72C}"/>
              </a:ext>
            </a:extLst>
          </p:cNvPr>
          <p:cNvPicPr>
            <a:picLocks noChangeAspect="1"/>
          </p:cNvPicPr>
          <p:nvPr/>
        </p:nvPicPr>
        <p:blipFill>
          <a:blip r:embed="rId2"/>
          <a:stretch>
            <a:fillRect/>
          </a:stretch>
        </p:blipFill>
        <p:spPr>
          <a:xfrm>
            <a:off x="0" y="0"/>
            <a:ext cx="12191996" cy="8130058"/>
          </a:xfrm>
          <a:prstGeom prst="rect">
            <a:avLst/>
          </a:prstGeom>
          <a:noFill/>
          <a:ln cap="flat">
            <a:noFill/>
          </a:ln>
        </p:spPr>
      </p:pic>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name="Slide7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B03FB0A-26A2-4F83-AF08-AFAAFCD4AE0D}"/>
              </a:ext>
            </a:extLst>
          </p:cNvPr>
          <p:cNvPicPr>
            <a:picLocks noChangeAspect="1"/>
          </p:cNvPicPr>
          <p:nvPr/>
        </p:nvPicPr>
        <p:blipFill>
          <a:blip r:embed="rId2"/>
          <a:stretch>
            <a:fillRect/>
          </a:stretch>
        </p:blipFill>
        <p:spPr>
          <a:xfrm>
            <a:off x="0" y="0"/>
            <a:ext cx="12191996" cy="8543632"/>
          </a:xfrm>
          <a:prstGeom prst="rect">
            <a:avLst/>
          </a:prstGeom>
          <a:noFill/>
          <a:ln cap="flat">
            <a:noFill/>
          </a:ln>
        </p:spPr>
      </p:pic>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name="Slide7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99A9D51-AE30-4D64-9CCC-DFD7E8188DB8}"/>
              </a:ext>
            </a:extLst>
          </p:cNvPr>
          <p:cNvPicPr>
            <a:picLocks noChangeAspect="1"/>
          </p:cNvPicPr>
          <p:nvPr/>
        </p:nvPicPr>
        <p:blipFill>
          <a:blip r:embed="rId2"/>
          <a:stretch>
            <a:fillRect/>
          </a:stretch>
        </p:blipFill>
        <p:spPr>
          <a:xfrm>
            <a:off x="0" y="0"/>
            <a:ext cx="12191996" cy="8004346"/>
          </a:xfrm>
          <a:prstGeom prst="rect">
            <a:avLst/>
          </a:prstGeom>
          <a:noFill/>
          <a:ln cap="flat">
            <a:noFill/>
          </a:ln>
        </p:spPr>
      </p:pic>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name="Slide7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9DE7B8E-776A-419E-A801-8BB293D02096}"/>
              </a:ext>
            </a:extLst>
          </p:cNvPr>
          <p:cNvPicPr>
            <a:picLocks noChangeAspect="1"/>
          </p:cNvPicPr>
          <p:nvPr/>
        </p:nvPicPr>
        <p:blipFill>
          <a:blip r:embed="rId2"/>
          <a:stretch>
            <a:fillRect/>
          </a:stretch>
        </p:blipFill>
        <p:spPr>
          <a:xfrm>
            <a:off x="936702" y="0"/>
            <a:ext cx="10247973" cy="7685980"/>
          </a:xfrm>
          <a:prstGeom prst="rect">
            <a:avLst/>
          </a:prstGeom>
          <a:noFill/>
          <a:ln cap="flat">
            <a:noFill/>
          </a:ln>
        </p:spPr>
      </p:pic>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name="Slide3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A4D07AEC-0A06-4D27-82A0-F517339CCB10}"/>
              </a:ext>
            </a:extLst>
          </p:cNvPr>
          <p:cNvPicPr>
            <a:picLocks noChangeAspect="1"/>
          </p:cNvPicPr>
          <p:nvPr/>
        </p:nvPicPr>
        <p:blipFill>
          <a:blip r:embed="rId2"/>
          <a:stretch>
            <a:fillRect/>
          </a:stretch>
        </p:blipFill>
        <p:spPr>
          <a:xfrm>
            <a:off x="133346" y="500057"/>
            <a:ext cx="11925303" cy="5857875"/>
          </a:xfrm>
          <a:prstGeom prst="rect">
            <a:avLst/>
          </a:prstGeom>
          <a:noFill/>
          <a:ln cap="flat">
            <a:noFill/>
          </a:ln>
        </p:spPr>
      </p:pic>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name="Slide3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DF7484A-E90B-4A60-BF6C-7B23E6DA2457}"/>
              </a:ext>
            </a:extLst>
          </p:cNvPr>
          <p:cNvPicPr>
            <a:picLocks noChangeAspect="1"/>
          </p:cNvPicPr>
          <p:nvPr/>
        </p:nvPicPr>
        <p:blipFill>
          <a:blip r:embed="rId2"/>
          <a:stretch>
            <a:fillRect/>
          </a:stretch>
        </p:blipFill>
        <p:spPr>
          <a:xfrm>
            <a:off x="0" y="0"/>
            <a:ext cx="12087919" cy="7051285"/>
          </a:xfrm>
          <a:prstGeom prst="rect">
            <a:avLst/>
          </a:prstGeom>
          <a:noFill/>
          <a:ln cap="flat">
            <a:noFill/>
          </a:ln>
        </p:spPr>
      </p:pic>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name="Slide3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926B2C6-B1B2-402E-8B6D-DCBABB69035C}"/>
              </a:ext>
            </a:extLst>
          </p:cNvPr>
          <p:cNvPicPr>
            <a:picLocks noChangeAspect="1"/>
          </p:cNvPicPr>
          <p:nvPr/>
        </p:nvPicPr>
        <p:blipFill>
          <a:blip r:embed="rId2"/>
          <a:stretch>
            <a:fillRect/>
          </a:stretch>
        </p:blipFill>
        <p:spPr>
          <a:xfrm>
            <a:off x="1681160" y="138110"/>
            <a:ext cx="8829675" cy="6581778"/>
          </a:xfrm>
          <a:prstGeom prst="rect">
            <a:avLst/>
          </a:prstGeom>
          <a:noFill/>
          <a:ln cap="flat">
            <a:noFill/>
          </a:ln>
        </p:spPr>
      </p:pic>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name="Slide3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BF8C0A3-58A8-48F8-94E6-28FC83837917}"/>
              </a:ext>
            </a:extLst>
          </p:cNvPr>
          <p:cNvPicPr>
            <a:picLocks noChangeAspect="1"/>
          </p:cNvPicPr>
          <p:nvPr/>
        </p:nvPicPr>
        <p:blipFill>
          <a:blip r:embed="rId2"/>
          <a:stretch>
            <a:fillRect/>
          </a:stretch>
        </p:blipFill>
        <p:spPr>
          <a:xfrm>
            <a:off x="1604964" y="42857"/>
            <a:ext cx="8982078" cy="6772275"/>
          </a:xfrm>
          <a:prstGeom prst="rect">
            <a:avLst/>
          </a:prstGeom>
          <a:noFill/>
          <a:ln cap="flat">
            <a:noFill/>
          </a:ln>
        </p:spPr>
      </p:pic>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name="Slide4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A70186C-9130-466B-9B60-A03B8F71D062}"/>
              </a:ext>
            </a:extLst>
          </p:cNvPr>
          <p:cNvPicPr>
            <a:picLocks noChangeAspect="1"/>
          </p:cNvPicPr>
          <p:nvPr/>
        </p:nvPicPr>
        <p:blipFill>
          <a:blip r:embed="rId2"/>
          <a:stretch>
            <a:fillRect/>
          </a:stretch>
        </p:blipFill>
        <p:spPr>
          <a:xfrm>
            <a:off x="1604964" y="42857"/>
            <a:ext cx="8982078" cy="6772275"/>
          </a:xfrm>
          <a:prstGeom prst="rect">
            <a:avLst/>
          </a:prstGeom>
          <a:noFill/>
          <a:ln cap="flat">
            <a:noFill/>
          </a:ln>
        </p:spPr>
      </p:pic>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name="Slide4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2B4FAE5-6F3A-4ABD-9885-3A7AFCBBBE8F}"/>
              </a:ext>
            </a:extLst>
          </p:cNvPr>
          <p:cNvPicPr>
            <a:picLocks noChangeAspect="1"/>
          </p:cNvPicPr>
          <p:nvPr/>
        </p:nvPicPr>
        <p:blipFill>
          <a:blip r:embed="rId2"/>
          <a:stretch>
            <a:fillRect/>
          </a:stretch>
        </p:blipFill>
        <p:spPr>
          <a:xfrm>
            <a:off x="805092" y="0"/>
            <a:ext cx="10576060" cy="6858000"/>
          </a:xfrm>
          <a:prstGeom prst="rect">
            <a:avLst/>
          </a:prstGeom>
          <a:noFill/>
          <a:ln cap="flat">
            <a:noFill/>
          </a:ln>
        </p:spPr>
      </p:pic>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name="Slide4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A5AF3A92-B4D3-4B01-9487-A3732328D96C}"/>
              </a:ext>
            </a:extLst>
          </p:cNvPr>
          <p:cNvPicPr>
            <a:picLocks noChangeAspect="1"/>
          </p:cNvPicPr>
          <p:nvPr/>
        </p:nvPicPr>
        <p:blipFill>
          <a:blip r:embed="rId2"/>
          <a:stretch>
            <a:fillRect/>
          </a:stretch>
        </p:blipFill>
        <p:spPr>
          <a:xfrm>
            <a:off x="642704" y="-109069"/>
            <a:ext cx="10932977" cy="7859167"/>
          </a:xfrm>
          <a:prstGeom prst="rect">
            <a:avLst/>
          </a:prstGeom>
          <a:noFill/>
          <a:ln cap="flat">
            <a:noFill/>
          </a:ln>
        </p:spPr>
      </p:pic>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name="Slide4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4232891-1446-4884-BB79-6ECE9576FF27}"/>
              </a:ext>
            </a:extLst>
          </p:cNvPr>
          <p:cNvPicPr>
            <a:picLocks noChangeAspect="1"/>
          </p:cNvPicPr>
          <p:nvPr/>
        </p:nvPicPr>
        <p:blipFill>
          <a:blip r:embed="rId2"/>
          <a:stretch>
            <a:fillRect/>
          </a:stretch>
        </p:blipFill>
        <p:spPr>
          <a:xfrm>
            <a:off x="1271820" y="0"/>
            <a:ext cx="9543793" cy="6858000"/>
          </a:xfrm>
          <a:prstGeom prst="rect">
            <a:avLst/>
          </a:prstGeom>
          <a:noFill/>
          <a:ln cap="flat">
            <a:noFill/>
          </a:ln>
        </p:spPr>
      </p:pic>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name="Slide4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5734E57-64B2-4DE0-8AA2-5F3D5F1A0FA1}"/>
              </a:ext>
            </a:extLst>
          </p:cNvPr>
          <p:cNvPicPr>
            <a:picLocks noChangeAspect="1"/>
          </p:cNvPicPr>
          <p:nvPr/>
        </p:nvPicPr>
        <p:blipFill>
          <a:blip r:embed="rId2"/>
          <a:stretch>
            <a:fillRect/>
          </a:stretch>
        </p:blipFill>
        <p:spPr>
          <a:xfrm>
            <a:off x="1514475" y="61914"/>
            <a:ext cx="9163046" cy="6734171"/>
          </a:xfrm>
          <a:prstGeom prst="rect">
            <a:avLst/>
          </a:prstGeom>
          <a:noFill/>
          <a:ln cap="flat">
            <a:noFill/>
          </a:ln>
        </p:spPr>
      </p:pic>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name="Slide4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D8CD6CE-C7AD-475F-BAF7-A71B1F3C812F}"/>
              </a:ext>
            </a:extLst>
          </p:cNvPr>
          <p:cNvPicPr>
            <a:picLocks noChangeAspect="1"/>
          </p:cNvPicPr>
          <p:nvPr/>
        </p:nvPicPr>
        <p:blipFill>
          <a:blip r:embed="rId2"/>
          <a:stretch>
            <a:fillRect/>
          </a:stretch>
        </p:blipFill>
        <p:spPr>
          <a:xfrm>
            <a:off x="538983" y="0"/>
            <a:ext cx="11184785" cy="7460168"/>
          </a:xfrm>
          <a:prstGeom prst="rect">
            <a:avLst/>
          </a:prstGeom>
          <a:noFill/>
          <a:ln cap="flat">
            <a:noFill/>
          </a:ln>
        </p:spPr>
      </p:pic>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name="Slide4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2E00ECC-30B5-4CAF-B037-AC1E3DDE2A93}"/>
              </a:ext>
            </a:extLst>
          </p:cNvPr>
          <p:cNvPicPr>
            <a:picLocks noChangeAspect="1"/>
          </p:cNvPicPr>
          <p:nvPr/>
        </p:nvPicPr>
        <p:blipFill>
          <a:blip r:embed="rId2"/>
          <a:stretch>
            <a:fillRect/>
          </a:stretch>
        </p:blipFill>
        <p:spPr>
          <a:xfrm>
            <a:off x="407950" y="0"/>
            <a:ext cx="11430000" cy="6858000"/>
          </a:xfrm>
          <a:prstGeom prst="rect">
            <a:avLst/>
          </a:prstGeom>
          <a:noFill/>
          <a:ln cap="flat">
            <a:noFill/>
          </a:ln>
        </p:spPr>
      </p:pic>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name="Slide4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9DD7C4D-77DC-458B-81C6-8AB5EEBFB5C1}"/>
              </a:ext>
            </a:extLst>
          </p:cNvPr>
          <p:cNvPicPr>
            <a:picLocks noChangeAspect="1"/>
          </p:cNvPicPr>
          <p:nvPr/>
        </p:nvPicPr>
        <p:blipFill>
          <a:blip r:embed="rId2"/>
          <a:stretch>
            <a:fillRect/>
          </a:stretch>
        </p:blipFill>
        <p:spPr>
          <a:xfrm>
            <a:off x="952503" y="0"/>
            <a:ext cx="10287000" cy="6858000"/>
          </a:xfrm>
          <a:prstGeom prst="rect">
            <a:avLst/>
          </a:prstGeom>
          <a:noFill/>
          <a:ln cap="flat">
            <a:noFill/>
          </a:ln>
        </p:spPr>
      </p:pic>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name="Slide4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1CEC74D-AA6B-4740-B955-A6E4605A5929}"/>
              </a:ext>
            </a:extLst>
          </p:cNvPr>
          <p:cNvPicPr>
            <a:picLocks noChangeAspect="1"/>
          </p:cNvPicPr>
          <p:nvPr/>
        </p:nvPicPr>
        <p:blipFill>
          <a:blip r:embed="rId2"/>
          <a:stretch>
            <a:fillRect/>
          </a:stretch>
        </p:blipFill>
        <p:spPr>
          <a:xfrm>
            <a:off x="89208" y="0"/>
            <a:ext cx="12102788" cy="6858000"/>
          </a:xfrm>
          <a:prstGeom prst="rect">
            <a:avLst/>
          </a:prstGeom>
          <a:noFill/>
          <a:ln cap="flat">
            <a:noFill/>
          </a:ln>
        </p:spPr>
      </p:pic>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name="Slide4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CDA9F91-6253-4858-A112-322A09706369}"/>
              </a:ext>
            </a:extLst>
          </p:cNvPr>
          <p:cNvPicPr>
            <a:picLocks noChangeAspect="1"/>
          </p:cNvPicPr>
          <p:nvPr/>
        </p:nvPicPr>
        <p:blipFill>
          <a:blip r:embed="rId2"/>
          <a:stretch>
            <a:fillRect/>
          </a:stretch>
        </p:blipFill>
        <p:spPr>
          <a:xfrm>
            <a:off x="436296" y="0"/>
            <a:ext cx="11430000" cy="6858000"/>
          </a:xfrm>
          <a:prstGeom prst="rect">
            <a:avLst/>
          </a:prstGeom>
          <a:noFill/>
          <a:ln cap="flat">
            <a:noFill/>
          </a:ln>
        </p:spPr>
      </p:pic>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name="Slide5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AD51698-8219-4D78-BC69-1F4430C26F12}"/>
              </a:ext>
            </a:extLst>
          </p:cNvPr>
          <p:cNvPicPr>
            <a:picLocks noChangeAspect="1"/>
          </p:cNvPicPr>
          <p:nvPr/>
        </p:nvPicPr>
        <p:blipFill>
          <a:blip r:embed="rId2"/>
          <a:stretch>
            <a:fillRect/>
          </a:stretch>
        </p:blipFill>
        <p:spPr>
          <a:xfrm>
            <a:off x="1638303" y="123828"/>
            <a:ext cx="8915400" cy="6610353"/>
          </a:xfrm>
          <a:prstGeom prst="rect">
            <a:avLst/>
          </a:prstGeom>
          <a:noFill/>
          <a:ln cap="flat">
            <a:noFill/>
          </a:ln>
        </p:spPr>
      </p:pic>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name="Slide5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B8F2FCE-E08F-453D-879A-4DF631C33956}"/>
              </a:ext>
            </a:extLst>
          </p:cNvPr>
          <p:cNvPicPr>
            <a:picLocks noChangeAspect="1"/>
          </p:cNvPicPr>
          <p:nvPr/>
        </p:nvPicPr>
        <p:blipFill>
          <a:blip r:embed="rId2"/>
          <a:stretch>
            <a:fillRect/>
          </a:stretch>
        </p:blipFill>
        <p:spPr>
          <a:xfrm>
            <a:off x="918112" y="0"/>
            <a:ext cx="10300011" cy="6880082"/>
          </a:xfrm>
          <a:prstGeom prst="rect">
            <a:avLst/>
          </a:prstGeom>
          <a:noFill/>
          <a:ln cap="flat">
            <a:noFill/>
          </a:ln>
        </p:spPr>
      </p:pic>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name="Slide5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BDAE9B9-FF31-49CF-9D9F-4F4AD39DDA63}"/>
              </a:ext>
            </a:extLst>
          </p:cNvPr>
          <p:cNvPicPr>
            <a:picLocks noChangeAspect="1"/>
          </p:cNvPicPr>
          <p:nvPr/>
        </p:nvPicPr>
        <p:blipFill>
          <a:blip r:embed="rId2"/>
          <a:stretch>
            <a:fillRect/>
          </a:stretch>
        </p:blipFill>
        <p:spPr>
          <a:xfrm>
            <a:off x="1769327" y="0"/>
            <a:ext cx="4572000" cy="6858000"/>
          </a:xfrm>
          <a:prstGeom prst="rect">
            <a:avLst/>
          </a:prstGeom>
          <a:noFill/>
          <a:ln cap="flat">
            <a:noFill/>
          </a:ln>
        </p:spPr>
      </p:pic>
      <p:sp>
        <p:nvSpPr>
          <p:cNvPr id="3" name="CuadroTexto 3">
            <a:extLst>
              <a:ext uri="{FF2B5EF4-FFF2-40B4-BE49-F238E27FC236}">
                <a16:creationId xmlns:a16="http://schemas.microsoft.com/office/drawing/2014/main" id="{4E662F15-2164-408D-BF5A-97FFD12935B8}"/>
              </a:ext>
            </a:extLst>
          </p:cNvPr>
          <p:cNvSpPr txBox="1"/>
          <p:nvPr/>
        </p:nvSpPr>
        <p:spPr>
          <a:xfrm>
            <a:off x="6634977" y="3378817"/>
            <a:ext cx="4973439" cy="338556"/>
          </a:xfrm>
          <a:prstGeom prst="rect">
            <a:avLst/>
          </a:prstGeom>
          <a:noFill/>
          <a:ln cap="flat">
            <a:noFill/>
          </a:ln>
        </p:spPr>
        <p:txBody>
          <a:bodyPr vert="horz" wrap="square" lIns="91440" tIns="45720" rIns="91440" bIns="45720" anchor="t" anchorCtr="0" compatLnSpc="1">
            <a:sp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Tahoma" pitchFamily="34"/>
                <a:ea typeface="Tahoma" pitchFamily="34"/>
                <a:cs typeface="Tahoma" pitchFamily="34"/>
              </a:rPr>
              <a:t>Monumento a los héroes caídos en el USS Alabama</a:t>
            </a:r>
          </a:p>
        </p:txBody>
      </p:sp>
    </p:spTree>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name="Slide5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CB5744B-9756-4BEC-8D06-AF8E60522D34}"/>
              </a:ext>
            </a:extLst>
          </p:cNvPr>
          <p:cNvPicPr>
            <a:picLocks noChangeAspect="1"/>
          </p:cNvPicPr>
          <p:nvPr/>
        </p:nvPicPr>
        <p:blipFill>
          <a:blip r:embed="rId2"/>
          <a:stretch>
            <a:fillRect/>
          </a:stretch>
        </p:blipFill>
        <p:spPr>
          <a:xfrm>
            <a:off x="1811563" y="0"/>
            <a:ext cx="5184510" cy="6918999"/>
          </a:xfrm>
          <a:prstGeom prst="rect">
            <a:avLst/>
          </a:prstGeom>
          <a:noFill/>
          <a:ln cap="flat">
            <a:noFill/>
          </a:ln>
        </p:spPr>
      </p:pic>
      <p:sp>
        <p:nvSpPr>
          <p:cNvPr id="3" name="CuadroTexto 3">
            <a:extLst>
              <a:ext uri="{FF2B5EF4-FFF2-40B4-BE49-F238E27FC236}">
                <a16:creationId xmlns:a16="http://schemas.microsoft.com/office/drawing/2014/main" id="{029C6980-A5B4-409F-B699-52E99024D21B}"/>
              </a:ext>
            </a:extLst>
          </p:cNvPr>
          <p:cNvSpPr txBox="1"/>
          <p:nvPr/>
        </p:nvSpPr>
        <p:spPr>
          <a:xfrm>
            <a:off x="6746488" y="3401119"/>
            <a:ext cx="5062648" cy="338556"/>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Tahoma" pitchFamily="34"/>
                <a:ea typeface="Tahoma" pitchFamily="34"/>
                <a:cs typeface="Tahoma" pitchFamily="34"/>
              </a:rPr>
              <a:t>Monumento a los héroes filipinos</a:t>
            </a:r>
          </a:p>
        </p:txBody>
      </p:sp>
    </p:spTree>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name="Slide5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507B309-FE10-44F1-A05D-2AF5A67AD938}"/>
              </a:ext>
            </a:extLst>
          </p:cNvPr>
          <p:cNvPicPr>
            <a:picLocks noChangeAspect="1"/>
          </p:cNvPicPr>
          <p:nvPr/>
        </p:nvPicPr>
        <p:blipFill>
          <a:blip r:embed="rId2"/>
          <a:stretch>
            <a:fillRect/>
          </a:stretch>
        </p:blipFill>
        <p:spPr>
          <a:xfrm>
            <a:off x="2652710" y="0"/>
            <a:ext cx="6886575" cy="6858000"/>
          </a:xfrm>
          <a:prstGeom prst="rect">
            <a:avLst/>
          </a:prstGeom>
          <a:noFill/>
          <a:ln cap="flat">
            <a:noFill/>
          </a:ln>
        </p:spPr>
      </p:pic>
    </p:spTree>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name="Slide5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9727E78-4890-407A-92C2-CD000BBEA7C2}"/>
              </a:ext>
            </a:extLst>
          </p:cNvPr>
          <p:cNvPicPr>
            <a:picLocks noChangeAspect="1"/>
          </p:cNvPicPr>
          <p:nvPr/>
        </p:nvPicPr>
        <p:blipFill>
          <a:blip r:embed="rId2"/>
          <a:stretch>
            <a:fillRect/>
          </a:stretch>
        </p:blipFill>
        <p:spPr>
          <a:xfrm>
            <a:off x="0" y="0"/>
            <a:ext cx="12211976" cy="6858000"/>
          </a:xfrm>
          <a:prstGeom prst="rect">
            <a:avLst/>
          </a:prstGeom>
          <a:noFill/>
          <a:ln cap="flat">
            <a:noFill/>
          </a:ln>
        </p:spPr>
      </p:pic>
    </p:spTree>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name="Slide5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D6E48F7-E6D9-4B87-993C-F752A99BE0AB}"/>
              </a:ext>
            </a:extLst>
          </p:cNvPr>
          <p:cNvPicPr>
            <a:picLocks noChangeAspect="1"/>
          </p:cNvPicPr>
          <p:nvPr/>
        </p:nvPicPr>
        <p:blipFill>
          <a:blip r:embed="rId2"/>
          <a:stretch>
            <a:fillRect/>
          </a:stretch>
        </p:blipFill>
        <p:spPr>
          <a:xfrm>
            <a:off x="0" y="0"/>
            <a:ext cx="12191996" cy="6858000"/>
          </a:xfrm>
          <a:prstGeom prst="rect">
            <a:avLst/>
          </a:prstGeom>
          <a:noFill/>
          <a:ln cap="flat">
            <a:noFill/>
          </a:ln>
        </p:spPr>
      </p:pic>
    </p:spTree>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name="Slide5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48028DA-4313-4BC0-AE58-83631F97E5C4}"/>
              </a:ext>
            </a:extLst>
          </p:cNvPr>
          <p:cNvPicPr>
            <a:picLocks noChangeAspect="1"/>
          </p:cNvPicPr>
          <p:nvPr/>
        </p:nvPicPr>
        <p:blipFill>
          <a:blip r:embed="rId2"/>
          <a:stretch>
            <a:fillRect/>
          </a:stretch>
        </p:blipFill>
        <p:spPr>
          <a:xfrm>
            <a:off x="0" y="0"/>
            <a:ext cx="12144914" cy="6858000"/>
          </a:xfrm>
          <a:prstGeom prst="rect">
            <a:avLst/>
          </a:prstGeom>
          <a:noFill/>
          <a:ln cap="flat">
            <a:noFill/>
          </a:ln>
        </p:spPr>
      </p:pic>
    </p:spTree>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name="Slide5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F1CDC28-0ACB-4DE8-B987-6F6F155C2369}"/>
              </a:ext>
            </a:extLst>
          </p:cNvPr>
          <p:cNvPicPr>
            <a:picLocks noChangeAspect="1"/>
          </p:cNvPicPr>
          <p:nvPr/>
        </p:nvPicPr>
        <p:blipFill>
          <a:blip r:embed="rId2"/>
          <a:stretch>
            <a:fillRect/>
          </a:stretch>
        </p:blipFill>
        <p:spPr>
          <a:xfrm>
            <a:off x="0" y="0"/>
            <a:ext cx="12191996" cy="6858000"/>
          </a:xfrm>
          <a:prstGeom prst="rect">
            <a:avLst/>
          </a:prstGeom>
          <a:noFill/>
          <a:ln cap="flat">
            <a:noFill/>
          </a:ln>
        </p:spPr>
      </p:pic>
      <p:pic>
        <p:nvPicPr>
          <p:cNvPr id="3" name="Imagen 4">
            <a:extLst>
              <a:ext uri="{FF2B5EF4-FFF2-40B4-BE49-F238E27FC236}">
                <a16:creationId xmlns:a16="http://schemas.microsoft.com/office/drawing/2014/main" id="{E272D4EE-B964-48CE-B36C-287278EE3143}"/>
              </a:ext>
            </a:extLst>
          </p:cNvPr>
          <p:cNvPicPr>
            <a:picLocks noChangeAspect="1"/>
          </p:cNvPicPr>
          <p:nvPr/>
        </p:nvPicPr>
        <p:blipFill>
          <a:blip r:embed="rId3"/>
          <a:stretch>
            <a:fillRect/>
          </a:stretch>
        </p:blipFill>
        <p:spPr>
          <a:xfrm>
            <a:off x="3390896" y="690564"/>
            <a:ext cx="5410203" cy="5476871"/>
          </a:xfrm>
          <a:prstGeom prst="rect">
            <a:avLst/>
          </a:prstGeom>
          <a:noFill/>
          <a:ln w="254002" cap="flat">
            <a:solidFill>
              <a:srgbClr val="FF0000"/>
            </a:solidFill>
            <a:prstDash val="solid"/>
            <a:round/>
          </a:ln>
        </p:spPr>
      </p:pic>
    </p:spTree>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name="Slide6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F8D20F8-3B1A-4DB8-B794-1B58B6688B31}"/>
              </a:ext>
            </a:extLst>
          </p:cNvPr>
          <p:cNvPicPr>
            <a:picLocks noChangeAspect="1"/>
          </p:cNvPicPr>
          <p:nvPr/>
        </p:nvPicPr>
        <p:blipFill>
          <a:blip r:embed="rId2"/>
          <a:stretch>
            <a:fillRect/>
          </a:stretch>
        </p:blipFill>
        <p:spPr>
          <a:xfrm>
            <a:off x="-38103" y="0"/>
            <a:ext cx="12230100" cy="6902787"/>
          </a:xfrm>
          <a:prstGeom prst="rect">
            <a:avLst/>
          </a:prstGeom>
          <a:noFill/>
          <a:ln cap="flat">
            <a:noFill/>
          </a:ln>
        </p:spPr>
      </p:pic>
    </p:spTree>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name="Slide5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3DD4358-BBED-4119-A5EC-29699559D3F4}"/>
              </a:ext>
            </a:extLst>
          </p:cNvPr>
          <p:cNvPicPr>
            <a:picLocks noChangeAspect="1"/>
          </p:cNvPicPr>
          <p:nvPr/>
        </p:nvPicPr>
        <p:blipFill>
          <a:blip r:embed="rId2"/>
          <a:stretch>
            <a:fillRect/>
          </a:stretch>
        </p:blipFill>
        <p:spPr>
          <a:xfrm>
            <a:off x="0" y="72484"/>
            <a:ext cx="12191996" cy="8128001"/>
          </a:xfrm>
          <a:prstGeom prst="rect">
            <a:avLst/>
          </a:prstGeom>
          <a:noFill/>
          <a:ln cap="flat">
            <a:noFill/>
          </a:ln>
        </p:spPr>
      </p:pic>
    </p:spTree>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name="Slide6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2A1B4BB-E56B-4542-9AE4-D778E8FBC979}"/>
              </a:ext>
            </a:extLst>
          </p:cNvPr>
          <p:cNvPicPr>
            <a:picLocks noChangeAspect="1"/>
          </p:cNvPicPr>
          <p:nvPr/>
        </p:nvPicPr>
        <p:blipFill>
          <a:blip r:embed="rId2"/>
          <a:stretch>
            <a:fillRect/>
          </a:stretch>
        </p:blipFill>
        <p:spPr>
          <a:xfrm>
            <a:off x="0" y="0"/>
            <a:ext cx="12191996" cy="6858000"/>
          </a:xfrm>
          <a:prstGeom prst="rect">
            <a:avLst/>
          </a:prstGeom>
          <a:noFill/>
          <a:ln cap="flat">
            <a:noFill/>
          </a:ln>
        </p:spPr>
      </p:pic>
    </p:spTree>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name="Slide6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518847E-75AC-4256-9253-5FBDCB53986A}"/>
              </a:ext>
            </a:extLst>
          </p:cNvPr>
          <p:cNvPicPr>
            <a:picLocks noChangeAspect="1"/>
          </p:cNvPicPr>
          <p:nvPr/>
        </p:nvPicPr>
        <p:blipFill>
          <a:blip r:embed="rId2"/>
          <a:stretch>
            <a:fillRect/>
          </a:stretch>
        </p:blipFill>
        <p:spPr>
          <a:xfrm>
            <a:off x="156115" y="0"/>
            <a:ext cx="12035881" cy="6858000"/>
          </a:xfrm>
          <a:prstGeom prst="rect">
            <a:avLst/>
          </a:prstGeom>
          <a:noFill/>
          <a:ln cap="flat">
            <a:noFill/>
          </a:ln>
        </p:spPr>
      </p:pic>
    </p:spTree>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name="Slide6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7F1CC8B-3AE0-4257-A478-BCA35F286368}"/>
              </a:ext>
            </a:extLst>
          </p:cNvPr>
          <p:cNvPicPr>
            <a:picLocks noChangeAspect="1"/>
          </p:cNvPicPr>
          <p:nvPr/>
        </p:nvPicPr>
        <p:blipFill>
          <a:blip r:embed="rId3"/>
          <a:stretch>
            <a:fillRect/>
          </a:stretch>
        </p:blipFill>
        <p:spPr>
          <a:xfrm>
            <a:off x="-26023" y="0"/>
            <a:ext cx="12218020" cy="6858000"/>
          </a:xfrm>
          <a:prstGeom prst="rect">
            <a:avLst/>
          </a:prstGeom>
          <a:noFill/>
          <a:ln cap="flat">
            <a:noFill/>
          </a:ln>
        </p:spPr>
      </p:pic>
    </p:spTree>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name="Slide6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76DF85D-92E7-4F99-8365-D26A06342707}"/>
              </a:ext>
            </a:extLst>
          </p:cNvPr>
          <p:cNvPicPr>
            <a:picLocks noChangeAspect="1"/>
          </p:cNvPicPr>
          <p:nvPr/>
        </p:nvPicPr>
        <p:blipFill>
          <a:blip r:embed="rId2"/>
          <a:stretch>
            <a:fillRect/>
          </a:stretch>
        </p:blipFill>
        <p:spPr>
          <a:xfrm>
            <a:off x="0" y="0"/>
            <a:ext cx="12165223" cy="6858000"/>
          </a:xfrm>
          <a:prstGeom prst="rect">
            <a:avLst/>
          </a:prstGeom>
          <a:noFill/>
          <a:ln cap="flat">
            <a:noFill/>
          </a:ln>
        </p:spPr>
      </p:pic>
    </p:spTree>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showMasterSp="0">
  <p:cSld name="Slide76">
    <p:bg>
      <p:bgPr>
        <a:solidFill>
          <a:srgbClr val="000000"/>
        </a:solidFill>
        <a:effectLst/>
      </p:bgPr>
    </p:bg>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B6CE20A8-E644-4DBA-A1B9-0FAB2419621D}"/>
              </a:ext>
            </a:extLst>
          </p:cNvPr>
          <p:cNvSpPr txBox="1">
            <a:spLocks noGrp="1"/>
          </p:cNvSpPr>
          <p:nvPr>
            <p:ph type="subTitle" idx="1"/>
          </p:nvPr>
        </p:nvSpPr>
        <p:spPr>
          <a:xfrm>
            <a:off x="2927351" y="5734046"/>
            <a:ext cx="6400800" cy="815973"/>
          </a:xfrm>
        </p:spPr>
        <p:txBody>
          <a:bodyPr/>
          <a:lstStyle/>
          <a:p>
            <a:pPr lvl="0" hangingPunct="1"/>
            <a:r>
              <a:rPr lang="es-ES" b="1">
                <a:solidFill>
                  <a:srgbClr val="FFFFFF"/>
                </a:solidFill>
                <a:latin typeface="Sylfaen" pitchFamily="18"/>
              </a:rPr>
              <a:t>VICTOR NOVELLÓN</a:t>
            </a:r>
          </a:p>
          <a:p>
            <a:pPr lvl="0" hangingPunct="1">
              <a:spcBef>
                <a:spcPts val="300"/>
              </a:spcBef>
            </a:pPr>
            <a:endParaRPr lang="es-ES" sz="1400" b="1">
              <a:solidFill>
                <a:srgbClr val="FFCC66"/>
              </a:solidFill>
              <a:latin typeface="Sylfaen" pitchFamily="18"/>
            </a:endParaRPr>
          </a:p>
        </p:txBody>
      </p:sp>
      <p:pic>
        <p:nvPicPr>
          <p:cNvPr id="3" name="Picture 3">
            <a:extLst>
              <a:ext uri="{FF2B5EF4-FFF2-40B4-BE49-F238E27FC236}">
                <a16:creationId xmlns:a16="http://schemas.microsoft.com/office/drawing/2014/main" id="{C779998D-E5C9-4916-8E46-A215171689E6}"/>
              </a:ext>
            </a:extLst>
          </p:cNvPr>
          <p:cNvPicPr>
            <a:picLocks noChangeAspect="1"/>
          </p:cNvPicPr>
          <p:nvPr/>
        </p:nvPicPr>
        <p:blipFill>
          <a:blip r:embed="rId2"/>
          <a:srcRect/>
          <a:stretch>
            <a:fillRect/>
          </a:stretch>
        </p:blipFill>
        <p:spPr>
          <a:xfrm>
            <a:off x="3359148" y="1916116"/>
            <a:ext cx="5426077" cy="3621088"/>
          </a:xfrm>
          <a:prstGeom prst="rect">
            <a:avLst/>
          </a:prstGeom>
          <a:noFill/>
          <a:ln w="38103" cap="flat">
            <a:solidFill>
              <a:srgbClr val="FFCC00"/>
            </a:solidFill>
            <a:prstDash val="solid"/>
            <a:miter/>
          </a:ln>
        </p:spPr>
      </p:pic>
      <p:sp>
        <p:nvSpPr>
          <p:cNvPr id="4" name="Text Box 4">
            <a:extLst>
              <a:ext uri="{FF2B5EF4-FFF2-40B4-BE49-F238E27FC236}">
                <a16:creationId xmlns:a16="http://schemas.microsoft.com/office/drawing/2014/main" id="{3DF66710-B213-4410-B384-45310B3FDCC3}"/>
              </a:ext>
            </a:extLst>
          </p:cNvPr>
          <p:cNvSpPr txBox="1"/>
          <p:nvPr/>
        </p:nvSpPr>
        <p:spPr>
          <a:xfrm>
            <a:off x="2063745" y="692145"/>
            <a:ext cx="8135938" cy="946147"/>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1" i="0" u="none" strike="noStrike" kern="1200" cap="none" spc="0" baseline="0">
                <a:solidFill>
                  <a:srgbClr val="FFFFFF"/>
                </a:solidFill>
                <a:uFillTx/>
                <a:latin typeface="Sylfaen" pitchFamily="18"/>
              </a:rPr>
              <a:t>GRACIAS POR TU VISITA</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1" i="0" u="none" strike="noStrike" kern="1200" cap="none" spc="0" baseline="0">
                <a:solidFill>
                  <a:srgbClr val="FFFFFF"/>
                </a:solidFill>
                <a:uFillTx/>
                <a:latin typeface="Sylfaen" pitchFamily="18"/>
              </a:rPr>
              <a:t>Y QUE TENGAS UN BUEN DÍA</a:t>
            </a:r>
          </a:p>
        </p:txBody>
      </p:sp>
    </p:spTree>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a:extLst>
              <a:ext uri="{FF2B5EF4-FFF2-40B4-BE49-F238E27FC236}">
                <a16:creationId xmlns:a16="http://schemas.microsoft.com/office/drawing/2014/main" id="{2440F954-C106-4D92-BBD4-2C92570A3B46}"/>
              </a:ext>
            </a:extLst>
          </p:cNvPr>
          <p:cNvSpPr>
            <a:spLocks noChangeArrowheads="1"/>
          </p:cNvSpPr>
          <p:nvPr/>
        </p:nvSpPr>
        <p:spPr bwMode="auto">
          <a:xfrm>
            <a:off x="1524000" y="1600200"/>
            <a:ext cx="9144000" cy="22860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s-ES">
              <a:solidFill>
                <a:srgbClr val="000000"/>
              </a:solidFill>
              <a:latin typeface="Arial" panose="020B0604020202020204" pitchFamily="34" charset="0"/>
              <a:cs typeface="Arial" panose="020B0604020202020204" pitchFamily="34" charset="0"/>
            </a:endParaRPr>
          </a:p>
        </p:txBody>
      </p:sp>
      <p:sp>
        <p:nvSpPr>
          <p:cNvPr id="4101" name="Rectangle 5">
            <a:extLst>
              <a:ext uri="{FF2B5EF4-FFF2-40B4-BE49-F238E27FC236}">
                <a16:creationId xmlns:a16="http://schemas.microsoft.com/office/drawing/2014/main" id="{C80106DB-F246-44C7-B695-28CDFA8C7BBF}"/>
              </a:ext>
            </a:extLst>
          </p:cNvPr>
          <p:cNvSpPr>
            <a:spLocks noChangeArrowheads="1"/>
          </p:cNvSpPr>
          <p:nvPr/>
        </p:nvSpPr>
        <p:spPr bwMode="auto">
          <a:xfrm>
            <a:off x="1524000" y="1828800"/>
            <a:ext cx="9144000" cy="50292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endParaRPr lang="es-ES" altLang="es-ES">
              <a:solidFill>
                <a:srgbClr val="000000"/>
              </a:solidFill>
              <a:latin typeface="Arial" panose="020B0604020202020204" pitchFamily="34" charset="0"/>
              <a:cs typeface="Arial" panose="020B0604020202020204" pitchFamily="34" charset="0"/>
            </a:endParaRPr>
          </a:p>
        </p:txBody>
      </p:sp>
      <p:pic>
        <p:nvPicPr>
          <p:cNvPr id="4103" name="Picture 7">
            <a:hlinkClick r:id="rId2"/>
            <a:extLst>
              <a:ext uri="{FF2B5EF4-FFF2-40B4-BE49-F238E27FC236}">
                <a16:creationId xmlns:a16="http://schemas.microsoft.com/office/drawing/2014/main" id="{8CBF5B63-8572-4E70-AA88-2F3586DB5FD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05200" y="0"/>
            <a:ext cx="4876800" cy="1562100"/>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a:extLst>
              <a:ext uri="{FF2B5EF4-FFF2-40B4-BE49-F238E27FC236}">
                <a16:creationId xmlns:a16="http://schemas.microsoft.com/office/drawing/2014/main" id="{2E62DC0B-E94B-4DEE-8D9D-2CDB9DA7E751}"/>
              </a:ext>
            </a:extLst>
          </p:cNvPr>
          <p:cNvSpPr txBox="1">
            <a:spLocks noChangeArrowheads="1"/>
          </p:cNvSpPr>
          <p:nvPr/>
        </p:nvSpPr>
        <p:spPr bwMode="auto">
          <a:xfrm>
            <a:off x="1524000" y="1905000"/>
            <a:ext cx="9144000" cy="23698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 altLang="es-ES" sz="6000" b="1">
                <a:solidFill>
                  <a:srgbClr val="000000"/>
                </a:solidFill>
                <a:latin typeface="Kristen ITC" panose="03050502040202030202" pitchFamily="66" charset="0"/>
                <a:cs typeface="Arial" panose="020B0604020202020204" pitchFamily="34" charset="0"/>
              </a:rPr>
              <a:t>¿Te ha gustado?</a:t>
            </a:r>
            <a:r>
              <a:rPr lang="es-ES" altLang="es-ES" sz="4800">
                <a:solidFill>
                  <a:srgbClr val="000000"/>
                </a:solidFill>
                <a:latin typeface="Kristen ITC" panose="03050502040202030202" pitchFamily="66" charset="0"/>
                <a:cs typeface="Arial" panose="020B0604020202020204" pitchFamily="34" charset="0"/>
              </a:rPr>
              <a:t> </a:t>
            </a:r>
            <a:br>
              <a:rPr lang="es-ES" altLang="es-ES" sz="4800">
                <a:solidFill>
                  <a:srgbClr val="000000"/>
                </a:solidFill>
                <a:latin typeface="Kristen ITC" panose="03050502040202030202" pitchFamily="66" charset="0"/>
                <a:cs typeface="Arial" panose="020B0604020202020204" pitchFamily="34" charset="0"/>
              </a:rPr>
            </a:br>
            <a:r>
              <a:rPr lang="es-ES" altLang="es-ES" sz="4400">
                <a:solidFill>
                  <a:srgbClr val="000000"/>
                </a:solidFill>
                <a:latin typeface="Kristen ITC" panose="03050502040202030202" pitchFamily="66" charset="0"/>
                <a:cs typeface="Arial" panose="020B0604020202020204" pitchFamily="34" charset="0"/>
              </a:rPr>
              <a:t>Puedes ver más entrando </a:t>
            </a:r>
            <a:br>
              <a:rPr lang="es-ES" altLang="es-ES" sz="4400">
                <a:solidFill>
                  <a:srgbClr val="000000"/>
                </a:solidFill>
                <a:latin typeface="Kristen ITC" panose="03050502040202030202" pitchFamily="66" charset="0"/>
                <a:cs typeface="Arial" panose="020B0604020202020204" pitchFamily="34" charset="0"/>
              </a:rPr>
            </a:br>
            <a:r>
              <a:rPr lang="es-ES" altLang="es-ES" sz="4400" b="1">
                <a:solidFill>
                  <a:srgbClr val="40F903"/>
                </a:solidFill>
                <a:latin typeface="Kristen ITC" panose="03050502040202030202" pitchFamily="66" charset="0"/>
                <a:cs typeface="Arial" panose="020B0604020202020204" pitchFamily="34" charset="0"/>
                <a:hlinkClick r:id="rId2"/>
              </a:rPr>
              <a:t>Aquí</a:t>
            </a:r>
            <a:endParaRPr lang="es-ES" altLang="es-ES" sz="4400" b="1">
              <a:solidFill>
                <a:srgbClr val="40F903"/>
              </a:solidFill>
              <a:latin typeface="Kristen ITC" panose="03050502040202030202" pitchFamily="66" charset="0"/>
              <a:cs typeface="Arial" panose="020B0604020202020204" pitchFamily="34" charset="0"/>
            </a:endParaRPr>
          </a:p>
        </p:txBody>
      </p:sp>
      <p:sp>
        <p:nvSpPr>
          <p:cNvPr id="4107" name="Text Box 11">
            <a:extLst>
              <a:ext uri="{FF2B5EF4-FFF2-40B4-BE49-F238E27FC236}">
                <a16:creationId xmlns:a16="http://schemas.microsoft.com/office/drawing/2014/main" id="{7BB1530C-6571-42B9-8359-045706204B29}"/>
              </a:ext>
            </a:extLst>
          </p:cNvPr>
          <p:cNvSpPr txBox="1">
            <a:spLocks noChangeArrowheads="1"/>
          </p:cNvSpPr>
          <p:nvPr/>
        </p:nvSpPr>
        <p:spPr bwMode="auto">
          <a:xfrm>
            <a:off x="2667000" y="4724401"/>
            <a:ext cx="2667000" cy="1878013"/>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_tradnl" altLang="es-ES" b="1">
                <a:solidFill>
                  <a:srgbClr val="000000"/>
                </a:solidFill>
                <a:latin typeface="Kristen ITC" panose="03050502040202030202" pitchFamily="66" charset="0"/>
                <a:cs typeface="Arial" panose="020B0604020202020204" pitchFamily="34" charset="0"/>
              </a:rPr>
              <a:t>Además puedes recibir powerpoints en tu correo electrónico suscribiéndote aquí:</a:t>
            </a:r>
            <a:r>
              <a:rPr lang="es-ES_tradnl" altLang="es-ES" b="1">
                <a:solidFill>
                  <a:srgbClr val="0066FF"/>
                </a:solidFill>
                <a:latin typeface="Arial" panose="020B0604020202020204" pitchFamily="34" charset="0"/>
                <a:cs typeface="Arial" panose="020B0604020202020204" pitchFamily="34" charset="0"/>
              </a:rPr>
              <a:t> </a:t>
            </a:r>
          </a:p>
          <a:p>
            <a:pPr fontAlgn="base">
              <a:spcBef>
                <a:spcPct val="50000"/>
              </a:spcBef>
              <a:spcAft>
                <a:spcPct val="0"/>
              </a:spcAft>
            </a:pPr>
            <a:endParaRPr lang="es-ES" altLang="es-ES" b="1">
              <a:solidFill>
                <a:srgbClr val="0066FF"/>
              </a:solidFill>
              <a:latin typeface="Arial" panose="020B0604020202020204" pitchFamily="34" charset="0"/>
              <a:cs typeface="Arial" panose="020B0604020202020204" pitchFamily="34" charset="0"/>
            </a:endParaRPr>
          </a:p>
        </p:txBody>
      </p:sp>
      <p:pic>
        <p:nvPicPr>
          <p:cNvPr id="4106" name="Picture 10">
            <a:hlinkClick r:id="rId4"/>
            <a:extLst>
              <a:ext uri="{FF2B5EF4-FFF2-40B4-BE49-F238E27FC236}">
                <a16:creationId xmlns:a16="http://schemas.microsoft.com/office/drawing/2014/main" id="{41D3C6E4-9EEC-4FC6-AF1A-F494A599345C}"/>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162800" y="4191000"/>
            <a:ext cx="2362200" cy="2362200"/>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a:extLst>
              <a:ext uri="{FF2B5EF4-FFF2-40B4-BE49-F238E27FC236}">
                <a16:creationId xmlns:a16="http://schemas.microsoft.com/office/drawing/2014/main" id="{74EF9017-43C6-472B-9837-92E28E8DDF55}"/>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562600" y="4876800"/>
            <a:ext cx="1219200" cy="990600"/>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a:hlinkClick r:id="rId7"/>
            <a:extLst>
              <a:ext uri="{FF2B5EF4-FFF2-40B4-BE49-F238E27FC236}">
                <a16:creationId xmlns:a16="http://schemas.microsoft.com/office/drawing/2014/main" id="{4183455D-0464-4DB3-B91F-83A52444AA32}"/>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524000" y="29718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a:hlinkClick r:id="rId9"/>
            <a:extLst>
              <a:ext uri="{FF2B5EF4-FFF2-40B4-BE49-F238E27FC236}">
                <a16:creationId xmlns:a16="http://schemas.microsoft.com/office/drawing/2014/main" id="{26D3FD5C-D096-4919-9B69-8A1EE7190A97}"/>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1524000" y="35052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a:hlinkClick r:id="rId11"/>
            <a:extLst>
              <a:ext uri="{FF2B5EF4-FFF2-40B4-BE49-F238E27FC236}">
                <a16:creationId xmlns:a16="http://schemas.microsoft.com/office/drawing/2014/main" id="{0D5D93BE-56D9-468D-B779-967E01C10A67}"/>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1524000" y="40386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a:hlinkClick r:id="rId13"/>
            <a:extLst>
              <a:ext uri="{FF2B5EF4-FFF2-40B4-BE49-F238E27FC236}">
                <a16:creationId xmlns:a16="http://schemas.microsoft.com/office/drawing/2014/main" id="{E1B2CB2B-18E2-477C-9334-8F0C4DBAF194}"/>
              </a:ext>
            </a:extLst>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1524000" y="4572000"/>
            <a:ext cx="533400" cy="5334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00308496"/>
      </p:ext>
    </p:extLst>
  </p:cSld>
  <p:clrMapOvr>
    <a:masterClrMapping/>
  </p:clrMapOvr>
  <p:transition spd="slow">
    <p:fade thruBlk="1"/>
  </p:transition>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Diseño predeterminado">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1_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212</TotalTime>
  <Words>461</Words>
  <Application>Microsoft Office PowerPoint</Application>
  <PresentationFormat>Panorámica</PresentationFormat>
  <Paragraphs>20</Paragraphs>
  <Slides>63</Slides>
  <Notes>3</Notes>
  <HiddenSlides>0</HiddenSlides>
  <MMClips>1</MMClips>
  <ScaleCrop>false</ScaleCrop>
  <HeadingPairs>
    <vt:vector size="6" baseType="variant">
      <vt:variant>
        <vt:lpstr>Fuentes usadas</vt:lpstr>
      </vt:variant>
      <vt:variant>
        <vt:i4>7</vt:i4>
      </vt:variant>
      <vt:variant>
        <vt:lpstr>Tema</vt:lpstr>
      </vt:variant>
      <vt:variant>
        <vt:i4>3</vt:i4>
      </vt:variant>
      <vt:variant>
        <vt:lpstr>Títulos de diapositiva</vt:lpstr>
      </vt:variant>
      <vt:variant>
        <vt:i4>63</vt:i4>
      </vt:variant>
    </vt:vector>
  </HeadingPairs>
  <TitlesOfParts>
    <vt:vector size="73" baseType="lpstr">
      <vt:lpstr>Arial</vt:lpstr>
      <vt:lpstr>Calibri</vt:lpstr>
      <vt:lpstr>Calibri Light</vt:lpstr>
      <vt:lpstr>Kristen ITC</vt:lpstr>
      <vt:lpstr>Sylfaen</vt:lpstr>
      <vt:lpstr>Tahoma</vt:lpstr>
      <vt:lpstr>Times New Roman</vt:lpstr>
      <vt:lpstr>Tema de Office</vt:lpstr>
      <vt:lpstr>Diseño predeterminado</vt:lpstr>
      <vt:lpstr>1_Diseño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Víctor Novellón</dc:creator>
  <cp:lastModifiedBy>Víctor Novellón</cp:lastModifiedBy>
  <cp:revision>1</cp:revision>
  <dcterms:created xsi:type="dcterms:W3CDTF">2020-03-24T18:51:46Z</dcterms:created>
  <dcterms:modified xsi:type="dcterms:W3CDTF">2020-05-26T09:37:48Z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