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slideLayouts/slideLayout1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62" r:id="rId3"/>
  </p:sldMasterIdLst>
  <p:notesMasterIdLst>
    <p:notesMasterId r:id="rId35"/>
  </p:notesMasterIdLst>
  <p:sldIdLst>
    <p:sldId id="256" r:id="rId4"/>
    <p:sldId id="262" r:id="rId5"/>
    <p:sldId id="257" r:id="rId6"/>
    <p:sldId id="258" r:id="rId7"/>
    <p:sldId id="259" r:id="rId8"/>
    <p:sldId id="265" r:id="rId9"/>
    <p:sldId id="261" r:id="rId10"/>
    <p:sldId id="263" r:id="rId11"/>
    <p:sldId id="264" r:id="rId12"/>
    <p:sldId id="267" r:id="rId13"/>
    <p:sldId id="268" r:id="rId14"/>
    <p:sldId id="269" r:id="rId15"/>
    <p:sldId id="270" r:id="rId16"/>
    <p:sldId id="266" r:id="rId17"/>
    <p:sldId id="271" r:id="rId18"/>
    <p:sldId id="272" r:id="rId19"/>
    <p:sldId id="273" r:id="rId20"/>
    <p:sldId id="274" r:id="rId21"/>
    <p:sldId id="275" r:id="rId22"/>
    <p:sldId id="277" r:id="rId23"/>
    <p:sldId id="276" r:id="rId24"/>
    <p:sldId id="278" r:id="rId25"/>
    <p:sldId id="279" r:id="rId26"/>
    <p:sldId id="280" r:id="rId27"/>
    <p:sldId id="281" r:id="rId28"/>
    <p:sldId id="282" r:id="rId29"/>
    <p:sldId id="283" r:id="rId30"/>
    <p:sldId id="284" r:id="rId31"/>
    <p:sldId id="285" r:id="rId32"/>
    <p:sldId id="327" r:id="rId33"/>
    <p:sldId id="328" r:id="rId34"/>
  </p:sldIdLst>
  <p:sldSz cx="1219200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58" d="100"/>
          <a:sy n="58" d="100"/>
        </p:scale>
        <p:origin x="80" y="34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tableStyles" Target="tableStyles.xml"/><Relationship Id="rId3" Type="http://schemas.openxmlformats.org/officeDocument/2006/relationships/slideMaster" Target="slideMasters/slideMaster3.xml"/><Relationship Id="rId21" Type="http://schemas.openxmlformats.org/officeDocument/2006/relationships/slide" Target="slides/slide18.xml"/><Relationship Id="rId34" Type="http://schemas.openxmlformats.org/officeDocument/2006/relationships/slide" Target="slides/slide31.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viewProps" Target="viewProp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presProps" Target="presProps.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encabezado 1">
            <a:extLst>
              <a:ext uri="{FF2B5EF4-FFF2-40B4-BE49-F238E27FC236}">
                <a16:creationId xmlns:a16="http://schemas.microsoft.com/office/drawing/2014/main" id="{CC41B361-9651-4CDD-A7C1-6E84EA9A304C}"/>
              </a:ext>
            </a:extLst>
          </p:cNvPr>
          <p:cNvSpPr txBox="1">
            <a:spLocks noGrp="1"/>
          </p:cNvSpPr>
          <p:nvPr>
            <p:ph type="hdr" sz="quarter"/>
          </p:nvPr>
        </p:nvSpPr>
        <p:spPr>
          <a:xfrm>
            <a:off x="0" y="0"/>
            <a:ext cx="2971800" cy="458791"/>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3" name="Marcador de fecha 2">
            <a:extLst>
              <a:ext uri="{FF2B5EF4-FFF2-40B4-BE49-F238E27FC236}">
                <a16:creationId xmlns:a16="http://schemas.microsoft.com/office/drawing/2014/main" id="{DC91465A-9A40-4DBE-9C01-459DF180F86D}"/>
              </a:ext>
            </a:extLst>
          </p:cNvPr>
          <p:cNvSpPr txBox="1">
            <a:spLocks noGrp="1"/>
          </p:cNvSpPr>
          <p:nvPr>
            <p:ph type="dt" idx="1"/>
          </p:nvPr>
        </p:nvSpPr>
        <p:spPr>
          <a:xfrm>
            <a:off x="3884608" y="0"/>
            <a:ext cx="2971800" cy="458791"/>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46E8CAB6-8E92-490E-93B7-220F93E95605}" type="datetime1">
              <a:rPr lang="es-ES"/>
              <a:pPr lvl="0"/>
              <a:t>17/05/2020</a:t>
            </a:fld>
            <a:endParaRPr lang="es-ES"/>
          </a:p>
        </p:txBody>
      </p:sp>
      <p:sp>
        <p:nvSpPr>
          <p:cNvPr id="4" name="Marcador de imagen de diapositiva 3">
            <a:extLst>
              <a:ext uri="{FF2B5EF4-FFF2-40B4-BE49-F238E27FC236}">
                <a16:creationId xmlns:a16="http://schemas.microsoft.com/office/drawing/2014/main" id="{6D75EE79-4F7D-4570-9A96-07E6B495652C}"/>
              </a:ext>
            </a:extLst>
          </p:cNvPr>
          <p:cNvSpPr>
            <a:spLocks noGrp="1" noRot="1" noChangeAspect="1"/>
          </p:cNvSpPr>
          <p:nvPr>
            <p:ph type="sldImg" idx="2"/>
          </p:nvPr>
        </p:nvSpPr>
        <p:spPr>
          <a:xfrm>
            <a:off x="685800" y="1143000"/>
            <a:ext cx="5486400" cy="3086099"/>
          </a:xfrm>
          <a:prstGeom prst="rect">
            <a:avLst/>
          </a:prstGeom>
          <a:noFill/>
          <a:ln w="12701">
            <a:solidFill>
              <a:srgbClr val="000000"/>
            </a:solidFill>
            <a:prstDash val="solid"/>
          </a:ln>
        </p:spPr>
      </p:sp>
      <p:sp>
        <p:nvSpPr>
          <p:cNvPr id="5" name="Marcador de notas 4">
            <a:extLst>
              <a:ext uri="{FF2B5EF4-FFF2-40B4-BE49-F238E27FC236}">
                <a16:creationId xmlns:a16="http://schemas.microsoft.com/office/drawing/2014/main" id="{C688A63D-5F87-4BCB-831A-275E2ACD0E5B}"/>
              </a:ext>
            </a:extLst>
          </p:cNvPr>
          <p:cNvSpPr txBox="1">
            <a:spLocks noGrp="1"/>
          </p:cNvSpPr>
          <p:nvPr>
            <p:ph type="body" sz="quarter" idx="3"/>
          </p:nvPr>
        </p:nvSpPr>
        <p:spPr>
          <a:xfrm>
            <a:off x="685800" y="4400549"/>
            <a:ext cx="5486400" cy="3600450"/>
          </a:xfrm>
          <a:prstGeom prst="rect">
            <a:avLst/>
          </a:prstGeom>
          <a:noFill/>
          <a:ln>
            <a:noFill/>
          </a:ln>
        </p:spPr>
        <p:txBody>
          <a:bodyPr vert="horz" wrap="square" lIns="91440" tIns="45720" rIns="91440" bIns="45720" anchor="t" anchorCtr="0" compatLnSpc="1">
            <a:no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6" name="Marcador de pie de página 5">
            <a:extLst>
              <a:ext uri="{FF2B5EF4-FFF2-40B4-BE49-F238E27FC236}">
                <a16:creationId xmlns:a16="http://schemas.microsoft.com/office/drawing/2014/main" id="{A00BA386-8C52-488B-ACF2-AD492DE7C74B}"/>
              </a:ext>
            </a:extLst>
          </p:cNvPr>
          <p:cNvSpPr txBox="1">
            <a:spLocks noGrp="1"/>
          </p:cNvSpPr>
          <p:nvPr>
            <p:ph type="ftr" sz="quarter" idx="4"/>
          </p:nvPr>
        </p:nvSpPr>
        <p:spPr>
          <a:xfrm>
            <a:off x="0"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7" name="Marcador de número de diapositiva 6">
            <a:extLst>
              <a:ext uri="{FF2B5EF4-FFF2-40B4-BE49-F238E27FC236}">
                <a16:creationId xmlns:a16="http://schemas.microsoft.com/office/drawing/2014/main" id="{B166637E-8030-446E-93C7-929251EB570E}"/>
              </a:ext>
            </a:extLst>
          </p:cNvPr>
          <p:cNvSpPr txBox="1">
            <a:spLocks noGrp="1"/>
          </p:cNvSpPr>
          <p:nvPr>
            <p:ph type="sldNum" sz="quarter" idx="5"/>
          </p:nvPr>
        </p:nvSpPr>
        <p:spPr>
          <a:xfrm>
            <a:off x="3884608"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D5E2223D-200E-4901-9AEB-77F697D7FCBD}" type="slidenum">
              <a:t>‹Nº›</a:t>
            </a:fld>
            <a:endParaRPr lang="es-ES"/>
          </a:p>
        </p:txBody>
      </p:sp>
    </p:spTree>
    <p:extLst>
      <p:ext uri="{BB962C8B-B14F-4D97-AF65-F5344CB8AC3E}">
        <p14:creationId xmlns:p14="http://schemas.microsoft.com/office/powerpoint/2010/main" val="4171450159"/>
      </p:ext>
    </p:extLst>
  </p:cSld>
  <p:clrMap bg1="lt1" tx1="dk1" bg2="lt2" tx2="dk2" accent1="accent1" accent2="accent2" accent3="accent3" accent4="accent4" accent5="accent5" accent6="accent6" hlink="hlink" folHlink="folHlink"/>
  <p:notes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vl2pPr marL="457200" marR="0" lvl="1"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2pPr>
    <a:lvl3pPr marL="914400" marR="0" lvl="2"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3pPr>
    <a:lvl4pPr marL="1371600" marR="0" lvl="3"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4pPr>
    <a:lvl5pPr marL="1828800" marR="0" lvl="4"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A156E4E3-B038-4250-8D61-377CC3A22EED}"/>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289A1846-00A3-4BE0-AE93-19A7B35B1735}"/>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364F7E0D-BBD6-4152-91EB-87D1A2840846}"/>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1F4FD0D3-5E13-45F6-B7DB-C8EE6A1ECBF2}" type="slidenum">
              <a:t>3</a:t>
            </a:fld>
            <a:endParaRPr lang="es-ES" sz="1200" b="0" i="0" u="none" strike="noStrike" kern="1200" cap="none" spc="0" baseline="0">
              <a:solidFill>
                <a:srgbClr val="000000"/>
              </a:solidFill>
              <a:uFillTx/>
              <a:latin typeface="Calibri"/>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F1641941-7218-48FE-B7B5-84110C0FFF52}"/>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C8B51DD1-A3E8-4618-A00A-F9DF33D7DFD9}"/>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403B26F2-935A-4E94-BEA6-BB74B6015181}"/>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F48667F6-6465-4E9E-BFCA-FC7DED1A0F49}" type="slidenum">
              <a:t>5</a:t>
            </a:fld>
            <a:endParaRPr lang="es-ES" sz="1200" b="0" i="0" u="none" strike="noStrike" kern="1200" cap="none" spc="0" baseline="0">
              <a:solidFill>
                <a:srgbClr val="000000"/>
              </a:solidFill>
              <a:uFillTx/>
              <a:latin typeface="Calibri"/>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19C9C5C-582C-49D8-B8D8-01382022E790}"/>
              </a:ext>
            </a:extLst>
          </p:cNvPr>
          <p:cNvSpPr txBox="1">
            <a:spLocks noGrp="1"/>
          </p:cNvSpPr>
          <p:nvPr>
            <p:ph type="ctrTitle"/>
          </p:nvPr>
        </p:nvSpPr>
        <p:spPr>
          <a:xfrm>
            <a:off x="1524003" y="1122361"/>
            <a:ext cx="9144000" cy="2387598"/>
          </a:xfrm>
        </p:spPr>
        <p:txBody>
          <a:bodyPr anchor="b" anchorCtr="1"/>
          <a:lstStyle>
            <a:lvl1pPr algn="ct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939C114D-87B2-4AFE-8887-CD8F82139110}"/>
              </a:ext>
            </a:extLst>
          </p:cNvPr>
          <p:cNvSpPr txBox="1">
            <a:spLocks noGrp="1"/>
          </p:cNvSpPr>
          <p:nvPr>
            <p:ph type="subTitle" idx="1"/>
          </p:nvPr>
        </p:nvSpPr>
        <p:spPr>
          <a:xfrm>
            <a:off x="1524003" y="3602041"/>
            <a:ext cx="9144000" cy="1655758"/>
          </a:xfrm>
        </p:spPr>
        <p:txBody>
          <a:bodyPr anchorCtr="1"/>
          <a:lstStyle>
            <a:lvl1pPr marL="0" indent="0" algn="ctr">
              <a:buNone/>
              <a:defRPr sz="2400"/>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7FAE77F3-6B31-42EC-85DC-2DE4B7236EAD}"/>
              </a:ext>
            </a:extLst>
          </p:cNvPr>
          <p:cNvSpPr txBox="1">
            <a:spLocks noGrp="1"/>
          </p:cNvSpPr>
          <p:nvPr>
            <p:ph type="dt" sz="half" idx="7"/>
          </p:nvPr>
        </p:nvSpPr>
        <p:spPr/>
        <p:txBody>
          <a:bodyPr/>
          <a:lstStyle>
            <a:lvl1pPr>
              <a:defRPr/>
            </a:lvl1pPr>
          </a:lstStyle>
          <a:p>
            <a:pPr lvl="0"/>
            <a:fld id="{1F962CF6-D335-41BF-BA4F-F1861860DD45}" type="datetime1">
              <a:rPr lang="es-ES"/>
              <a:pPr lvl="0"/>
              <a:t>17/05/2020</a:t>
            </a:fld>
            <a:endParaRPr lang="es-ES"/>
          </a:p>
        </p:txBody>
      </p:sp>
      <p:sp>
        <p:nvSpPr>
          <p:cNvPr id="5" name="Marcador de pie de página 4">
            <a:extLst>
              <a:ext uri="{FF2B5EF4-FFF2-40B4-BE49-F238E27FC236}">
                <a16:creationId xmlns:a16="http://schemas.microsoft.com/office/drawing/2014/main" id="{99D202CC-C259-45DA-86F4-FC29A1F7DE87}"/>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6AFF410A-A6B8-49B4-A84B-D37DC9D49CB5}"/>
              </a:ext>
            </a:extLst>
          </p:cNvPr>
          <p:cNvSpPr txBox="1">
            <a:spLocks noGrp="1"/>
          </p:cNvSpPr>
          <p:nvPr>
            <p:ph type="sldNum" sz="quarter" idx="8"/>
          </p:nvPr>
        </p:nvSpPr>
        <p:spPr/>
        <p:txBody>
          <a:bodyPr/>
          <a:lstStyle>
            <a:lvl1pPr>
              <a:defRPr/>
            </a:lvl1pPr>
          </a:lstStyle>
          <a:p>
            <a:pPr lvl="0"/>
            <a:fld id="{78F04CA1-1A67-4489-A8CE-D98AA3588B9D}" type="slidenum">
              <a:t>‹Nº›</a:t>
            </a:fld>
            <a:endParaRPr lang="es-ES"/>
          </a:p>
        </p:txBody>
      </p:sp>
    </p:spTree>
    <p:extLst>
      <p:ext uri="{BB962C8B-B14F-4D97-AF65-F5344CB8AC3E}">
        <p14:creationId xmlns:p14="http://schemas.microsoft.com/office/powerpoint/2010/main" val="2281270064"/>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5C7923B-6F53-4067-9831-1DD8E3EA2D13}"/>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67EE49D7-4F78-4B1D-B7AE-29B4460DB77D}"/>
              </a:ext>
            </a:extLst>
          </p:cNvPr>
          <p:cNvSpPr txBox="1">
            <a:spLocks noGrp="1"/>
          </p:cNvSpPr>
          <p:nvPr>
            <p:ph idx="1"/>
          </p:nvPr>
        </p:nvSpPr>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C02BB063-0D8E-422E-AD97-E56965369FA5}"/>
              </a:ext>
            </a:extLst>
          </p:cNvPr>
          <p:cNvSpPr txBox="1">
            <a:spLocks noGrp="1"/>
          </p:cNvSpPr>
          <p:nvPr>
            <p:ph type="dt" sz="half" idx="7"/>
          </p:nvPr>
        </p:nvSpPr>
        <p:spPr/>
        <p:txBody>
          <a:bodyPr/>
          <a:lstStyle>
            <a:lvl1pPr>
              <a:defRPr/>
            </a:lvl1pPr>
          </a:lstStyle>
          <a:p>
            <a:pPr lvl="0"/>
            <a:fld id="{A4F0A962-A9F3-421F-A500-479B71343C8B}" type="datetime1">
              <a:rPr lang="es-ES"/>
              <a:pPr lvl="0"/>
              <a:t>17/05/2020</a:t>
            </a:fld>
            <a:endParaRPr lang="es-ES"/>
          </a:p>
        </p:txBody>
      </p:sp>
      <p:sp>
        <p:nvSpPr>
          <p:cNvPr id="5" name="Marcador de pie de página 4">
            <a:extLst>
              <a:ext uri="{FF2B5EF4-FFF2-40B4-BE49-F238E27FC236}">
                <a16:creationId xmlns:a16="http://schemas.microsoft.com/office/drawing/2014/main" id="{F9F969B3-51E5-4C49-8BDD-7CACB399FF6E}"/>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3A7616C6-647B-4D15-BD5A-0CB6055E3E58}"/>
              </a:ext>
            </a:extLst>
          </p:cNvPr>
          <p:cNvSpPr txBox="1">
            <a:spLocks noGrp="1"/>
          </p:cNvSpPr>
          <p:nvPr>
            <p:ph type="sldNum" sz="quarter" idx="8"/>
          </p:nvPr>
        </p:nvSpPr>
        <p:spPr/>
        <p:txBody>
          <a:bodyPr/>
          <a:lstStyle>
            <a:lvl1pPr>
              <a:defRPr/>
            </a:lvl1pPr>
          </a:lstStyle>
          <a:p>
            <a:pPr lvl="0"/>
            <a:fld id="{61136B0D-930F-4C71-83F2-3020C31F9022}" type="slidenum">
              <a:t>‹Nº›</a:t>
            </a:fld>
            <a:endParaRPr lang="es-ES"/>
          </a:p>
        </p:txBody>
      </p:sp>
    </p:spTree>
    <p:extLst>
      <p:ext uri="{BB962C8B-B14F-4D97-AF65-F5344CB8AC3E}">
        <p14:creationId xmlns:p14="http://schemas.microsoft.com/office/powerpoint/2010/main" val="142764589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352E64C-8F21-402B-8EC4-1CEDA347F1A3}"/>
              </a:ext>
            </a:extLst>
          </p:cNvPr>
          <p:cNvSpPr txBox="1">
            <a:spLocks noGrp="1"/>
          </p:cNvSpPr>
          <p:nvPr>
            <p:ph type="title"/>
          </p:nvPr>
        </p:nvSpPr>
        <p:spPr>
          <a:xfrm>
            <a:off x="831847" y="1709735"/>
            <a:ext cx="10515600" cy="2852735"/>
          </a:xfrm>
        </p:spPr>
        <p:txBody>
          <a:bodyPr anchor="b"/>
          <a:lstStyle>
            <a:lvl1pPr>
              <a:defRPr sz="6000"/>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336476EE-A78B-4D75-B9A7-E438DD0C04F7}"/>
              </a:ext>
            </a:extLst>
          </p:cNvPr>
          <p:cNvSpPr txBox="1">
            <a:spLocks noGrp="1"/>
          </p:cNvSpPr>
          <p:nvPr>
            <p:ph type="body" idx="1"/>
          </p:nvPr>
        </p:nvSpPr>
        <p:spPr>
          <a:xfrm>
            <a:off x="831847" y="4589465"/>
            <a:ext cx="10515600" cy="1500182"/>
          </a:xfrm>
        </p:spPr>
        <p:txBody>
          <a:bodyPr/>
          <a:lstStyle>
            <a:lvl1pPr marL="0" indent="0">
              <a:buNone/>
              <a:defRPr sz="2400">
                <a:solidFill>
                  <a:srgbClr val="898989"/>
                </a:solidFill>
              </a:defRPr>
            </a:lvl1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69290F4D-6516-47F1-958A-67D43AB6CC1A}"/>
              </a:ext>
            </a:extLst>
          </p:cNvPr>
          <p:cNvSpPr txBox="1">
            <a:spLocks noGrp="1"/>
          </p:cNvSpPr>
          <p:nvPr>
            <p:ph type="dt" sz="half" idx="7"/>
          </p:nvPr>
        </p:nvSpPr>
        <p:spPr/>
        <p:txBody>
          <a:bodyPr/>
          <a:lstStyle>
            <a:lvl1pPr>
              <a:defRPr/>
            </a:lvl1pPr>
          </a:lstStyle>
          <a:p>
            <a:pPr lvl="0"/>
            <a:fld id="{A0A9C501-227E-4C76-A18A-7191FFA52C26}" type="datetime1">
              <a:rPr lang="es-ES"/>
              <a:pPr lvl="0"/>
              <a:t>17/05/2020</a:t>
            </a:fld>
            <a:endParaRPr lang="es-ES"/>
          </a:p>
        </p:txBody>
      </p:sp>
      <p:sp>
        <p:nvSpPr>
          <p:cNvPr id="5" name="Marcador de pie de página 4">
            <a:extLst>
              <a:ext uri="{FF2B5EF4-FFF2-40B4-BE49-F238E27FC236}">
                <a16:creationId xmlns:a16="http://schemas.microsoft.com/office/drawing/2014/main" id="{2008193F-FF25-4252-9F8F-6B683DCCA89E}"/>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613FA887-F056-46D4-AA97-C9E5C8FF3185}"/>
              </a:ext>
            </a:extLst>
          </p:cNvPr>
          <p:cNvSpPr txBox="1">
            <a:spLocks noGrp="1"/>
          </p:cNvSpPr>
          <p:nvPr>
            <p:ph type="sldNum" sz="quarter" idx="8"/>
          </p:nvPr>
        </p:nvSpPr>
        <p:spPr/>
        <p:txBody>
          <a:bodyPr/>
          <a:lstStyle>
            <a:lvl1pPr>
              <a:defRPr/>
            </a:lvl1pPr>
          </a:lstStyle>
          <a:p>
            <a:pPr lvl="0"/>
            <a:fld id="{FDCDF19C-D9DC-4C4C-A3F1-36B009C798E4}" type="slidenum">
              <a:t>‹Nº›</a:t>
            </a:fld>
            <a:endParaRPr lang="es-ES"/>
          </a:p>
        </p:txBody>
      </p:sp>
    </p:spTree>
    <p:extLst>
      <p:ext uri="{BB962C8B-B14F-4D97-AF65-F5344CB8AC3E}">
        <p14:creationId xmlns:p14="http://schemas.microsoft.com/office/powerpoint/2010/main" val="9785160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8C96F99-3ECD-48FA-91D3-3B5F96AF2891}"/>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6A4ACDAD-811F-411E-B99C-23626067B866}"/>
              </a:ext>
            </a:extLst>
          </p:cNvPr>
          <p:cNvSpPr txBox="1">
            <a:spLocks noGrp="1"/>
          </p:cNvSpPr>
          <p:nvPr>
            <p:ph idx="1"/>
          </p:nvPr>
        </p:nvSpPr>
        <p:spPr>
          <a:xfrm>
            <a:off x="838203"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a:extLst>
              <a:ext uri="{FF2B5EF4-FFF2-40B4-BE49-F238E27FC236}">
                <a16:creationId xmlns:a16="http://schemas.microsoft.com/office/drawing/2014/main" id="{41058F4E-0856-448D-BAC4-912C88472BF9}"/>
              </a:ext>
            </a:extLst>
          </p:cNvPr>
          <p:cNvSpPr txBox="1">
            <a:spLocks noGrp="1"/>
          </p:cNvSpPr>
          <p:nvPr>
            <p:ph idx="2"/>
          </p:nvPr>
        </p:nvSpPr>
        <p:spPr>
          <a:xfrm>
            <a:off x="6172200"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fecha 4">
            <a:extLst>
              <a:ext uri="{FF2B5EF4-FFF2-40B4-BE49-F238E27FC236}">
                <a16:creationId xmlns:a16="http://schemas.microsoft.com/office/drawing/2014/main" id="{9AB178B9-43BD-4EF1-9AC6-D5B827C73068}"/>
              </a:ext>
            </a:extLst>
          </p:cNvPr>
          <p:cNvSpPr txBox="1">
            <a:spLocks noGrp="1"/>
          </p:cNvSpPr>
          <p:nvPr>
            <p:ph type="dt" sz="half" idx="7"/>
          </p:nvPr>
        </p:nvSpPr>
        <p:spPr/>
        <p:txBody>
          <a:bodyPr/>
          <a:lstStyle>
            <a:lvl1pPr>
              <a:defRPr/>
            </a:lvl1pPr>
          </a:lstStyle>
          <a:p>
            <a:pPr lvl="0"/>
            <a:fld id="{C0F0E7E6-EB2B-4569-A8F7-D8CEF16F2009}" type="datetime1">
              <a:rPr lang="es-ES"/>
              <a:pPr lvl="0"/>
              <a:t>17/05/2020</a:t>
            </a:fld>
            <a:endParaRPr lang="es-ES"/>
          </a:p>
        </p:txBody>
      </p:sp>
      <p:sp>
        <p:nvSpPr>
          <p:cNvPr id="6" name="Marcador de pie de página 5">
            <a:extLst>
              <a:ext uri="{FF2B5EF4-FFF2-40B4-BE49-F238E27FC236}">
                <a16:creationId xmlns:a16="http://schemas.microsoft.com/office/drawing/2014/main" id="{93FD4AE4-777C-495D-B390-601769868BBA}"/>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D5584389-7E61-40E1-8AF5-6EC426E19150}"/>
              </a:ext>
            </a:extLst>
          </p:cNvPr>
          <p:cNvSpPr txBox="1">
            <a:spLocks noGrp="1"/>
          </p:cNvSpPr>
          <p:nvPr>
            <p:ph type="sldNum" sz="quarter" idx="8"/>
          </p:nvPr>
        </p:nvSpPr>
        <p:spPr/>
        <p:txBody>
          <a:bodyPr/>
          <a:lstStyle>
            <a:lvl1pPr>
              <a:defRPr/>
            </a:lvl1pPr>
          </a:lstStyle>
          <a:p>
            <a:pPr lvl="0"/>
            <a:fld id="{919F94AB-8C2A-43DF-A9BF-FC175D119F2C}" type="slidenum">
              <a:t>‹Nº›</a:t>
            </a:fld>
            <a:endParaRPr lang="es-ES"/>
          </a:p>
        </p:txBody>
      </p:sp>
    </p:spTree>
    <p:extLst>
      <p:ext uri="{BB962C8B-B14F-4D97-AF65-F5344CB8AC3E}">
        <p14:creationId xmlns:p14="http://schemas.microsoft.com/office/powerpoint/2010/main" val="134289528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DB1EB1C-B3DF-4C0B-BA0F-C6855D07F2CE}"/>
              </a:ext>
            </a:extLst>
          </p:cNvPr>
          <p:cNvSpPr txBox="1">
            <a:spLocks noGrp="1"/>
          </p:cNvSpPr>
          <p:nvPr>
            <p:ph type="title"/>
          </p:nvPr>
        </p:nvSpPr>
        <p:spPr>
          <a:xfrm>
            <a:off x="839784" y="365129"/>
            <a:ext cx="10515600" cy="1325559"/>
          </a:xfrm>
        </p:spPr>
        <p:txBody>
          <a:bodyPr/>
          <a:lstStyle>
            <a:lvl1pPr>
              <a:defRPr/>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54C19763-1BA7-4D52-AA8C-0AE2C7A50EDC}"/>
              </a:ext>
            </a:extLst>
          </p:cNvPr>
          <p:cNvSpPr txBox="1">
            <a:spLocks noGrp="1"/>
          </p:cNvSpPr>
          <p:nvPr>
            <p:ph type="body" idx="1"/>
          </p:nvPr>
        </p:nvSpPr>
        <p:spPr>
          <a:xfrm>
            <a:off x="839784" y="1681160"/>
            <a:ext cx="5157782" cy="823910"/>
          </a:xfrm>
        </p:spPr>
        <p:txBody>
          <a:bodyPr anchor="b"/>
          <a:lstStyle>
            <a:lvl1pPr marL="0" indent="0">
              <a:buNone/>
              <a:defRPr sz="2400" b="1"/>
            </a:lvl1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A7ECE1FD-2A74-4A1B-9C91-634421480F0D}"/>
              </a:ext>
            </a:extLst>
          </p:cNvPr>
          <p:cNvSpPr txBox="1">
            <a:spLocks noGrp="1"/>
          </p:cNvSpPr>
          <p:nvPr>
            <p:ph idx="2"/>
          </p:nvPr>
        </p:nvSpPr>
        <p:spPr>
          <a:xfrm>
            <a:off x="839784" y="2505071"/>
            <a:ext cx="5157782"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texto 4">
            <a:extLst>
              <a:ext uri="{FF2B5EF4-FFF2-40B4-BE49-F238E27FC236}">
                <a16:creationId xmlns:a16="http://schemas.microsoft.com/office/drawing/2014/main" id="{A6D22D9D-BF68-479A-86D9-F0AA3AFED7A6}"/>
              </a:ext>
            </a:extLst>
          </p:cNvPr>
          <p:cNvSpPr txBox="1">
            <a:spLocks noGrp="1"/>
          </p:cNvSpPr>
          <p:nvPr>
            <p:ph type="body" idx="3"/>
          </p:nvPr>
        </p:nvSpPr>
        <p:spPr>
          <a:xfrm>
            <a:off x="6172200" y="1681160"/>
            <a:ext cx="5183184" cy="823910"/>
          </a:xfrm>
        </p:spPr>
        <p:txBody>
          <a:bodyPr anchor="b"/>
          <a:lstStyle>
            <a:lvl1pPr marL="0" indent="0">
              <a:buNone/>
              <a:defRPr sz="2400" b="1"/>
            </a:lvl1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FE810389-2629-4655-A2D4-425AE22DFAD8}"/>
              </a:ext>
            </a:extLst>
          </p:cNvPr>
          <p:cNvSpPr txBox="1">
            <a:spLocks noGrp="1"/>
          </p:cNvSpPr>
          <p:nvPr>
            <p:ph idx="4"/>
          </p:nvPr>
        </p:nvSpPr>
        <p:spPr>
          <a:xfrm>
            <a:off x="6172200" y="2505071"/>
            <a:ext cx="5183184"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Marcador de fecha 6">
            <a:extLst>
              <a:ext uri="{FF2B5EF4-FFF2-40B4-BE49-F238E27FC236}">
                <a16:creationId xmlns:a16="http://schemas.microsoft.com/office/drawing/2014/main" id="{DCDC103C-8FCD-4324-80C1-7C2E712E6589}"/>
              </a:ext>
            </a:extLst>
          </p:cNvPr>
          <p:cNvSpPr txBox="1">
            <a:spLocks noGrp="1"/>
          </p:cNvSpPr>
          <p:nvPr>
            <p:ph type="dt" sz="half" idx="7"/>
          </p:nvPr>
        </p:nvSpPr>
        <p:spPr/>
        <p:txBody>
          <a:bodyPr/>
          <a:lstStyle>
            <a:lvl1pPr>
              <a:defRPr/>
            </a:lvl1pPr>
          </a:lstStyle>
          <a:p>
            <a:pPr lvl="0"/>
            <a:fld id="{52BFC148-2688-4289-9D34-4DC2EB141550}" type="datetime1">
              <a:rPr lang="es-ES"/>
              <a:pPr lvl="0"/>
              <a:t>17/05/2020</a:t>
            </a:fld>
            <a:endParaRPr lang="es-ES"/>
          </a:p>
        </p:txBody>
      </p:sp>
      <p:sp>
        <p:nvSpPr>
          <p:cNvPr id="8" name="Marcador de pie de página 7">
            <a:extLst>
              <a:ext uri="{FF2B5EF4-FFF2-40B4-BE49-F238E27FC236}">
                <a16:creationId xmlns:a16="http://schemas.microsoft.com/office/drawing/2014/main" id="{B7B27115-2F1C-476E-99D6-2B7DD3D4C0D3}"/>
              </a:ext>
            </a:extLst>
          </p:cNvPr>
          <p:cNvSpPr txBox="1">
            <a:spLocks noGrp="1"/>
          </p:cNvSpPr>
          <p:nvPr>
            <p:ph type="ftr" sz="quarter" idx="9"/>
          </p:nvPr>
        </p:nvSpPr>
        <p:spPr/>
        <p:txBody>
          <a:bodyPr/>
          <a:lstStyle>
            <a:lvl1pPr>
              <a:defRPr/>
            </a:lvl1pPr>
          </a:lstStyle>
          <a:p>
            <a:pPr lvl="0"/>
            <a:endParaRPr lang="es-ES"/>
          </a:p>
        </p:txBody>
      </p:sp>
      <p:sp>
        <p:nvSpPr>
          <p:cNvPr id="9" name="Marcador de número de diapositiva 8">
            <a:extLst>
              <a:ext uri="{FF2B5EF4-FFF2-40B4-BE49-F238E27FC236}">
                <a16:creationId xmlns:a16="http://schemas.microsoft.com/office/drawing/2014/main" id="{BA1D6419-FDB1-429D-B5E7-619FA5FB1596}"/>
              </a:ext>
            </a:extLst>
          </p:cNvPr>
          <p:cNvSpPr txBox="1">
            <a:spLocks noGrp="1"/>
          </p:cNvSpPr>
          <p:nvPr>
            <p:ph type="sldNum" sz="quarter" idx="8"/>
          </p:nvPr>
        </p:nvSpPr>
        <p:spPr/>
        <p:txBody>
          <a:bodyPr/>
          <a:lstStyle>
            <a:lvl1pPr>
              <a:defRPr/>
            </a:lvl1pPr>
          </a:lstStyle>
          <a:p>
            <a:pPr lvl="0"/>
            <a:fld id="{B53C73F1-853C-4DD8-808F-3534482918BA}" type="slidenum">
              <a:t>‹Nº›</a:t>
            </a:fld>
            <a:endParaRPr lang="es-ES"/>
          </a:p>
        </p:txBody>
      </p:sp>
    </p:spTree>
    <p:extLst>
      <p:ext uri="{BB962C8B-B14F-4D97-AF65-F5344CB8AC3E}">
        <p14:creationId xmlns:p14="http://schemas.microsoft.com/office/powerpoint/2010/main" val="304128595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C06BAD5-7BF3-4D1E-A281-1D42ED9B7470}"/>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fecha 2">
            <a:extLst>
              <a:ext uri="{FF2B5EF4-FFF2-40B4-BE49-F238E27FC236}">
                <a16:creationId xmlns:a16="http://schemas.microsoft.com/office/drawing/2014/main" id="{E4900B5D-8066-46D7-94AF-34913FB12619}"/>
              </a:ext>
            </a:extLst>
          </p:cNvPr>
          <p:cNvSpPr txBox="1">
            <a:spLocks noGrp="1"/>
          </p:cNvSpPr>
          <p:nvPr>
            <p:ph type="dt" sz="half" idx="7"/>
          </p:nvPr>
        </p:nvSpPr>
        <p:spPr/>
        <p:txBody>
          <a:bodyPr/>
          <a:lstStyle>
            <a:lvl1pPr>
              <a:defRPr/>
            </a:lvl1pPr>
          </a:lstStyle>
          <a:p>
            <a:pPr lvl="0"/>
            <a:fld id="{803090E0-43FA-4C29-895B-FC1058D3CA6E}" type="datetime1">
              <a:rPr lang="es-ES"/>
              <a:pPr lvl="0"/>
              <a:t>17/05/2020</a:t>
            </a:fld>
            <a:endParaRPr lang="es-ES"/>
          </a:p>
        </p:txBody>
      </p:sp>
      <p:sp>
        <p:nvSpPr>
          <p:cNvPr id="4" name="Marcador de pie de página 3">
            <a:extLst>
              <a:ext uri="{FF2B5EF4-FFF2-40B4-BE49-F238E27FC236}">
                <a16:creationId xmlns:a16="http://schemas.microsoft.com/office/drawing/2014/main" id="{5D06A124-6EB0-4270-A11B-3AD11D654C34}"/>
              </a:ext>
            </a:extLst>
          </p:cNvPr>
          <p:cNvSpPr txBox="1">
            <a:spLocks noGrp="1"/>
          </p:cNvSpPr>
          <p:nvPr>
            <p:ph type="ftr" sz="quarter" idx="9"/>
          </p:nvPr>
        </p:nvSpPr>
        <p:spPr/>
        <p:txBody>
          <a:bodyPr/>
          <a:lstStyle>
            <a:lvl1pPr>
              <a:defRPr/>
            </a:lvl1pPr>
          </a:lstStyle>
          <a:p>
            <a:pPr lvl="0"/>
            <a:endParaRPr lang="es-ES"/>
          </a:p>
        </p:txBody>
      </p:sp>
      <p:sp>
        <p:nvSpPr>
          <p:cNvPr id="5" name="Marcador de número de diapositiva 4">
            <a:extLst>
              <a:ext uri="{FF2B5EF4-FFF2-40B4-BE49-F238E27FC236}">
                <a16:creationId xmlns:a16="http://schemas.microsoft.com/office/drawing/2014/main" id="{2DA69533-72D7-4658-9497-4BF84DF26FC7}"/>
              </a:ext>
            </a:extLst>
          </p:cNvPr>
          <p:cNvSpPr txBox="1">
            <a:spLocks noGrp="1"/>
          </p:cNvSpPr>
          <p:nvPr>
            <p:ph type="sldNum" sz="quarter" idx="8"/>
          </p:nvPr>
        </p:nvSpPr>
        <p:spPr/>
        <p:txBody>
          <a:bodyPr/>
          <a:lstStyle>
            <a:lvl1pPr>
              <a:defRPr/>
            </a:lvl1pPr>
          </a:lstStyle>
          <a:p>
            <a:pPr lvl="0"/>
            <a:fld id="{682D0207-9212-4EE7-B525-DB1CE0E27AFA}" type="slidenum">
              <a:t>‹Nº›</a:t>
            </a:fld>
            <a:endParaRPr lang="es-ES"/>
          </a:p>
        </p:txBody>
      </p:sp>
    </p:spTree>
    <p:extLst>
      <p:ext uri="{BB962C8B-B14F-4D97-AF65-F5344CB8AC3E}">
        <p14:creationId xmlns:p14="http://schemas.microsoft.com/office/powerpoint/2010/main" val="244914230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9A27F2B4-1FB7-4A87-8E53-1DFB224B67AD}"/>
              </a:ext>
            </a:extLst>
          </p:cNvPr>
          <p:cNvSpPr txBox="1">
            <a:spLocks noGrp="1"/>
          </p:cNvSpPr>
          <p:nvPr>
            <p:ph type="dt" sz="half" idx="7"/>
          </p:nvPr>
        </p:nvSpPr>
        <p:spPr/>
        <p:txBody>
          <a:bodyPr/>
          <a:lstStyle>
            <a:lvl1pPr>
              <a:defRPr/>
            </a:lvl1pPr>
          </a:lstStyle>
          <a:p>
            <a:pPr lvl="0"/>
            <a:fld id="{8CA3308A-7E02-424C-9DCD-460A0A987961}" type="datetime1">
              <a:rPr lang="es-ES"/>
              <a:pPr lvl="0"/>
              <a:t>17/05/2020</a:t>
            </a:fld>
            <a:endParaRPr lang="es-ES"/>
          </a:p>
        </p:txBody>
      </p:sp>
      <p:sp>
        <p:nvSpPr>
          <p:cNvPr id="3" name="Marcador de pie de página 2">
            <a:extLst>
              <a:ext uri="{FF2B5EF4-FFF2-40B4-BE49-F238E27FC236}">
                <a16:creationId xmlns:a16="http://schemas.microsoft.com/office/drawing/2014/main" id="{C452B088-B540-4C6A-AD24-C640CAEA5FC8}"/>
              </a:ext>
            </a:extLst>
          </p:cNvPr>
          <p:cNvSpPr txBox="1">
            <a:spLocks noGrp="1"/>
          </p:cNvSpPr>
          <p:nvPr>
            <p:ph type="ftr" sz="quarter" idx="9"/>
          </p:nvPr>
        </p:nvSpPr>
        <p:spPr/>
        <p:txBody>
          <a:bodyPr/>
          <a:lstStyle>
            <a:lvl1pPr>
              <a:defRPr/>
            </a:lvl1pPr>
          </a:lstStyle>
          <a:p>
            <a:pPr lvl="0"/>
            <a:endParaRPr lang="es-ES"/>
          </a:p>
        </p:txBody>
      </p:sp>
      <p:sp>
        <p:nvSpPr>
          <p:cNvPr id="4" name="Marcador de número de diapositiva 3">
            <a:extLst>
              <a:ext uri="{FF2B5EF4-FFF2-40B4-BE49-F238E27FC236}">
                <a16:creationId xmlns:a16="http://schemas.microsoft.com/office/drawing/2014/main" id="{953CC548-9FD5-4C5C-9773-312E25DF07E1}"/>
              </a:ext>
            </a:extLst>
          </p:cNvPr>
          <p:cNvSpPr txBox="1">
            <a:spLocks noGrp="1"/>
          </p:cNvSpPr>
          <p:nvPr>
            <p:ph type="sldNum" sz="quarter" idx="8"/>
          </p:nvPr>
        </p:nvSpPr>
        <p:spPr/>
        <p:txBody>
          <a:bodyPr/>
          <a:lstStyle>
            <a:lvl1pPr>
              <a:defRPr/>
            </a:lvl1pPr>
          </a:lstStyle>
          <a:p>
            <a:pPr lvl="0"/>
            <a:fld id="{C590047E-F56A-4ECB-8090-DC6DDB0A2B84}" type="slidenum">
              <a:t>‹Nº›</a:t>
            </a:fld>
            <a:endParaRPr lang="es-ES"/>
          </a:p>
        </p:txBody>
      </p:sp>
    </p:spTree>
    <p:extLst>
      <p:ext uri="{BB962C8B-B14F-4D97-AF65-F5344CB8AC3E}">
        <p14:creationId xmlns:p14="http://schemas.microsoft.com/office/powerpoint/2010/main" val="167656184"/>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B6648D3-30A5-416C-8FD4-EA5D4BE4D137}"/>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3EF59573-FFE3-41FF-ACDA-1C930FEB2A81}"/>
              </a:ext>
            </a:extLst>
          </p:cNvPr>
          <p:cNvSpPr txBox="1">
            <a:spLocks noGrp="1"/>
          </p:cNvSpPr>
          <p:nvPr>
            <p:ph idx="1"/>
          </p:nvPr>
        </p:nvSpPr>
        <p:spPr>
          <a:xfrm>
            <a:off x="5183184" y="987423"/>
            <a:ext cx="6172200" cy="4873623"/>
          </a:xfrm>
        </p:spPr>
        <p:txBody>
          <a:bodyPr/>
          <a:lstStyle>
            <a:lvl1pPr>
              <a:defRPr sz="3200"/>
            </a:lvl1pPr>
            <a:lvl2pPr>
              <a:defRPr sz="2800"/>
            </a:lvl2pPr>
            <a:lvl3pPr>
              <a:defRPr sz="2400"/>
            </a:lvl3pPr>
            <a:lvl4pPr>
              <a:defRPr sz="2000"/>
            </a:lvl4pPr>
            <a:lvl5pPr>
              <a:defRPr sz="20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texto 3">
            <a:extLst>
              <a:ext uri="{FF2B5EF4-FFF2-40B4-BE49-F238E27FC236}">
                <a16:creationId xmlns:a16="http://schemas.microsoft.com/office/drawing/2014/main" id="{12A7BD8A-BA6B-41E1-8F83-59042E3C8790}"/>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C27A9CC8-D1A8-4C7A-98F0-0F9503EC7847}"/>
              </a:ext>
            </a:extLst>
          </p:cNvPr>
          <p:cNvSpPr txBox="1">
            <a:spLocks noGrp="1"/>
          </p:cNvSpPr>
          <p:nvPr>
            <p:ph type="dt" sz="half" idx="7"/>
          </p:nvPr>
        </p:nvSpPr>
        <p:spPr/>
        <p:txBody>
          <a:bodyPr/>
          <a:lstStyle>
            <a:lvl1pPr>
              <a:defRPr/>
            </a:lvl1pPr>
          </a:lstStyle>
          <a:p>
            <a:pPr lvl="0"/>
            <a:fld id="{B510FBB6-3567-45EA-9349-C074C2BBE8B7}" type="datetime1">
              <a:rPr lang="es-ES"/>
              <a:pPr lvl="0"/>
              <a:t>17/05/2020</a:t>
            </a:fld>
            <a:endParaRPr lang="es-ES"/>
          </a:p>
        </p:txBody>
      </p:sp>
      <p:sp>
        <p:nvSpPr>
          <p:cNvPr id="6" name="Marcador de pie de página 5">
            <a:extLst>
              <a:ext uri="{FF2B5EF4-FFF2-40B4-BE49-F238E27FC236}">
                <a16:creationId xmlns:a16="http://schemas.microsoft.com/office/drawing/2014/main" id="{77D597AE-CE7F-412F-8A50-3B4D922C6AAE}"/>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C6E884C9-95D9-4316-A206-810F7347FB3C}"/>
              </a:ext>
            </a:extLst>
          </p:cNvPr>
          <p:cNvSpPr txBox="1">
            <a:spLocks noGrp="1"/>
          </p:cNvSpPr>
          <p:nvPr>
            <p:ph type="sldNum" sz="quarter" idx="8"/>
          </p:nvPr>
        </p:nvSpPr>
        <p:spPr/>
        <p:txBody>
          <a:bodyPr/>
          <a:lstStyle>
            <a:lvl1pPr>
              <a:defRPr/>
            </a:lvl1pPr>
          </a:lstStyle>
          <a:p>
            <a:pPr lvl="0"/>
            <a:fld id="{83C38A3D-2846-4E11-8E90-AEA7BBB16647}" type="slidenum">
              <a:t>‹Nº›</a:t>
            </a:fld>
            <a:endParaRPr lang="es-ES"/>
          </a:p>
        </p:txBody>
      </p:sp>
    </p:spTree>
    <p:extLst>
      <p:ext uri="{BB962C8B-B14F-4D97-AF65-F5344CB8AC3E}">
        <p14:creationId xmlns:p14="http://schemas.microsoft.com/office/powerpoint/2010/main" val="363409521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EC90791-F868-4D73-A439-65681C595702}"/>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posición de imagen 2">
            <a:extLst>
              <a:ext uri="{FF2B5EF4-FFF2-40B4-BE49-F238E27FC236}">
                <a16:creationId xmlns:a16="http://schemas.microsoft.com/office/drawing/2014/main" id="{8E8C6302-E174-4B80-AB9E-FDE9D74D7093}"/>
              </a:ext>
            </a:extLst>
          </p:cNvPr>
          <p:cNvSpPr txBox="1">
            <a:spLocks noGrp="1"/>
          </p:cNvSpPr>
          <p:nvPr>
            <p:ph type="pic" idx="1"/>
          </p:nvPr>
        </p:nvSpPr>
        <p:spPr>
          <a:xfrm>
            <a:off x="5183184" y="987423"/>
            <a:ext cx="6172200" cy="4873623"/>
          </a:xfrm>
        </p:spPr>
        <p:txBody>
          <a:bodyPr/>
          <a:lstStyle>
            <a:lvl1pPr marL="0" indent="0">
              <a:buNone/>
              <a:defRPr sz="3200"/>
            </a:lvl1pPr>
          </a:lstStyle>
          <a:p>
            <a:pPr lvl="0"/>
            <a:endParaRPr lang="es-ES"/>
          </a:p>
        </p:txBody>
      </p:sp>
      <p:sp>
        <p:nvSpPr>
          <p:cNvPr id="4" name="Marcador de texto 3">
            <a:extLst>
              <a:ext uri="{FF2B5EF4-FFF2-40B4-BE49-F238E27FC236}">
                <a16:creationId xmlns:a16="http://schemas.microsoft.com/office/drawing/2014/main" id="{F2E330E4-7462-4F51-9CD8-28CCE13D8451}"/>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98E0EA5B-C062-4161-BD5F-52B7984EEBF9}"/>
              </a:ext>
            </a:extLst>
          </p:cNvPr>
          <p:cNvSpPr txBox="1">
            <a:spLocks noGrp="1"/>
          </p:cNvSpPr>
          <p:nvPr>
            <p:ph type="dt" sz="half" idx="7"/>
          </p:nvPr>
        </p:nvSpPr>
        <p:spPr/>
        <p:txBody>
          <a:bodyPr/>
          <a:lstStyle>
            <a:lvl1pPr>
              <a:defRPr/>
            </a:lvl1pPr>
          </a:lstStyle>
          <a:p>
            <a:pPr lvl="0"/>
            <a:fld id="{4B39D004-1284-4992-8485-3AFD57B0C678}" type="datetime1">
              <a:rPr lang="es-ES"/>
              <a:pPr lvl="0"/>
              <a:t>17/05/2020</a:t>
            </a:fld>
            <a:endParaRPr lang="es-ES"/>
          </a:p>
        </p:txBody>
      </p:sp>
      <p:sp>
        <p:nvSpPr>
          <p:cNvPr id="6" name="Marcador de pie de página 5">
            <a:extLst>
              <a:ext uri="{FF2B5EF4-FFF2-40B4-BE49-F238E27FC236}">
                <a16:creationId xmlns:a16="http://schemas.microsoft.com/office/drawing/2014/main" id="{02687627-B86A-49B6-BA84-51D0C4E6EA77}"/>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CD3DE996-7A03-4B10-940C-433612D818BE}"/>
              </a:ext>
            </a:extLst>
          </p:cNvPr>
          <p:cNvSpPr txBox="1">
            <a:spLocks noGrp="1"/>
          </p:cNvSpPr>
          <p:nvPr>
            <p:ph type="sldNum" sz="quarter" idx="8"/>
          </p:nvPr>
        </p:nvSpPr>
        <p:spPr/>
        <p:txBody>
          <a:bodyPr/>
          <a:lstStyle>
            <a:lvl1pPr>
              <a:defRPr/>
            </a:lvl1pPr>
          </a:lstStyle>
          <a:p>
            <a:pPr lvl="0"/>
            <a:fld id="{F5C61FC1-A80B-41C9-818E-F9EAD6196E9B}" type="slidenum">
              <a:t>‹Nº›</a:t>
            </a:fld>
            <a:endParaRPr lang="es-ES"/>
          </a:p>
        </p:txBody>
      </p:sp>
    </p:spTree>
    <p:extLst>
      <p:ext uri="{BB962C8B-B14F-4D97-AF65-F5344CB8AC3E}">
        <p14:creationId xmlns:p14="http://schemas.microsoft.com/office/powerpoint/2010/main" val="150488825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9161F1B8-ED2E-418A-92A2-12ACCFB4783C}"/>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3CBC4B56-415B-4A5A-8DE9-C49AD1122811}"/>
              </a:ext>
            </a:extLst>
          </p:cNvPr>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331D0F7A-4EF0-4E3F-999B-1B539A76E91E}"/>
              </a:ext>
            </a:extLst>
          </p:cNvPr>
          <p:cNvSpPr txBox="1">
            <a:spLocks noGrp="1"/>
          </p:cNvSpPr>
          <p:nvPr>
            <p:ph type="dt" sz="half" idx="7"/>
          </p:nvPr>
        </p:nvSpPr>
        <p:spPr/>
        <p:txBody>
          <a:bodyPr/>
          <a:lstStyle>
            <a:lvl1pPr>
              <a:defRPr/>
            </a:lvl1pPr>
          </a:lstStyle>
          <a:p>
            <a:pPr lvl="0"/>
            <a:fld id="{11645407-3811-4DF5-9D01-A4DC1BC27F91}" type="datetime1">
              <a:rPr lang="es-ES"/>
              <a:pPr lvl="0"/>
              <a:t>17/05/2020</a:t>
            </a:fld>
            <a:endParaRPr lang="es-ES"/>
          </a:p>
        </p:txBody>
      </p:sp>
      <p:sp>
        <p:nvSpPr>
          <p:cNvPr id="5" name="Marcador de pie de página 4">
            <a:extLst>
              <a:ext uri="{FF2B5EF4-FFF2-40B4-BE49-F238E27FC236}">
                <a16:creationId xmlns:a16="http://schemas.microsoft.com/office/drawing/2014/main" id="{AE1E7712-DD62-4A56-A6F3-45F9BF4C4B85}"/>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7F8240B1-87AE-41D9-9654-6160CD283E29}"/>
              </a:ext>
            </a:extLst>
          </p:cNvPr>
          <p:cNvSpPr txBox="1">
            <a:spLocks noGrp="1"/>
          </p:cNvSpPr>
          <p:nvPr>
            <p:ph type="sldNum" sz="quarter" idx="8"/>
          </p:nvPr>
        </p:nvSpPr>
        <p:spPr/>
        <p:txBody>
          <a:bodyPr/>
          <a:lstStyle>
            <a:lvl1pPr>
              <a:defRPr/>
            </a:lvl1pPr>
          </a:lstStyle>
          <a:p>
            <a:pPr lvl="0"/>
            <a:fld id="{22F3DA56-015D-467F-96B7-39DB4D337A57}" type="slidenum">
              <a:t>‹Nº›</a:t>
            </a:fld>
            <a:endParaRPr lang="es-ES"/>
          </a:p>
        </p:txBody>
      </p:sp>
    </p:spTree>
    <p:extLst>
      <p:ext uri="{BB962C8B-B14F-4D97-AF65-F5344CB8AC3E}">
        <p14:creationId xmlns:p14="http://schemas.microsoft.com/office/powerpoint/2010/main" val="346526438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D8DE8A58-A058-47C2-921B-A671C6A09C85}"/>
              </a:ext>
            </a:extLst>
          </p:cNvPr>
          <p:cNvSpPr txBox="1">
            <a:spLocks noGrp="1"/>
          </p:cNvSpPr>
          <p:nvPr>
            <p:ph type="title" orient="vert"/>
          </p:nvPr>
        </p:nvSpPr>
        <p:spPr>
          <a:xfrm>
            <a:off x="8724903" y="365129"/>
            <a:ext cx="2628899" cy="5811834"/>
          </a:xfrm>
        </p:spPr>
        <p:txBody>
          <a:bodyPr vert="eaVert"/>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8AB9307A-3266-480A-8980-99574A6A2FF0}"/>
              </a:ext>
            </a:extLst>
          </p:cNvPr>
          <p:cNvSpPr txBox="1">
            <a:spLocks noGrp="1"/>
          </p:cNvSpPr>
          <p:nvPr>
            <p:ph type="body" orient="vert" idx="1"/>
          </p:nvPr>
        </p:nvSpPr>
        <p:spPr>
          <a:xfrm>
            <a:off x="838203" y="365129"/>
            <a:ext cx="7734296" cy="5811834"/>
          </a:xfrm>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6B090935-FB95-4078-A37A-5828B93AA39B}"/>
              </a:ext>
            </a:extLst>
          </p:cNvPr>
          <p:cNvSpPr txBox="1">
            <a:spLocks noGrp="1"/>
          </p:cNvSpPr>
          <p:nvPr>
            <p:ph type="dt" sz="half" idx="7"/>
          </p:nvPr>
        </p:nvSpPr>
        <p:spPr/>
        <p:txBody>
          <a:bodyPr/>
          <a:lstStyle>
            <a:lvl1pPr>
              <a:defRPr/>
            </a:lvl1pPr>
          </a:lstStyle>
          <a:p>
            <a:pPr lvl="0"/>
            <a:fld id="{495D6FC3-1D4A-41B3-95C2-77A399687017}" type="datetime1">
              <a:rPr lang="es-ES"/>
              <a:pPr lvl="0"/>
              <a:t>17/05/2020</a:t>
            </a:fld>
            <a:endParaRPr lang="es-ES"/>
          </a:p>
        </p:txBody>
      </p:sp>
      <p:sp>
        <p:nvSpPr>
          <p:cNvPr id="5" name="Marcador de pie de página 4">
            <a:extLst>
              <a:ext uri="{FF2B5EF4-FFF2-40B4-BE49-F238E27FC236}">
                <a16:creationId xmlns:a16="http://schemas.microsoft.com/office/drawing/2014/main" id="{507DB7D8-26D8-4125-BB40-C1DBF04E315B}"/>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4291E550-B10C-4DB0-9D52-F78C3E606573}"/>
              </a:ext>
            </a:extLst>
          </p:cNvPr>
          <p:cNvSpPr txBox="1">
            <a:spLocks noGrp="1"/>
          </p:cNvSpPr>
          <p:nvPr>
            <p:ph type="sldNum" sz="quarter" idx="8"/>
          </p:nvPr>
        </p:nvSpPr>
        <p:spPr/>
        <p:txBody>
          <a:bodyPr/>
          <a:lstStyle>
            <a:lvl1pPr>
              <a:defRPr/>
            </a:lvl1pPr>
          </a:lstStyle>
          <a:p>
            <a:pPr lvl="0"/>
            <a:fld id="{0C583FF1-F3C8-47AA-A202-EC771B65135C}" type="slidenum">
              <a:t>‹Nº›</a:t>
            </a:fld>
            <a:endParaRPr lang="es-ES"/>
          </a:p>
        </p:txBody>
      </p:sp>
    </p:spTree>
    <p:extLst>
      <p:ext uri="{BB962C8B-B14F-4D97-AF65-F5344CB8AC3E}">
        <p14:creationId xmlns:p14="http://schemas.microsoft.com/office/powerpoint/2010/main" val="102086517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15711C2-03A3-433A-A5AF-48F133C5A854}"/>
              </a:ext>
            </a:extLst>
          </p:cNvPr>
          <p:cNvSpPr txBox="1">
            <a:spLocks noGrp="1"/>
          </p:cNvSpPr>
          <p:nvPr>
            <p:ph type="ctrTitle"/>
          </p:nvPr>
        </p:nvSpPr>
        <p:spPr>
          <a:xfrm>
            <a:off x="1524003" y="1122361"/>
            <a:ext cx="9144000" cy="2387598"/>
          </a:xfrm>
        </p:spPr>
        <p:txBody>
          <a:bodyPr anchor="b"/>
          <a:lstStyle>
            <a:lvl1pP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67CA602A-2069-45F9-A3F8-8B63ECC22591}"/>
              </a:ext>
            </a:extLst>
          </p:cNvPr>
          <p:cNvSpPr txBox="1">
            <a:spLocks noGrp="1"/>
          </p:cNvSpPr>
          <p:nvPr>
            <p:ph type="subTitle" idx="1"/>
          </p:nvPr>
        </p:nvSpPr>
        <p:spPr>
          <a:xfrm>
            <a:off x="1524003" y="3602041"/>
            <a:ext cx="9144000" cy="1655758"/>
          </a:xfrm>
        </p:spPr>
        <p:txBody>
          <a:bodyPr anchorCtr="1"/>
          <a:lstStyle>
            <a:lvl1pPr marL="0" indent="0" algn="ctr">
              <a:spcBef>
                <a:spcPts val="600"/>
              </a:spcBef>
              <a:buNone/>
              <a:defRPr sz="2400"/>
            </a:lvl1pPr>
          </a:lstStyle>
          <a:p>
            <a:pPr lvl="0"/>
            <a:r>
              <a:rPr lang="es-ES"/>
              <a:t>Haga clic para modificar el estilo de subtítulo del patrón</a:t>
            </a:r>
          </a:p>
        </p:txBody>
      </p:sp>
      <p:sp>
        <p:nvSpPr>
          <p:cNvPr id="4" name="Rectangle 4">
            <a:extLst>
              <a:ext uri="{FF2B5EF4-FFF2-40B4-BE49-F238E27FC236}">
                <a16:creationId xmlns:a16="http://schemas.microsoft.com/office/drawing/2014/main" id="{96ACFBAC-CA1C-434D-8D49-79D5EC7E10CE}"/>
              </a:ext>
            </a:extLst>
          </p:cNvPr>
          <p:cNvSpPr txBox="1">
            <a:spLocks noGrp="1"/>
          </p:cNvSpPr>
          <p:nvPr>
            <p:ph type="dt" sz="half" idx="7"/>
          </p:nvPr>
        </p:nvSpPr>
        <p:spPr/>
        <p:txBody>
          <a:bodyPr/>
          <a:lstStyle>
            <a:lvl1pPr>
              <a:defRPr sz="1400"/>
            </a:lvl1pPr>
          </a:lstStyle>
          <a:p>
            <a:pPr lvl="0"/>
            <a:endParaRPr lang="es-ES"/>
          </a:p>
        </p:txBody>
      </p:sp>
      <p:sp>
        <p:nvSpPr>
          <p:cNvPr id="5" name="Rectangle 5">
            <a:extLst>
              <a:ext uri="{FF2B5EF4-FFF2-40B4-BE49-F238E27FC236}">
                <a16:creationId xmlns:a16="http://schemas.microsoft.com/office/drawing/2014/main" id="{6980BE76-4EA3-4E97-91B8-194EDAC57F3B}"/>
              </a:ext>
            </a:extLst>
          </p:cNvPr>
          <p:cNvSpPr txBox="1">
            <a:spLocks noGrp="1"/>
          </p:cNvSpPr>
          <p:nvPr>
            <p:ph type="ftr" sz="quarter" idx="9"/>
          </p:nvPr>
        </p:nvSpPr>
        <p:spPr/>
        <p:txBody>
          <a:bodyPr/>
          <a:lstStyle>
            <a:lvl1pPr>
              <a:defRPr sz="1400"/>
            </a:lvl1pPr>
          </a:lstStyle>
          <a:p>
            <a:pPr lvl="0"/>
            <a:endParaRPr lang="es-ES"/>
          </a:p>
        </p:txBody>
      </p:sp>
      <p:sp>
        <p:nvSpPr>
          <p:cNvPr id="6" name="Rectangle 6">
            <a:extLst>
              <a:ext uri="{FF2B5EF4-FFF2-40B4-BE49-F238E27FC236}">
                <a16:creationId xmlns:a16="http://schemas.microsoft.com/office/drawing/2014/main" id="{1C4A86DB-A4E0-48A4-A096-D5FF05705FA9}"/>
              </a:ext>
            </a:extLst>
          </p:cNvPr>
          <p:cNvSpPr txBox="1">
            <a:spLocks noGrp="1"/>
          </p:cNvSpPr>
          <p:nvPr>
            <p:ph type="sldNum" sz="quarter" idx="8"/>
          </p:nvPr>
        </p:nvSpPr>
        <p:spPr/>
        <p:txBody>
          <a:bodyPr/>
          <a:lstStyle>
            <a:lvl1pPr>
              <a:defRPr sz="1400"/>
            </a:lvl1pPr>
          </a:lstStyle>
          <a:p>
            <a:pPr lvl="0"/>
            <a:fld id="{09E3E3B7-9EB3-4D37-B7D4-FB3F67310746}" type="slidenum">
              <a:t>‹Nº›</a:t>
            </a:fld>
            <a:endParaRPr lang="es-ES"/>
          </a:p>
        </p:txBody>
      </p:sp>
    </p:spTree>
    <p:extLst>
      <p:ext uri="{BB962C8B-B14F-4D97-AF65-F5344CB8AC3E}">
        <p14:creationId xmlns:p14="http://schemas.microsoft.com/office/powerpoint/2010/main" val="223898504"/>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40285CC-275F-4236-ABDC-0622D0D1D278}"/>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s-ES"/>
              <a:t>Haga clic para modificar el estilo de título del patrón</a:t>
            </a:r>
          </a:p>
        </p:txBody>
      </p:sp>
      <p:sp>
        <p:nvSpPr>
          <p:cNvPr id="3" name="Subtítulo 2">
            <a:extLst>
              <a:ext uri="{FF2B5EF4-FFF2-40B4-BE49-F238E27FC236}">
                <a16:creationId xmlns:a16="http://schemas.microsoft.com/office/drawing/2014/main" id="{B98B20B4-AE09-46A5-92A7-80C858A80B61}"/>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Marcador de fecha 3">
            <a:extLst>
              <a:ext uri="{FF2B5EF4-FFF2-40B4-BE49-F238E27FC236}">
                <a16:creationId xmlns:a16="http://schemas.microsoft.com/office/drawing/2014/main" id="{53A745BB-16DB-4847-9B27-4E2F5904FFBC}"/>
              </a:ext>
            </a:extLst>
          </p:cNvPr>
          <p:cNvSpPr>
            <a:spLocks noGrp="1"/>
          </p:cNvSpPr>
          <p:nvPr>
            <p:ph type="dt" sz="half" idx="10"/>
          </p:nvPr>
        </p:nvSpPr>
        <p:spPr/>
        <p:txBody>
          <a:bodyPr/>
          <a:lstStyle>
            <a:lvl1pPr>
              <a:defRPr/>
            </a:lvl1pPr>
          </a:lstStyle>
          <a:p>
            <a:pPr fontAlgn="base">
              <a:spcBef>
                <a:spcPct val="0"/>
              </a:spcBef>
              <a:spcAft>
                <a:spcPct val="0"/>
              </a:spcAft>
            </a:pPr>
            <a:endParaRPr lang="es-ES" altLang="es-ES">
              <a:solidFill>
                <a:srgbClr val="000000"/>
              </a:solidFill>
            </a:endParaRPr>
          </a:p>
        </p:txBody>
      </p:sp>
    </p:spTree>
    <p:extLst>
      <p:ext uri="{BB962C8B-B14F-4D97-AF65-F5344CB8AC3E}">
        <p14:creationId xmlns:p14="http://schemas.microsoft.com/office/powerpoint/2010/main" val="268421513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D286B7FF-AF4E-4BEF-A86F-830E94E30B91}"/>
              </a:ext>
            </a:extLst>
          </p:cNvPr>
          <p:cNvSpPr txBox="1">
            <a:spLocks noGrp="1"/>
          </p:cNvSpPr>
          <p:nvPr>
            <p:ph type="title"/>
          </p:nvPr>
        </p:nvSpPr>
        <p:spPr>
          <a:xfrm>
            <a:off x="838203" y="365129"/>
            <a:ext cx="10515600" cy="1325559"/>
          </a:xfrm>
          <a:prstGeom prst="rect">
            <a:avLst/>
          </a:prstGeom>
          <a:noFill/>
          <a:ln>
            <a:noFill/>
          </a:ln>
        </p:spPr>
        <p:txBody>
          <a:bodyPr vert="horz" wrap="square" lIns="91440" tIns="45720" rIns="91440" bIns="45720" anchor="ctr" anchorCtr="0" compatLnSpc="1">
            <a:normAutofit/>
          </a:body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8EC8F061-7047-49F8-93E2-0CCAD619A8AB}"/>
              </a:ext>
            </a:extLst>
          </p:cNvPr>
          <p:cNvSpPr txBox="1">
            <a:spLocks noGrp="1"/>
          </p:cNvSpPr>
          <p:nvPr>
            <p:ph type="body" idx="1"/>
          </p:nvPr>
        </p:nvSpPr>
        <p:spPr>
          <a:xfrm>
            <a:off x="838203" y="1825627"/>
            <a:ext cx="10515600" cy="4351336"/>
          </a:xfrm>
          <a:prstGeom prst="rect">
            <a:avLst/>
          </a:prstGeom>
          <a:noFill/>
          <a:ln>
            <a:noFill/>
          </a:ln>
        </p:spPr>
        <p:txBody>
          <a:bodyPr vert="horz" wrap="square" lIns="91440" tIns="45720" rIns="91440" bIns="45720" anchor="t" anchorCtr="0" compatLnSpc="1">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6288E47F-7FBA-44D3-A3B2-502BA06D8D88}"/>
              </a:ext>
            </a:extLst>
          </p:cNvPr>
          <p:cNvSpPr txBox="1">
            <a:spLocks noGrp="1"/>
          </p:cNvSpPr>
          <p:nvPr>
            <p:ph type="dt" sz="half" idx="2"/>
          </p:nvPr>
        </p:nvSpPr>
        <p:spPr>
          <a:xfrm>
            <a:off x="8382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2723683E-5358-4E2D-ACB9-607C74062A86}" type="datetime1">
              <a:rPr lang="es-ES"/>
              <a:pPr lvl="0"/>
              <a:t>17/05/2020</a:t>
            </a:fld>
            <a:endParaRPr lang="es-ES"/>
          </a:p>
        </p:txBody>
      </p:sp>
      <p:sp>
        <p:nvSpPr>
          <p:cNvPr id="5" name="Marcador de pie de página 4">
            <a:extLst>
              <a:ext uri="{FF2B5EF4-FFF2-40B4-BE49-F238E27FC236}">
                <a16:creationId xmlns:a16="http://schemas.microsoft.com/office/drawing/2014/main" id="{A0551105-5652-4FE4-8453-4B2903220ADC}"/>
              </a:ext>
            </a:extLst>
          </p:cNvPr>
          <p:cNvSpPr txBox="1">
            <a:spLocks noGrp="1"/>
          </p:cNvSpPr>
          <p:nvPr>
            <p:ph type="ftr" sz="quarter" idx="3"/>
          </p:nvPr>
        </p:nvSpPr>
        <p:spPr>
          <a:xfrm>
            <a:off x="4038603" y="6356351"/>
            <a:ext cx="4114800" cy="365129"/>
          </a:xfrm>
          <a:prstGeom prst="rect">
            <a:avLst/>
          </a:prstGeom>
          <a:noFill/>
          <a:ln>
            <a:noFill/>
          </a:ln>
        </p:spPr>
        <p:txBody>
          <a:bodyPr vert="horz" wrap="square" lIns="91440" tIns="45720" rIns="91440" bIns="45720" anchor="ctr" anchorCtr="1" compatLnSpc="1">
            <a:noAutofit/>
          </a:bodyPr>
          <a:lstStyle>
            <a:lvl1pPr marL="0" marR="0" lvl="0" indent="0" algn="ct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endParaRPr lang="es-ES"/>
          </a:p>
        </p:txBody>
      </p:sp>
      <p:sp>
        <p:nvSpPr>
          <p:cNvPr id="6" name="Marcador de número de diapositiva 5">
            <a:extLst>
              <a:ext uri="{FF2B5EF4-FFF2-40B4-BE49-F238E27FC236}">
                <a16:creationId xmlns:a16="http://schemas.microsoft.com/office/drawing/2014/main" id="{60AB6135-32A9-4FB9-B043-0F4297C45EAD}"/>
              </a:ext>
            </a:extLst>
          </p:cNvPr>
          <p:cNvSpPr txBox="1">
            <a:spLocks noGrp="1"/>
          </p:cNvSpPr>
          <p:nvPr>
            <p:ph type="sldNum" sz="quarter" idx="4"/>
          </p:nvPr>
        </p:nvSpPr>
        <p:spPr>
          <a:xfrm>
            <a:off x="86106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2855B91F-701C-4774-B7AC-02456B039F73}" type="slidenum">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marL="0" marR="0" lvl="0" indent="0" algn="l" defTabSz="914400" rtl="0" fontAlgn="auto" hangingPunct="1">
        <a:lnSpc>
          <a:spcPct val="90000"/>
        </a:lnSpc>
        <a:spcBef>
          <a:spcPts val="0"/>
        </a:spcBef>
        <a:spcAft>
          <a:spcPts val="0"/>
        </a:spcAft>
        <a:buNone/>
        <a:tabLst/>
        <a:defRPr lang="es-ES" sz="4400" b="0" i="0" u="none" strike="noStrike" kern="1200" cap="none" spc="0" baseline="0">
          <a:solidFill>
            <a:srgbClr val="000000"/>
          </a:solidFill>
          <a:uFillTx/>
          <a:latin typeface="Calibri Light"/>
        </a:defRPr>
      </a:lvl1pPr>
    </p:titleStyle>
    <p:bodyStyle>
      <a:lvl1pPr marL="228600" marR="0" lvl="0" indent="-228600" algn="l" defTabSz="914400" rtl="0" fontAlgn="auto" hangingPunct="1">
        <a:lnSpc>
          <a:spcPct val="90000"/>
        </a:lnSpc>
        <a:spcBef>
          <a:spcPts val="1000"/>
        </a:spcBef>
        <a:spcAft>
          <a:spcPts val="0"/>
        </a:spcAft>
        <a:buSzPct val="100000"/>
        <a:buFont typeface="Arial" pitchFamily="34"/>
        <a:buChar char="•"/>
        <a:tabLst/>
        <a:defRPr lang="es-ES" sz="2800" b="0" i="0" u="none" strike="noStrike" kern="1200" cap="none" spc="0" baseline="0">
          <a:solidFill>
            <a:srgbClr val="000000"/>
          </a:solidFill>
          <a:uFillTx/>
          <a:latin typeface="Calibri"/>
        </a:defRPr>
      </a:lvl1pPr>
      <a:lvl2pPr marL="685800" marR="0" lvl="1" indent="-228600" algn="l" defTabSz="914400" rtl="0" fontAlgn="auto" hangingPunct="1">
        <a:lnSpc>
          <a:spcPct val="90000"/>
        </a:lnSpc>
        <a:spcBef>
          <a:spcPts val="500"/>
        </a:spcBef>
        <a:spcAft>
          <a:spcPts val="0"/>
        </a:spcAft>
        <a:buSzPct val="100000"/>
        <a:buFont typeface="Arial" pitchFamily="34"/>
        <a:buChar char="•"/>
        <a:tabLst/>
        <a:defRPr lang="es-ES" sz="2400" b="0" i="0" u="none" strike="noStrike" kern="1200" cap="none" spc="0" baseline="0">
          <a:solidFill>
            <a:srgbClr val="000000"/>
          </a:solidFill>
          <a:uFillTx/>
          <a:latin typeface="Calibri"/>
        </a:defRPr>
      </a:lvl2pPr>
      <a:lvl3pPr marL="1143000" marR="0" lvl="2" indent="-228600" algn="l" defTabSz="914400" rtl="0" fontAlgn="auto" hangingPunct="1">
        <a:lnSpc>
          <a:spcPct val="90000"/>
        </a:lnSpc>
        <a:spcBef>
          <a:spcPts val="500"/>
        </a:spcBef>
        <a:spcAft>
          <a:spcPts val="0"/>
        </a:spcAft>
        <a:buSzPct val="100000"/>
        <a:buFont typeface="Arial" pitchFamily="34"/>
        <a:buChar char="•"/>
        <a:tabLst/>
        <a:defRPr lang="es-ES" sz="2000" b="0" i="0" u="none" strike="noStrike" kern="1200" cap="none" spc="0" baseline="0">
          <a:solidFill>
            <a:srgbClr val="000000"/>
          </a:solidFill>
          <a:uFillTx/>
          <a:latin typeface="Calibri"/>
        </a:defRPr>
      </a:lvl3pPr>
      <a:lvl4pPr marL="1600200" marR="0" lvl="3"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4pPr>
      <a:lvl5pPr marL="2057400" marR="0" lvl="4"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A1FE6020-9105-46B6-88C9-85FED82F9BBD}"/>
              </a:ext>
            </a:extLst>
          </p:cNvPr>
          <p:cNvSpPr txBox="1">
            <a:spLocks noGrp="1"/>
          </p:cNvSpPr>
          <p:nvPr>
            <p:ph type="title"/>
          </p:nvPr>
        </p:nvSpPr>
        <p:spPr>
          <a:xfrm>
            <a:off x="914400" y="609603"/>
            <a:ext cx="10363196" cy="1143000"/>
          </a:xfrm>
          <a:prstGeom prst="rect">
            <a:avLst/>
          </a:prstGeom>
          <a:noFill/>
          <a:ln>
            <a:noFill/>
          </a:ln>
        </p:spPr>
        <p:txBody>
          <a:bodyPr vert="horz" wrap="square" lIns="91440" tIns="45720" rIns="91440" bIns="45720" anchor="ctr" anchorCtr="1" compatLnSpc="1">
            <a:noAutofit/>
          </a:bodyPr>
          <a:lstStyle/>
          <a:p>
            <a:pPr lvl="0"/>
            <a:r>
              <a:rPr lang="es-ES"/>
              <a:t>Haga clic para cambiar el estilo de título	</a:t>
            </a:r>
          </a:p>
        </p:txBody>
      </p:sp>
      <p:sp>
        <p:nvSpPr>
          <p:cNvPr id="3" name="Rectangle 3">
            <a:extLst>
              <a:ext uri="{FF2B5EF4-FFF2-40B4-BE49-F238E27FC236}">
                <a16:creationId xmlns:a16="http://schemas.microsoft.com/office/drawing/2014/main" id="{B43CBB98-3DF2-4B4D-9358-0AA38D5CC66B}"/>
              </a:ext>
            </a:extLst>
          </p:cNvPr>
          <p:cNvSpPr txBox="1">
            <a:spLocks noGrp="1"/>
          </p:cNvSpPr>
          <p:nvPr>
            <p:ph type="body" idx="1"/>
          </p:nvPr>
        </p:nvSpPr>
        <p:spPr>
          <a:xfrm>
            <a:off x="914400" y="1981203"/>
            <a:ext cx="10363196" cy="4114800"/>
          </a:xfrm>
          <a:prstGeom prst="rect">
            <a:avLst/>
          </a:prstGeom>
          <a:noFill/>
          <a:ln>
            <a:noFill/>
          </a:ln>
        </p:spPr>
        <p:txBody>
          <a:bodyPr vert="horz" wrap="square" lIns="91440" tIns="45720" rIns="91440" bIns="45720" anchor="t" anchorCtr="0" compatLnSpc="1">
            <a:no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Rectangle 4">
            <a:extLst>
              <a:ext uri="{FF2B5EF4-FFF2-40B4-BE49-F238E27FC236}">
                <a16:creationId xmlns:a16="http://schemas.microsoft.com/office/drawing/2014/main" id="{0C6C0EBA-9474-4092-9A71-E4D84857697C}"/>
              </a:ext>
            </a:extLst>
          </p:cNvPr>
          <p:cNvSpPr txBox="1">
            <a:spLocks noGrp="1"/>
          </p:cNvSpPr>
          <p:nvPr>
            <p:ph type="dt" sz="half" idx="2"/>
          </p:nvPr>
        </p:nvSpPr>
        <p:spPr>
          <a:xfrm>
            <a:off x="914400"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5" name="Rectangle 5">
            <a:extLst>
              <a:ext uri="{FF2B5EF4-FFF2-40B4-BE49-F238E27FC236}">
                <a16:creationId xmlns:a16="http://schemas.microsoft.com/office/drawing/2014/main" id="{F567A5EF-1044-4604-9683-973FD411E783}"/>
              </a:ext>
            </a:extLst>
          </p:cNvPr>
          <p:cNvSpPr txBox="1">
            <a:spLocks noGrp="1"/>
          </p:cNvSpPr>
          <p:nvPr>
            <p:ph type="ftr" sz="quarter" idx="3"/>
          </p:nvPr>
        </p:nvSpPr>
        <p:spPr>
          <a:xfrm>
            <a:off x="4165604" y="6248396"/>
            <a:ext cx="3860797" cy="457200"/>
          </a:xfrm>
          <a:prstGeom prst="rect">
            <a:avLst/>
          </a:prstGeom>
          <a:noFill/>
          <a:ln>
            <a:noFill/>
          </a:ln>
        </p:spPr>
        <p:txBody>
          <a:bodyPr vert="horz" wrap="square" lIns="91440" tIns="45720" rIns="91440" bIns="45720" anchor="t" anchorCtr="1" compatLnSpc="1">
            <a:noAutofit/>
          </a:bodyPr>
          <a:lstStyle>
            <a:lvl1pPr marL="0" marR="0" lvl="0" indent="0" algn="ct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6" name="Rectangle 6">
            <a:extLst>
              <a:ext uri="{FF2B5EF4-FFF2-40B4-BE49-F238E27FC236}">
                <a16:creationId xmlns:a16="http://schemas.microsoft.com/office/drawing/2014/main" id="{BE641729-426C-43AD-A573-B85859A729D5}"/>
              </a:ext>
            </a:extLst>
          </p:cNvPr>
          <p:cNvSpPr txBox="1">
            <a:spLocks noGrp="1"/>
          </p:cNvSpPr>
          <p:nvPr>
            <p:ph type="sldNum" sz="quarter" idx="4"/>
          </p:nvPr>
        </p:nvSpPr>
        <p:spPr>
          <a:xfrm>
            <a:off x="8737604"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fld id="{C22AA905-BD9C-4ED0-86DF-E0F22AAD7105}" type="slidenum">
              <a:t>‹Nº›</a:t>
            </a:fld>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marL="0" marR="0" lvl="0" indent="0" algn="ctr" defTabSz="914400" rtl="0" fontAlgn="auto" hangingPunct="0">
        <a:lnSpc>
          <a:spcPct val="100000"/>
        </a:lnSpc>
        <a:spcBef>
          <a:spcPts val="0"/>
        </a:spcBef>
        <a:spcAft>
          <a:spcPts val="0"/>
        </a:spcAft>
        <a:buNone/>
        <a:tabLst/>
        <a:defRPr lang="es-ES" sz="4400" b="0" i="0" u="none" strike="noStrike" kern="1200" cap="none" spc="0" baseline="0">
          <a:solidFill>
            <a:srgbClr val="000000"/>
          </a:solidFill>
          <a:uFillTx/>
          <a:latin typeface="Times New Roman"/>
        </a:defRPr>
      </a:lvl1pPr>
    </p:titleStyle>
    <p:bodyStyle>
      <a:lvl1pPr marL="342900" marR="0" lvl="0" indent="-342900" algn="l" defTabSz="914400" rtl="0" fontAlgn="auto" hangingPunct="0">
        <a:lnSpc>
          <a:spcPct val="100000"/>
        </a:lnSpc>
        <a:spcBef>
          <a:spcPts val="800"/>
        </a:spcBef>
        <a:spcAft>
          <a:spcPts val="0"/>
        </a:spcAft>
        <a:buSzPct val="100000"/>
        <a:buChar char="•"/>
        <a:tabLst/>
        <a:defRPr lang="es-ES" sz="3200" b="0" i="0" u="none" strike="noStrike" kern="1200" cap="none" spc="0" baseline="0">
          <a:solidFill>
            <a:srgbClr val="000000"/>
          </a:solidFill>
          <a:uFillTx/>
          <a:latin typeface="Times New Roman"/>
        </a:defRPr>
      </a:lvl1pPr>
      <a:lvl2pPr marL="742950" marR="0" lvl="1" indent="-285750" algn="l" defTabSz="914400" rtl="0" fontAlgn="auto" hangingPunct="0">
        <a:lnSpc>
          <a:spcPct val="100000"/>
        </a:lnSpc>
        <a:spcBef>
          <a:spcPts val="700"/>
        </a:spcBef>
        <a:spcAft>
          <a:spcPts val="0"/>
        </a:spcAft>
        <a:buSzPct val="100000"/>
        <a:buChar char="–"/>
        <a:tabLst/>
        <a:defRPr lang="es-ES" sz="2800" b="0" i="0" u="none" strike="noStrike" kern="1200" cap="none" spc="0" baseline="0">
          <a:solidFill>
            <a:srgbClr val="000000"/>
          </a:solidFill>
          <a:uFillTx/>
          <a:latin typeface="Times New Roman"/>
        </a:defRPr>
      </a:lvl2pPr>
      <a:lvl3pPr marL="1143000" marR="0" lvl="2" indent="-228600" algn="l" defTabSz="914400" rtl="0" fontAlgn="auto" hangingPunct="0">
        <a:lnSpc>
          <a:spcPct val="100000"/>
        </a:lnSpc>
        <a:spcBef>
          <a:spcPts val="600"/>
        </a:spcBef>
        <a:spcAft>
          <a:spcPts val="0"/>
        </a:spcAft>
        <a:buSzPct val="100000"/>
        <a:buChar char="•"/>
        <a:tabLst/>
        <a:defRPr lang="es-ES" sz="2400" b="0" i="0" u="none" strike="noStrike" kern="1200" cap="none" spc="0" baseline="0">
          <a:solidFill>
            <a:srgbClr val="000000"/>
          </a:solidFill>
          <a:uFillTx/>
          <a:latin typeface="Times New Roman"/>
        </a:defRPr>
      </a:lvl3pPr>
      <a:lvl4pPr marL="1600200" marR="0" lvl="3"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4pPr>
      <a:lvl5pPr marL="2057400" marR="0" lvl="4"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35714245-836C-48F8-A39E-2AB72AD77379}"/>
              </a:ext>
            </a:extLst>
          </p:cNvPr>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ltLang="es-ES"/>
          </a:p>
        </p:txBody>
      </p:sp>
    </p:spTree>
    <p:extLst>
      <p:ext uri="{BB962C8B-B14F-4D97-AF65-F5344CB8AC3E}">
        <p14:creationId xmlns:p14="http://schemas.microsoft.com/office/powerpoint/2010/main" val="4119024368"/>
      </p:ext>
    </p:extLst>
  </p:cSld>
  <p:clrMap bg1="lt1" tx1="dk1" bg2="lt2" tx2="dk2" accent1="accent1" accent2="accent2" accent3="accent3" accent4="accent4" accent5="accent5" accent6="accent6" hlink="hlink" folHlink="folHlink"/>
  <p:sldLayoutIdLst>
    <p:sldLayoutId id="2147483663"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wav"/><Relationship Id="rId1" Type="http://schemas.microsoft.com/office/2007/relationships/media" Target="../media/media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12.xml"/></Relationships>
</file>

<file path=ppt/slides/_rels/slide31.xml.rels><?xml version="1.0" encoding="UTF-8" standalone="yes"?>
<Relationships xmlns="http://schemas.openxmlformats.org/package/2006/relationships"><Relationship Id="rId8" Type="http://schemas.openxmlformats.org/officeDocument/2006/relationships/image" Target="../media/image34.png"/><Relationship Id="rId13" Type="http://schemas.openxmlformats.org/officeDocument/2006/relationships/hyperlink" Target="https://vk.com/mispps" TargetMode="External"/><Relationship Id="rId3" Type="http://schemas.openxmlformats.org/officeDocument/2006/relationships/image" Target="../media/image31.png"/><Relationship Id="rId7" Type="http://schemas.openxmlformats.org/officeDocument/2006/relationships/hyperlink" Target="https://www.facebook.com/mispps" TargetMode="External"/><Relationship Id="rId12" Type="http://schemas.openxmlformats.org/officeDocument/2006/relationships/image" Target="../media/image36.png"/><Relationship Id="rId2" Type="http://schemas.openxmlformats.org/officeDocument/2006/relationships/hyperlink" Target="http://www.mispps.com/" TargetMode="External"/><Relationship Id="rId1" Type="http://schemas.openxmlformats.org/officeDocument/2006/relationships/slideLayout" Target="../slideLayouts/slideLayout13.xml"/><Relationship Id="rId6" Type="http://schemas.openxmlformats.org/officeDocument/2006/relationships/image" Target="../media/image33.png"/><Relationship Id="rId11" Type="http://schemas.openxmlformats.org/officeDocument/2006/relationships/hyperlink" Target="https://plus.google.com/+Mispps/" TargetMode="External"/><Relationship Id="rId5" Type="http://schemas.openxmlformats.org/officeDocument/2006/relationships/image" Target="../media/image32.png"/><Relationship Id="rId10" Type="http://schemas.openxmlformats.org/officeDocument/2006/relationships/image" Target="../media/image35.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37.png"/></Relationships>
</file>

<file path=ppt/slides/slide1.xml><?xml version="1.0" encoding="utf-8"?>
<p:sld xmlns:a="http://schemas.openxmlformats.org/drawingml/2006/main" xmlns:r="http://schemas.openxmlformats.org/officeDocument/2006/relationships" xmlns:p="http://schemas.openxmlformats.org/presentationml/2006/main" showMasterSp="0">
  <p:cSld name="Slide1">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55B47BA1-3994-48F6-A604-0DB11FCFFAC4}"/>
              </a:ext>
            </a:extLst>
          </p:cNvPr>
          <p:cNvSpPr txBox="1"/>
          <p:nvPr/>
        </p:nvSpPr>
        <p:spPr>
          <a:xfrm>
            <a:off x="0" y="2722882"/>
            <a:ext cx="12110715" cy="135421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4000" b="0" i="0" u="none" strike="noStrike" kern="1200" cap="none" spc="0" baseline="0">
                <a:solidFill>
                  <a:srgbClr val="FFFFFF"/>
                </a:solidFill>
                <a:uFillTx/>
                <a:latin typeface="Tahoma" pitchFamily="34"/>
                <a:ea typeface="Tahoma" pitchFamily="34"/>
                <a:cs typeface="Tahoma" pitchFamily="34"/>
              </a:rPr>
              <a:t>BASÍLICA NOTRE-DAME DE MONTREAL</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400" b="0" i="0" u="none" strike="noStrike" kern="1200" cap="none" spc="0" baseline="0">
              <a:solidFill>
                <a:srgbClr val="FFFFFF"/>
              </a:solidFill>
              <a:uFillTx/>
              <a:latin typeface="Tahoma" pitchFamily="34"/>
              <a:ea typeface="Tahoma" pitchFamily="34"/>
              <a:cs typeface="Tahoma" pitchFamily="34"/>
            </a:endParaRP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0" i="0" u="none" strike="noStrike" kern="1200" cap="none" spc="0" baseline="0">
                <a:solidFill>
                  <a:srgbClr val="FFFFFF"/>
                </a:solidFill>
                <a:uFillTx/>
                <a:latin typeface="Tahoma" pitchFamily="34"/>
                <a:ea typeface="Tahoma" pitchFamily="34"/>
                <a:cs typeface="Tahoma" pitchFamily="34"/>
              </a:rPr>
              <a:t>CANADÁ</a:t>
            </a:r>
          </a:p>
        </p:txBody>
      </p:sp>
      <p:pic>
        <p:nvPicPr>
          <p:cNvPr id="3" name="Bach - Guillou - Goldberg Variations - 16">
            <a:extLst>
              <a:ext uri="{FF2B5EF4-FFF2-40B4-BE49-F238E27FC236}">
                <a16:creationId xmlns:a16="http://schemas.microsoft.com/office/drawing/2014/main" id="{F6363CF9-4C60-4F5C-BA2A-3074FFBA6D62}"/>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894082" y="5623559"/>
            <a:ext cx="406395" cy="406395"/>
          </a:xfrm>
          <a:prstGeom prst="rect">
            <a:avLst/>
          </a:prstGeom>
          <a:noFill/>
          <a:ln cap="flat">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7" repeatCount="indefinite" fill="remove">
                  <p:stCondLst>
                    <p:cond delay="indefinite"/>
                  </p:stCondLst>
                  <p:endCondLst>
                    <p:cond evt="onPrev"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name="Slide7">
    <p:bg>
      <p:bgPr>
        <a:solidFill>
          <a:srgbClr val="000000"/>
        </a:solidFill>
        <a:effectLst/>
      </p:bgPr>
    </p:bg>
    <p:spTree>
      <p:nvGrpSpPr>
        <p:cNvPr id="1" name=""/>
        <p:cNvGrpSpPr/>
        <p:nvPr/>
      </p:nvGrpSpPr>
      <p:grpSpPr>
        <a:xfrm>
          <a:off x="0" y="0"/>
          <a:ext cx="0" cy="0"/>
          <a:chOff x="0" y="0"/>
          <a:chExt cx="0" cy="0"/>
        </a:xfrm>
      </p:grpSpPr>
      <p:pic>
        <p:nvPicPr>
          <p:cNvPr id="2" name="Imagen 4">
            <a:extLst>
              <a:ext uri="{FF2B5EF4-FFF2-40B4-BE49-F238E27FC236}">
                <a16:creationId xmlns:a16="http://schemas.microsoft.com/office/drawing/2014/main" id="{05D36E70-A29A-4C37-8964-AA4FEF6AC87B}"/>
              </a:ext>
            </a:extLst>
          </p:cNvPr>
          <p:cNvPicPr>
            <a:picLocks noChangeAspect="1"/>
          </p:cNvPicPr>
          <p:nvPr/>
        </p:nvPicPr>
        <p:blipFill>
          <a:blip r:embed="rId2"/>
          <a:stretch>
            <a:fillRect/>
          </a:stretch>
        </p:blipFill>
        <p:spPr>
          <a:xfrm>
            <a:off x="1524003" y="0"/>
            <a:ext cx="9144000" cy="6858000"/>
          </a:xfrm>
          <a:prstGeom prst="rect">
            <a:avLst/>
          </a:prstGeom>
          <a:noFill/>
          <a:ln cap="flat">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2">
    <p:bg>
      <p:bgPr>
        <a:solidFill>
          <a:srgbClr val="000000"/>
        </a:solidFill>
        <a:effectLst/>
      </p:bgPr>
    </p:bg>
    <p:spTree>
      <p:nvGrpSpPr>
        <p:cNvPr id="1" name=""/>
        <p:cNvGrpSpPr/>
        <p:nvPr/>
      </p:nvGrpSpPr>
      <p:grpSpPr>
        <a:xfrm>
          <a:off x="0" y="0"/>
          <a:ext cx="0" cy="0"/>
          <a:chOff x="0" y="0"/>
          <a:chExt cx="0" cy="0"/>
        </a:xfrm>
      </p:grpSpPr>
      <p:sp>
        <p:nvSpPr>
          <p:cNvPr id="2" name="CuadroTexto 3">
            <a:extLst>
              <a:ext uri="{FF2B5EF4-FFF2-40B4-BE49-F238E27FC236}">
                <a16:creationId xmlns:a16="http://schemas.microsoft.com/office/drawing/2014/main" id="{4C82134D-A630-43EA-B389-C3FE0060A637}"/>
              </a:ext>
            </a:extLst>
          </p:cNvPr>
          <p:cNvSpPr txBox="1"/>
          <p:nvPr/>
        </p:nvSpPr>
        <p:spPr>
          <a:xfrm>
            <a:off x="894082" y="1524003"/>
            <a:ext cx="10312402" cy="3785652"/>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a:rPr>
              <a:t>Notre-Dame de Montreal, situada en el distrito de Ville-Marie en la ciudad de Montreal, es la iglesia-madre de Montreal. Auténtica galería de arte religioso, la riqueza de sus adornos no tiene equivalente en Montreal. es uno de los más preciados patrimonios religiosos de Quebec. Bajo la gloria de los sulpicianos los entonces Señores de la Isla de Montreal, la iglesia conoció numerosas etapas de construcción. El Superior de los sulpicianos de la época, François Dollier Casson, es encargado de hacer el plano de la primera iglesia parroquial. Estuvo situada en el eje de la Rue Notre Dame. Su construcción se inició en 1672, y es ampliada por primera vez en 1708. En el sur de esta primera iglesia, se construye con medios nuevos una basílica de piedra de talla. Debemos su concepción al arquitecto James O'Donnell, de Nueva York. Es de estilo neogótico. Su </a:t>
            </a:r>
            <a:r>
              <a:rPr lang="es-ES" sz="1600" b="0" i="0" u="none" strike="noStrike" kern="1200" cap="none" spc="0" baseline="0">
                <a:solidFill>
                  <a:srgbClr val="FFFFFF"/>
                </a:solidFill>
                <a:uFillTx/>
                <a:latin typeface="Tahoma" pitchFamily="34"/>
                <a:ea typeface="Tahoma" pitchFamily="34"/>
                <a:cs typeface="Tahoma" pitchFamily="34"/>
              </a:rPr>
              <a:t>construcción se inicia en 1824 y la terminación se hará en 1829, fecha de la inauguración oficial.</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Tahoma" pitchFamily="34"/>
                <a:ea typeface="Tahoma" pitchFamily="34"/>
                <a:cs typeface="Tahoma"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a:rPr>
              <a:t>El año siguiente, es destruida la primera iglesia; lo que generará el espacio de la Plaza de armas de Montreal que conocemos hoy con su Monumento Maisonneuve, rodeada de edificios elevados. Los 2 campanarios, dibujados por el arquitecto Juan Ostell, serán añadidos entre 1841 y 1843. Fue durante mucho tiempo fue el templo más vasto en América del Norte, de todas las creencias. En 1910, acoge el congreso eucarístico de Montreal. En el momento de su viaje en Montreal en 1982, el papa Juan Pablo II ascenderá la iglesia al rango de basílica menor.</a:t>
            </a:r>
            <a:endParaRPr lang="es-ES" sz="1600" b="0" i="0" u="none" strike="noStrike" kern="1200" cap="none" spc="0" baseline="0">
              <a:solidFill>
                <a:srgbClr val="FFFFFF"/>
              </a:solidFill>
              <a:uFillTx/>
              <a:latin typeface="Tahoma" pitchFamily="34"/>
              <a:ea typeface="Tahoma" pitchFamily="34"/>
              <a:cs typeface="Tahoma" pitchFamily="34"/>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845ED2D-34FE-4DD5-B085-68C7AFE9758E}"/>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4">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99F5E5CB-4B11-4E12-9C51-B77CC73AECE7}"/>
              </a:ext>
            </a:extLst>
          </p:cNvPr>
          <p:cNvSpPr txBox="1"/>
          <p:nvPr/>
        </p:nvSpPr>
        <p:spPr>
          <a:xfrm>
            <a:off x="1005840" y="1229355"/>
            <a:ext cx="5699756" cy="4524314"/>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Tahoma" pitchFamily="34"/>
                <a:ea typeface="Tahoma" pitchFamily="34"/>
                <a:cs typeface="Tahoma" pitchFamily="34"/>
              </a:rPr>
              <a:t>En la capilla de Sagrado Corazón, reconstruida en 1980 después de un incendio, hay un retablo de bronce de Charles Daudelin. La Basílica es la primera iglesia de estilo neo-gótico de todo Canadá y es la iglesia más importante de Montreal. Su decoración está inspirada en la Sainte Chapelle de Paris, y se conforma por un mobiliario refinado y obras de arte religiosas. Abundan los colores azules y dorado. Su techo es una bóveda de color azul intenso decorado con estrellas doradas. Resaltan sus vitrales realizados en Francia que representan escenas de la vida religiosa y social de Ville Marie (antigua ciudad de Montreal). El púlpito de madera es otra de las joyas que alberga la Basílica Notre Dame en su interior, en donde antiguamente el padre subía a dar el sermón y su voz se escuchaba por toda la Basílica sin necesidad de micrófonos. Otro de los elementos imponentes de la iglesia es el órgano tipo francés de tracción mecánica compuesto por 7.000 tubos. La consola actual del órgano data de 1962.</a:t>
            </a:r>
          </a:p>
        </p:txBody>
      </p:sp>
      <p:pic>
        <p:nvPicPr>
          <p:cNvPr id="3" name="Imagen 3">
            <a:extLst>
              <a:ext uri="{FF2B5EF4-FFF2-40B4-BE49-F238E27FC236}">
                <a16:creationId xmlns:a16="http://schemas.microsoft.com/office/drawing/2014/main" id="{3090C96B-804E-4F69-8327-1699210616FE}"/>
              </a:ext>
            </a:extLst>
          </p:cNvPr>
          <p:cNvPicPr>
            <a:picLocks noChangeAspect="1"/>
          </p:cNvPicPr>
          <p:nvPr/>
        </p:nvPicPr>
        <p:blipFill>
          <a:blip r:embed="rId3"/>
          <a:stretch>
            <a:fillRect/>
          </a:stretch>
        </p:blipFill>
        <p:spPr>
          <a:xfrm>
            <a:off x="7533448" y="32909"/>
            <a:ext cx="3883529" cy="6753968"/>
          </a:xfrm>
          <a:prstGeom prst="rect">
            <a:avLst/>
          </a:prstGeom>
          <a:noFill/>
          <a:ln cap="flat">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1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2468382-E63B-4AC0-A5FF-D458BA70292C}"/>
              </a:ext>
            </a:extLst>
          </p:cNvPr>
          <p:cNvPicPr>
            <a:picLocks noChangeAspect="1"/>
          </p:cNvPicPr>
          <p:nvPr/>
        </p:nvPicPr>
        <p:blipFill>
          <a:blip r:embed="rId2"/>
          <a:stretch>
            <a:fillRect/>
          </a:stretch>
        </p:blipFill>
        <p:spPr>
          <a:xfrm>
            <a:off x="996952" y="0"/>
            <a:ext cx="10287000" cy="6858000"/>
          </a:xfrm>
          <a:prstGeom prst="rect">
            <a:avLst/>
          </a:prstGeom>
          <a:noFill/>
          <a:ln cap="flat">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6">
    <p:bg>
      <p:bgPr>
        <a:solidFill>
          <a:srgbClr val="000000"/>
        </a:solidFill>
        <a:effectLst/>
      </p:bgPr>
    </p:bg>
    <p:spTree>
      <p:nvGrpSpPr>
        <p:cNvPr id="1" name=""/>
        <p:cNvGrpSpPr/>
        <p:nvPr/>
      </p:nvGrpSpPr>
      <p:grpSpPr>
        <a:xfrm>
          <a:off x="0" y="0"/>
          <a:ext cx="0" cy="0"/>
          <a:chOff x="0" y="0"/>
          <a:chExt cx="0" cy="0"/>
        </a:xfrm>
      </p:grpSpPr>
      <p:pic>
        <p:nvPicPr>
          <p:cNvPr id="2" name="Imagen 4">
            <a:extLst>
              <a:ext uri="{FF2B5EF4-FFF2-40B4-BE49-F238E27FC236}">
                <a16:creationId xmlns:a16="http://schemas.microsoft.com/office/drawing/2014/main" id="{0DA7CF46-38B6-4ACA-B493-603639A059DF}"/>
              </a:ext>
            </a:extLst>
          </p:cNvPr>
          <p:cNvPicPr>
            <a:picLocks noChangeAspect="1"/>
          </p:cNvPicPr>
          <p:nvPr/>
        </p:nvPicPr>
        <p:blipFill>
          <a:blip r:embed="rId2"/>
          <a:stretch>
            <a:fillRect/>
          </a:stretch>
        </p:blipFill>
        <p:spPr>
          <a:xfrm>
            <a:off x="915350" y="0"/>
            <a:ext cx="10324819" cy="6858000"/>
          </a:xfrm>
          <a:prstGeom prst="rect">
            <a:avLst/>
          </a:prstGeom>
          <a:noFill/>
          <a:ln cap="flat">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8">
    <p:bg>
      <p:bgPr>
        <a:solidFill>
          <a:srgbClr val="000000"/>
        </a:solidFill>
        <a:effectLst/>
      </p:bgPr>
    </p:bg>
    <p:spTree>
      <p:nvGrpSpPr>
        <p:cNvPr id="1" name=""/>
        <p:cNvGrpSpPr/>
        <p:nvPr/>
      </p:nvGrpSpPr>
      <p:grpSpPr>
        <a:xfrm>
          <a:off x="0" y="0"/>
          <a:ext cx="0" cy="0"/>
          <a:chOff x="0" y="0"/>
          <a:chExt cx="0" cy="0"/>
        </a:xfrm>
      </p:grpSpPr>
      <p:pic>
        <p:nvPicPr>
          <p:cNvPr id="2" name="Imagen 4">
            <a:extLst>
              <a:ext uri="{FF2B5EF4-FFF2-40B4-BE49-F238E27FC236}">
                <a16:creationId xmlns:a16="http://schemas.microsoft.com/office/drawing/2014/main" id="{89728E36-94B5-4A67-B032-3BEDFFE665D6}"/>
              </a:ext>
            </a:extLst>
          </p:cNvPr>
          <p:cNvPicPr>
            <a:picLocks noChangeAspect="1"/>
          </p:cNvPicPr>
          <p:nvPr/>
        </p:nvPicPr>
        <p:blipFill>
          <a:blip r:embed="rId2"/>
          <a:stretch>
            <a:fillRect/>
          </a:stretch>
        </p:blipFill>
        <p:spPr>
          <a:xfrm>
            <a:off x="933446" y="0"/>
            <a:ext cx="10333991" cy="6849962"/>
          </a:xfrm>
          <a:prstGeom prst="rect">
            <a:avLst/>
          </a:prstGeom>
          <a:noFill/>
          <a:ln cap="flat">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9">
    <p:bg>
      <p:bgPr>
        <a:solidFill>
          <a:srgbClr val="000000"/>
        </a:solidFill>
        <a:effectLst/>
      </p:bgPr>
    </p:bg>
    <p:spTree>
      <p:nvGrpSpPr>
        <p:cNvPr id="1" name=""/>
        <p:cNvGrpSpPr/>
        <p:nvPr/>
      </p:nvGrpSpPr>
      <p:grpSpPr>
        <a:xfrm>
          <a:off x="0" y="0"/>
          <a:ext cx="0" cy="0"/>
          <a:chOff x="0" y="0"/>
          <a:chExt cx="0" cy="0"/>
        </a:xfrm>
      </p:grpSpPr>
      <p:pic>
        <p:nvPicPr>
          <p:cNvPr id="2" name="Imagen 4">
            <a:extLst>
              <a:ext uri="{FF2B5EF4-FFF2-40B4-BE49-F238E27FC236}">
                <a16:creationId xmlns:a16="http://schemas.microsoft.com/office/drawing/2014/main" id="{7294F141-4313-442F-BC2D-D93F0A7F04E2}"/>
              </a:ext>
            </a:extLst>
          </p:cNvPr>
          <p:cNvPicPr>
            <a:picLocks noChangeAspect="1"/>
          </p:cNvPicPr>
          <p:nvPr/>
        </p:nvPicPr>
        <p:blipFill>
          <a:blip r:embed="rId2"/>
          <a:stretch>
            <a:fillRect/>
          </a:stretch>
        </p:blipFill>
        <p:spPr>
          <a:xfrm>
            <a:off x="932175" y="0"/>
            <a:ext cx="10445456" cy="6858000"/>
          </a:xfrm>
          <a:prstGeom prst="rect">
            <a:avLst/>
          </a:prstGeom>
          <a:noFill/>
          <a:ln cap="flat">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1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55534B2-6D16-49ED-A9E0-6A48305167B0}"/>
              </a:ext>
            </a:extLst>
          </p:cNvPr>
          <p:cNvPicPr>
            <a:picLocks noChangeAspect="1"/>
          </p:cNvPicPr>
          <p:nvPr/>
        </p:nvPicPr>
        <p:blipFill>
          <a:blip r:embed="rId2"/>
          <a:stretch>
            <a:fillRect/>
          </a:stretch>
        </p:blipFill>
        <p:spPr>
          <a:xfrm>
            <a:off x="820417" y="0"/>
            <a:ext cx="10739884" cy="6858000"/>
          </a:xfrm>
          <a:prstGeom prst="rect">
            <a:avLst/>
          </a:prstGeom>
          <a:noFill/>
          <a:ln cap="flat">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1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EDFFE75-868F-4352-86A1-8633CB9A5F0D}"/>
              </a:ext>
            </a:extLst>
          </p:cNvPr>
          <p:cNvPicPr>
            <a:picLocks noChangeAspect="1"/>
          </p:cNvPicPr>
          <p:nvPr/>
        </p:nvPicPr>
        <p:blipFill>
          <a:blip r:embed="rId2"/>
          <a:stretch>
            <a:fillRect/>
          </a:stretch>
        </p:blipFill>
        <p:spPr>
          <a:xfrm>
            <a:off x="663260" y="0"/>
            <a:ext cx="10938272" cy="6858000"/>
          </a:xfrm>
          <a:prstGeom prst="rect">
            <a:avLst/>
          </a:prstGeom>
          <a:noFill/>
          <a:ln cap="flat">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1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8EBA73F-21D8-467B-A17A-7D26FF09FDD9}"/>
              </a:ext>
            </a:extLst>
          </p:cNvPr>
          <p:cNvPicPr>
            <a:picLocks noChangeAspect="1"/>
          </p:cNvPicPr>
          <p:nvPr/>
        </p:nvPicPr>
        <p:blipFill>
          <a:blip r:embed="rId2"/>
          <a:stretch>
            <a:fillRect/>
          </a:stretch>
        </p:blipFill>
        <p:spPr>
          <a:xfrm>
            <a:off x="955035" y="0"/>
            <a:ext cx="10323868" cy="6858000"/>
          </a:xfrm>
          <a:prstGeom prst="rect">
            <a:avLst/>
          </a:prstGeom>
          <a:noFill/>
          <a:ln cap="flat">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1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96E5220-933B-4A28-93DD-9972CED1E241}"/>
              </a:ext>
            </a:extLst>
          </p:cNvPr>
          <p:cNvPicPr>
            <a:picLocks noChangeAspect="1"/>
          </p:cNvPicPr>
          <p:nvPr/>
        </p:nvPicPr>
        <p:blipFill>
          <a:blip r:embed="rId2"/>
          <a:stretch>
            <a:fillRect/>
          </a:stretch>
        </p:blipFill>
        <p:spPr>
          <a:xfrm>
            <a:off x="1034415" y="-25402"/>
            <a:ext cx="10128479" cy="6761475"/>
          </a:xfrm>
          <a:prstGeom prst="rect">
            <a:avLst/>
          </a:prstGeom>
          <a:noFill/>
          <a:ln cap="flat">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1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5E09F08-417B-419F-B389-A790DE3878BF}"/>
              </a:ext>
            </a:extLst>
          </p:cNvPr>
          <p:cNvPicPr>
            <a:picLocks noChangeAspect="1"/>
          </p:cNvPicPr>
          <p:nvPr/>
        </p:nvPicPr>
        <p:blipFill>
          <a:blip r:embed="rId2"/>
          <a:stretch>
            <a:fillRect/>
          </a:stretch>
        </p:blipFill>
        <p:spPr>
          <a:xfrm>
            <a:off x="639129" y="0"/>
            <a:ext cx="11020778" cy="6858000"/>
          </a:xfrm>
          <a:prstGeom prst="rect">
            <a:avLst/>
          </a:prstGeom>
          <a:noFill/>
          <a:ln cap="flat">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1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0D40FC3-5F11-49E4-80BD-C5E72DE5125C}"/>
              </a:ext>
            </a:extLst>
          </p:cNvPr>
          <p:cNvPicPr>
            <a:picLocks noChangeAspect="1"/>
          </p:cNvPicPr>
          <p:nvPr/>
        </p:nvPicPr>
        <p:blipFill>
          <a:blip r:embed="rId2"/>
          <a:stretch>
            <a:fillRect/>
          </a:stretch>
        </p:blipFill>
        <p:spPr>
          <a:xfrm>
            <a:off x="1023615" y="0"/>
            <a:ext cx="10275048" cy="6858000"/>
          </a:xfrm>
          <a:prstGeom prst="rect">
            <a:avLst/>
          </a:prstGeom>
          <a:noFill/>
          <a:ln cap="flat">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1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55EC758-4C63-4F5E-ADF4-42666E076987}"/>
              </a:ext>
            </a:extLst>
          </p:cNvPr>
          <p:cNvPicPr>
            <a:picLocks noChangeAspect="1"/>
          </p:cNvPicPr>
          <p:nvPr/>
        </p:nvPicPr>
        <p:blipFill>
          <a:blip r:embed="rId2"/>
          <a:stretch>
            <a:fillRect/>
          </a:stretch>
        </p:blipFill>
        <p:spPr>
          <a:xfrm>
            <a:off x="922529" y="0"/>
            <a:ext cx="10298100" cy="6858000"/>
          </a:xfrm>
          <a:prstGeom prst="rect">
            <a:avLst/>
          </a:prstGeom>
          <a:noFill/>
          <a:ln cap="flat">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1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BF0D838-21CA-4A29-9416-DA46BF3BCACD}"/>
              </a:ext>
            </a:extLst>
          </p:cNvPr>
          <p:cNvPicPr>
            <a:picLocks noChangeAspect="1"/>
          </p:cNvPicPr>
          <p:nvPr/>
        </p:nvPicPr>
        <p:blipFill>
          <a:blip r:embed="rId2"/>
          <a:stretch>
            <a:fillRect/>
          </a:stretch>
        </p:blipFill>
        <p:spPr>
          <a:xfrm>
            <a:off x="975363" y="0"/>
            <a:ext cx="10281979" cy="6858000"/>
          </a:xfrm>
          <a:prstGeom prst="rect">
            <a:avLst/>
          </a:prstGeom>
          <a:noFill/>
          <a:ln cap="flat">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1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376ECBD-9FD1-40B2-9623-780FE7D607C7}"/>
              </a:ext>
            </a:extLst>
          </p:cNvPr>
          <p:cNvPicPr>
            <a:picLocks noChangeAspect="1"/>
          </p:cNvPicPr>
          <p:nvPr/>
        </p:nvPicPr>
        <p:blipFill>
          <a:blip r:embed="rId2"/>
          <a:stretch>
            <a:fillRect/>
          </a:stretch>
        </p:blipFill>
        <p:spPr>
          <a:xfrm>
            <a:off x="1015998" y="57150"/>
            <a:ext cx="10159998" cy="6743700"/>
          </a:xfrm>
          <a:prstGeom prst="rect">
            <a:avLst/>
          </a:prstGeom>
          <a:noFill/>
          <a:ln cap="flat">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Slide2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F0E6B2F-F8E2-42D2-AA93-5A0B5B661284}"/>
              </a:ext>
            </a:extLst>
          </p:cNvPr>
          <p:cNvPicPr>
            <a:picLocks noChangeAspect="1"/>
          </p:cNvPicPr>
          <p:nvPr/>
        </p:nvPicPr>
        <p:blipFill>
          <a:blip r:embed="rId2"/>
          <a:stretch>
            <a:fillRect/>
          </a:stretch>
        </p:blipFill>
        <p:spPr>
          <a:xfrm>
            <a:off x="6502398" y="0"/>
            <a:ext cx="4582158" cy="6900190"/>
          </a:xfrm>
          <a:prstGeom prst="rect">
            <a:avLst/>
          </a:prstGeom>
          <a:noFill/>
          <a:ln cap="flat">
            <a:noFill/>
          </a:ln>
        </p:spPr>
      </p:pic>
      <p:pic>
        <p:nvPicPr>
          <p:cNvPr id="3" name="Imagen 4">
            <a:extLst>
              <a:ext uri="{FF2B5EF4-FFF2-40B4-BE49-F238E27FC236}">
                <a16:creationId xmlns:a16="http://schemas.microsoft.com/office/drawing/2014/main" id="{8E51980C-76D3-41D9-A94F-73A2B1D0AB68}"/>
              </a:ext>
            </a:extLst>
          </p:cNvPr>
          <p:cNvPicPr>
            <a:picLocks noChangeAspect="1"/>
          </p:cNvPicPr>
          <p:nvPr/>
        </p:nvPicPr>
        <p:blipFill>
          <a:blip r:embed="rId3"/>
          <a:stretch>
            <a:fillRect/>
          </a:stretch>
        </p:blipFill>
        <p:spPr>
          <a:xfrm>
            <a:off x="1026157" y="0"/>
            <a:ext cx="4582158" cy="6873243"/>
          </a:xfrm>
          <a:prstGeom prst="rect">
            <a:avLst/>
          </a:prstGeom>
          <a:noFill/>
          <a:ln cap="flat">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Slide2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B96C934-38F8-4C2B-8C4B-94C00D7C125A}"/>
              </a:ext>
            </a:extLst>
          </p:cNvPr>
          <p:cNvPicPr>
            <a:picLocks noChangeAspect="1"/>
          </p:cNvPicPr>
          <p:nvPr/>
        </p:nvPicPr>
        <p:blipFill>
          <a:blip r:embed="rId2"/>
          <a:stretch>
            <a:fillRect/>
          </a:stretch>
        </p:blipFill>
        <p:spPr>
          <a:xfrm>
            <a:off x="1064891" y="0"/>
            <a:ext cx="10158124" cy="6776718"/>
          </a:xfrm>
          <a:prstGeom prst="rect">
            <a:avLst/>
          </a:prstGeom>
          <a:noFill/>
          <a:ln cap="flat">
            <a:noFill/>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name="Slide2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68BA016-FDDA-4B85-B180-D64965BA41AB}"/>
              </a:ext>
            </a:extLst>
          </p:cNvPr>
          <p:cNvPicPr>
            <a:picLocks noChangeAspect="1"/>
          </p:cNvPicPr>
          <p:nvPr/>
        </p:nvPicPr>
        <p:blipFill>
          <a:blip r:embed="rId2"/>
          <a:stretch>
            <a:fillRect/>
          </a:stretch>
        </p:blipFill>
        <p:spPr>
          <a:xfrm>
            <a:off x="1399544" y="0"/>
            <a:ext cx="9177018" cy="6892390"/>
          </a:xfrm>
          <a:prstGeom prst="rect">
            <a:avLst/>
          </a:prstGeom>
          <a:noFill/>
          <a:ln cap="flat">
            <a:noFill/>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name="Slide2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09B2AEA-E6E6-467F-97F7-40FA4670D44E}"/>
              </a:ext>
            </a:extLst>
          </p:cNvPr>
          <p:cNvPicPr>
            <a:picLocks noChangeAspect="1"/>
          </p:cNvPicPr>
          <p:nvPr/>
        </p:nvPicPr>
        <p:blipFill>
          <a:blip r:embed="rId2"/>
          <a:stretch>
            <a:fillRect/>
          </a:stretch>
        </p:blipFill>
        <p:spPr>
          <a:xfrm>
            <a:off x="885825" y="75245"/>
            <a:ext cx="10164836" cy="6782754"/>
          </a:xfrm>
          <a:prstGeom prst="rect">
            <a:avLst/>
          </a:prstGeom>
          <a:noFill/>
          <a:ln cap="flat">
            <a:noFill/>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name="Slide2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BA30D52-BE87-421E-BE08-FA614C7EDE11}"/>
              </a:ext>
            </a:extLst>
          </p:cNvPr>
          <p:cNvPicPr>
            <a:picLocks noChangeAspect="1"/>
          </p:cNvPicPr>
          <p:nvPr/>
        </p:nvPicPr>
        <p:blipFill>
          <a:blip r:embed="rId2"/>
          <a:stretch>
            <a:fillRect/>
          </a:stretch>
        </p:blipFill>
        <p:spPr>
          <a:xfrm>
            <a:off x="944876" y="0"/>
            <a:ext cx="10220239" cy="6786877"/>
          </a:xfrm>
          <a:prstGeom prst="rect">
            <a:avLst/>
          </a:prstGeom>
          <a:noFill/>
          <a:ln cap="flat">
            <a:noFill/>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name="Slide25">
    <p:bg>
      <p:bgPr>
        <a:solidFill>
          <a:srgbClr val="000000"/>
        </a:solidFill>
        <a:effectLst/>
      </p:bgPr>
    </p:bg>
    <p:spTree>
      <p:nvGrpSpPr>
        <p:cNvPr id="1" name=""/>
        <p:cNvGrpSpPr/>
        <p:nvPr/>
      </p:nvGrpSpPr>
      <p:grpSpPr>
        <a:xfrm>
          <a:off x="0" y="0"/>
          <a:ext cx="0" cy="0"/>
          <a:chOff x="0" y="0"/>
          <a:chExt cx="0" cy="0"/>
        </a:xfrm>
      </p:grpSpPr>
      <p:pic>
        <p:nvPicPr>
          <p:cNvPr id="2" name="Imagen 4">
            <a:extLst>
              <a:ext uri="{FF2B5EF4-FFF2-40B4-BE49-F238E27FC236}">
                <a16:creationId xmlns:a16="http://schemas.microsoft.com/office/drawing/2014/main" id="{B3279A5B-C9D7-4281-B77D-E52E636C2139}"/>
              </a:ext>
            </a:extLst>
          </p:cNvPr>
          <p:cNvPicPr>
            <a:picLocks noChangeAspect="1"/>
          </p:cNvPicPr>
          <p:nvPr/>
        </p:nvPicPr>
        <p:blipFill>
          <a:blip r:embed="rId2"/>
          <a:stretch>
            <a:fillRect/>
          </a:stretch>
        </p:blipFill>
        <p:spPr>
          <a:xfrm>
            <a:off x="0" y="0"/>
            <a:ext cx="12191996" cy="6776718"/>
          </a:xfrm>
          <a:prstGeom prst="rect">
            <a:avLst/>
          </a:prstGeom>
          <a:noFill/>
          <a:ln cap="flat">
            <a:noFill/>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name="Slide2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9EAFB3D-7DD7-4ADB-A16B-A88CB29EE5B2}"/>
              </a:ext>
            </a:extLst>
          </p:cNvPr>
          <p:cNvPicPr>
            <a:picLocks noChangeAspect="1"/>
          </p:cNvPicPr>
          <p:nvPr/>
        </p:nvPicPr>
        <p:blipFill>
          <a:blip r:embed="rId2"/>
          <a:stretch>
            <a:fillRect/>
          </a:stretch>
        </p:blipFill>
        <p:spPr>
          <a:xfrm>
            <a:off x="1015998" y="57150"/>
            <a:ext cx="10159998" cy="6743700"/>
          </a:xfrm>
          <a:prstGeom prst="rect">
            <a:avLst/>
          </a:prstGeom>
          <a:noFill/>
          <a:ln cap="flat">
            <a:noFill/>
          </a:ln>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name="Slide2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5DB7361-4245-4C4A-95F2-BBEB5C300956}"/>
              </a:ext>
            </a:extLst>
          </p:cNvPr>
          <p:cNvPicPr>
            <a:picLocks noChangeAspect="1"/>
          </p:cNvPicPr>
          <p:nvPr/>
        </p:nvPicPr>
        <p:blipFill>
          <a:blip r:embed="rId2"/>
          <a:stretch>
            <a:fillRect/>
          </a:stretch>
        </p:blipFill>
        <p:spPr>
          <a:xfrm>
            <a:off x="952503" y="0"/>
            <a:ext cx="10275048" cy="6858000"/>
          </a:xfrm>
          <a:prstGeom prst="rect">
            <a:avLst/>
          </a:prstGeom>
          <a:noFill/>
          <a:ln cap="flat">
            <a:noFill/>
          </a:ln>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name="Slide2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514480A-89EF-4AFE-863D-DE24AE133E67}"/>
              </a:ext>
            </a:extLst>
          </p:cNvPr>
          <p:cNvPicPr>
            <a:picLocks noChangeAspect="1"/>
          </p:cNvPicPr>
          <p:nvPr/>
        </p:nvPicPr>
        <p:blipFill>
          <a:blip r:embed="rId2"/>
          <a:stretch>
            <a:fillRect/>
          </a:stretch>
        </p:blipFill>
        <p:spPr>
          <a:xfrm>
            <a:off x="996952" y="124458"/>
            <a:ext cx="10100306" cy="6733541"/>
          </a:xfrm>
          <a:prstGeom prst="rect">
            <a:avLst/>
          </a:prstGeom>
          <a:noFill/>
          <a:ln cap="flat">
            <a:noFill/>
          </a:ln>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name="Slide2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C52B61C-649C-42E2-B84E-98E17C0B3ADF}"/>
              </a:ext>
            </a:extLst>
          </p:cNvPr>
          <p:cNvPicPr>
            <a:picLocks noChangeAspect="1"/>
          </p:cNvPicPr>
          <p:nvPr/>
        </p:nvPicPr>
        <p:blipFill>
          <a:blip r:embed="rId2"/>
          <a:stretch>
            <a:fillRect/>
          </a:stretch>
        </p:blipFill>
        <p:spPr>
          <a:xfrm>
            <a:off x="1524003" y="0"/>
            <a:ext cx="9144000" cy="6858000"/>
          </a:xfrm>
          <a:prstGeom prst="rect">
            <a:avLst/>
          </a:prstGeom>
          <a:noFill/>
          <a:ln cap="flat">
            <a:noFill/>
          </a:ln>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name="Slide3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9DC07A9-D239-4415-BDC9-C9A9F2A72BA4}"/>
              </a:ext>
            </a:extLst>
          </p:cNvPr>
          <p:cNvPicPr>
            <a:picLocks noChangeAspect="1"/>
          </p:cNvPicPr>
          <p:nvPr/>
        </p:nvPicPr>
        <p:blipFill>
          <a:blip r:embed="rId2"/>
          <a:stretch>
            <a:fillRect/>
          </a:stretch>
        </p:blipFill>
        <p:spPr>
          <a:xfrm>
            <a:off x="1556509" y="0"/>
            <a:ext cx="9060112" cy="6858000"/>
          </a:xfrm>
          <a:prstGeom prst="rect">
            <a:avLst/>
          </a:prstGeom>
          <a:noFill/>
          <a:ln cap="flat">
            <a:noFill/>
          </a:ln>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showMasterSp="0">
  <p:cSld name="Slide72">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DCDD95F1-1CC4-48CE-BB8C-B2A8ECD27888}"/>
              </a:ext>
            </a:extLst>
          </p:cNvPr>
          <p:cNvSpPr txBox="1">
            <a:spLocks noGrp="1"/>
          </p:cNvSpPr>
          <p:nvPr>
            <p:ph type="subTitle" idx="1"/>
          </p:nvPr>
        </p:nvSpPr>
        <p:spPr>
          <a:xfrm>
            <a:off x="2927351" y="5734046"/>
            <a:ext cx="6400800" cy="815973"/>
          </a:xfrm>
        </p:spPr>
        <p:txBody>
          <a:bodyPr/>
          <a:lstStyle/>
          <a:p>
            <a:pPr lvl="0" hangingPunct="1"/>
            <a:r>
              <a:rPr lang="es-ES" b="1">
                <a:solidFill>
                  <a:srgbClr val="FFFFFF"/>
                </a:solidFill>
                <a:latin typeface="Sylfaen" pitchFamily="18"/>
              </a:rPr>
              <a:t>VICTOR NOVELLÓN</a:t>
            </a:r>
          </a:p>
          <a:p>
            <a:pPr lvl="0" hangingPunct="1">
              <a:spcBef>
                <a:spcPts val="300"/>
              </a:spcBef>
            </a:pPr>
            <a:endParaRPr lang="es-ES" sz="1400" b="1">
              <a:solidFill>
                <a:srgbClr val="FFCC66"/>
              </a:solidFill>
              <a:latin typeface="Sylfaen" pitchFamily="18"/>
            </a:endParaRPr>
          </a:p>
        </p:txBody>
      </p:sp>
      <p:pic>
        <p:nvPicPr>
          <p:cNvPr id="3" name="Picture 3">
            <a:extLst>
              <a:ext uri="{FF2B5EF4-FFF2-40B4-BE49-F238E27FC236}">
                <a16:creationId xmlns:a16="http://schemas.microsoft.com/office/drawing/2014/main" id="{23EA2C99-F079-457D-80A0-1E28EDBB6911}"/>
              </a:ext>
            </a:extLst>
          </p:cNvPr>
          <p:cNvPicPr>
            <a:picLocks noChangeAspect="1"/>
          </p:cNvPicPr>
          <p:nvPr/>
        </p:nvPicPr>
        <p:blipFill>
          <a:blip r:embed="rId2"/>
          <a:srcRect/>
          <a:stretch>
            <a:fillRect/>
          </a:stretch>
        </p:blipFill>
        <p:spPr>
          <a:xfrm>
            <a:off x="3359148" y="1916116"/>
            <a:ext cx="5426077" cy="3621088"/>
          </a:xfrm>
          <a:prstGeom prst="rect">
            <a:avLst/>
          </a:prstGeom>
          <a:noFill/>
          <a:ln w="38103" cap="flat">
            <a:solidFill>
              <a:srgbClr val="FFCC00"/>
            </a:solidFill>
            <a:prstDash val="solid"/>
            <a:miter/>
          </a:ln>
        </p:spPr>
      </p:pic>
      <p:sp>
        <p:nvSpPr>
          <p:cNvPr id="4" name="Text Box 4">
            <a:extLst>
              <a:ext uri="{FF2B5EF4-FFF2-40B4-BE49-F238E27FC236}">
                <a16:creationId xmlns:a16="http://schemas.microsoft.com/office/drawing/2014/main" id="{29570B14-6EF5-452B-8EE2-DCA92602038D}"/>
              </a:ext>
            </a:extLst>
          </p:cNvPr>
          <p:cNvSpPr txBox="1"/>
          <p:nvPr/>
        </p:nvSpPr>
        <p:spPr>
          <a:xfrm>
            <a:off x="2063745" y="692145"/>
            <a:ext cx="8135938" cy="94614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GRACIAS POR TU VISITA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Y QUE TENGAS UN BUEN DÍA</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a:extLst>
              <a:ext uri="{FF2B5EF4-FFF2-40B4-BE49-F238E27FC236}">
                <a16:creationId xmlns:a16="http://schemas.microsoft.com/office/drawing/2014/main" id="{CE48F3EB-026F-4ED5-9296-6089967297DB}"/>
              </a:ext>
            </a:extLst>
          </p:cNvPr>
          <p:cNvSpPr>
            <a:spLocks noChangeArrowheads="1"/>
          </p:cNvSpPr>
          <p:nvPr/>
        </p:nvSpPr>
        <p:spPr bwMode="auto">
          <a:xfrm>
            <a:off x="152400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a:solidFill>
                <a:srgbClr val="000000"/>
              </a:solidFill>
              <a:latin typeface="Arial" panose="020B0604020202020204" pitchFamily="34" charset="0"/>
              <a:cs typeface="Arial" panose="020B0604020202020204" pitchFamily="34" charset="0"/>
            </a:endParaRPr>
          </a:p>
        </p:txBody>
      </p:sp>
      <p:sp>
        <p:nvSpPr>
          <p:cNvPr id="4101" name="Rectangle 5">
            <a:extLst>
              <a:ext uri="{FF2B5EF4-FFF2-40B4-BE49-F238E27FC236}">
                <a16:creationId xmlns:a16="http://schemas.microsoft.com/office/drawing/2014/main" id="{B350EFF9-3ABD-4E42-817A-BF527500D6EA}"/>
              </a:ext>
            </a:extLst>
          </p:cNvPr>
          <p:cNvSpPr>
            <a:spLocks noChangeArrowheads="1"/>
          </p:cNvSpPr>
          <p:nvPr/>
        </p:nvSpPr>
        <p:spPr bwMode="auto">
          <a:xfrm>
            <a:off x="152400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altLang="es-ES">
              <a:solidFill>
                <a:srgbClr val="000000"/>
              </a:solidFill>
              <a:latin typeface="Arial" panose="020B0604020202020204" pitchFamily="34" charset="0"/>
              <a:cs typeface="Arial" panose="020B0604020202020204" pitchFamily="34" charset="0"/>
            </a:endParaRPr>
          </a:p>
        </p:txBody>
      </p:sp>
      <p:pic>
        <p:nvPicPr>
          <p:cNvPr id="4103" name="Picture 7">
            <a:hlinkClick r:id="rId2"/>
            <a:extLst>
              <a:ext uri="{FF2B5EF4-FFF2-40B4-BE49-F238E27FC236}">
                <a16:creationId xmlns:a16="http://schemas.microsoft.com/office/drawing/2014/main" id="{8A8CCBCD-91CA-4FFD-A8FD-B6957B7889E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a:extLst>
              <a:ext uri="{FF2B5EF4-FFF2-40B4-BE49-F238E27FC236}">
                <a16:creationId xmlns:a16="http://schemas.microsoft.com/office/drawing/2014/main" id="{7B89F2FC-468C-4E9D-9B69-3C70E51B5606}"/>
              </a:ext>
            </a:extLst>
          </p:cNvPr>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6000" b="1">
                <a:solidFill>
                  <a:srgbClr val="000000"/>
                </a:solidFill>
                <a:latin typeface="Kristen ITC" panose="03050502040202030202" pitchFamily="66" charset="0"/>
                <a:cs typeface="Arial" panose="020B0604020202020204" pitchFamily="34" charset="0"/>
              </a:rPr>
              <a:t>¿Te ha gustado?</a:t>
            </a:r>
            <a:r>
              <a:rPr lang="es-ES" altLang="es-ES" sz="4800">
                <a:solidFill>
                  <a:srgbClr val="000000"/>
                </a:solidFill>
                <a:latin typeface="Kristen ITC" panose="03050502040202030202" pitchFamily="66" charset="0"/>
                <a:cs typeface="Arial" panose="020B0604020202020204" pitchFamily="34" charset="0"/>
              </a:rPr>
              <a:t> </a:t>
            </a:r>
            <a:br>
              <a:rPr lang="es-ES" altLang="es-ES" sz="4800">
                <a:solidFill>
                  <a:srgbClr val="000000"/>
                </a:solidFill>
                <a:latin typeface="Kristen ITC" panose="03050502040202030202" pitchFamily="66" charset="0"/>
                <a:cs typeface="Arial" panose="020B0604020202020204" pitchFamily="34" charset="0"/>
              </a:rPr>
            </a:br>
            <a:r>
              <a:rPr lang="es-ES" altLang="es-ES" sz="4400">
                <a:solidFill>
                  <a:srgbClr val="000000"/>
                </a:solidFill>
                <a:latin typeface="Kristen ITC" panose="03050502040202030202" pitchFamily="66" charset="0"/>
                <a:cs typeface="Arial" panose="020B0604020202020204" pitchFamily="34" charset="0"/>
              </a:rPr>
              <a:t>Puedes ver más entrando </a:t>
            </a:r>
            <a:br>
              <a:rPr lang="es-ES" altLang="es-ES" sz="4400">
                <a:solidFill>
                  <a:srgbClr val="000000"/>
                </a:solidFill>
                <a:latin typeface="Kristen ITC" panose="03050502040202030202" pitchFamily="66" charset="0"/>
                <a:cs typeface="Arial" panose="020B0604020202020204" pitchFamily="34" charset="0"/>
              </a:rPr>
            </a:br>
            <a:r>
              <a:rPr lang="es-ES" altLang="es-ES" sz="4400" b="1">
                <a:solidFill>
                  <a:srgbClr val="40F903"/>
                </a:solidFill>
                <a:latin typeface="Kristen ITC" panose="03050502040202030202" pitchFamily="66" charset="0"/>
                <a:cs typeface="Arial" panose="020B0604020202020204" pitchFamily="34" charset="0"/>
                <a:hlinkClick r:id="rId2"/>
              </a:rPr>
              <a:t>Aquí</a:t>
            </a:r>
            <a:endParaRPr lang="es-ES" altLang="es-ES" sz="4400" b="1">
              <a:solidFill>
                <a:srgbClr val="40F903"/>
              </a:solidFill>
              <a:latin typeface="Kristen ITC" panose="03050502040202030202" pitchFamily="66" charset="0"/>
              <a:cs typeface="Arial" panose="020B0604020202020204" pitchFamily="34" charset="0"/>
            </a:endParaRPr>
          </a:p>
        </p:txBody>
      </p:sp>
      <p:sp>
        <p:nvSpPr>
          <p:cNvPr id="4107" name="Text Box 11">
            <a:extLst>
              <a:ext uri="{FF2B5EF4-FFF2-40B4-BE49-F238E27FC236}">
                <a16:creationId xmlns:a16="http://schemas.microsoft.com/office/drawing/2014/main" id="{7A243C65-DEC2-4D43-BD01-E76C3F7C172B}"/>
              </a:ext>
            </a:extLst>
          </p:cNvPr>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altLang="es-ES" b="1">
                <a:solidFill>
                  <a:srgbClr val="000000"/>
                </a:solidFill>
                <a:latin typeface="Kristen ITC" panose="03050502040202030202" pitchFamily="66" charset="0"/>
                <a:cs typeface="Arial" panose="020B0604020202020204" pitchFamily="34" charset="0"/>
              </a:rPr>
              <a:t>Además puedes recibir powerpoints en tu correo electrónico suscribiéndote aquí:</a:t>
            </a:r>
            <a:r>
              <a:rPr lang="es-ES_tradnl" altLang="es-ES" b="1">
                <a:solidFill>
                  <a:srgbClr val="0066FF"/>
                </a:solidFill>
                <a:latin typeface="Arial" panose="020B0604020202020204" pitchFamily="34" charset="0"/>
                <a:cs typeface="Arial" panose="020B0604020202020204" pitchFamily="34" charset="0"/>
              </a:rPr>
              <a:t> </a:t>
            </a:r>
          </a:p>
          <a:p>
            <a:pPr fontAlgn="base">
              <a:spcBef>
                <a:spcPct val="50000"/>
              </a:spcBef>
              <a:spcAft>
                <a:spcPct val="0"/>
              </a:spcAft>
            </a:pPr>
            <a:endParaRPr lang="es-ES" altLang="es-ES" b="1">
              <a:solidFill>
                <a:srgbClr val="0066FF"/>
              </a:solidFill>
              <a:latin typeface="Arial" panose="020B0604020202020204" pitchFamily="34" charset="0"/>
              <a:cs typeface="Arial" panose="020B0604020202020204" pitchFamily="34" charset="0"/>
            </a:endParaRPr>
          </a:p>
        </p:txBody>
      </p:sp>
      <p:pic>
        <p:nvPicPr>
          <p:cNvPr id="4106" name="Picture 10">
            <a:hlinkClick r:id="rId4"/>
            <a:extLst>
              <a:ext uri="{FF2B5EF4-FFF2-40B4-BE49-F238E27FC236}">
                <a16:creationId xmlns:a16="http://schemas.microsoft.com/office/drawing/2014/main" id="{E82EF79F-8097-4B11-9734-D860CEB32826}"/>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a:extLst>
              <a:ext uri="{FF2B5EF4-FFF2-40B4-BE49-F238E27FC236}">
                <a16:creationId xmlns:a16="http://schemas.microsoft.com/office/drawing/2014/main" id="{3005876C-271A-42CC-8C1D-95456C7B9258}"/>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a:hlinkClick r:id="rId7"/>
            <a:extLst>
              <a:ext uri="{FF2B5EF4-FFF2-40B4-BE49-F238E27FC236}">
                <a16:creationId xmlns:a16="http://schemas.microsoft.com/office/drawing/2014/main" id="{8F8F8E27-3C01-4D3E-8FAC-A9FA8355043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a:hlinkClick r:id="rId9"/>
            <a:extLst>
              <a:ext uri="{FF2B5EF4-FFF2-40B4-BE49-F238E27FC236}">
                <a16:creationId xmlns:a16="http://schemas.microsoft.com/office/drawing/2014/main" id="{CB5B6BE8-1E54-4030-9F74-AD3647F3B446}"/>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a:hlinkClick r:id="rId11"/>
            <a:extLst>
              <a:ext uri="{FF2B5EF4-FFF2-40B4-BE49-F238E27FC236}">
                <a16:creationId xmlns:a16="http://schemas.microsoft.com/office/drawing/2014/main" id="{7F959085-D934-4DAD-AC39-9DD0B0CBAC2B}"/>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a:hlinkClick r:id="rId13"/>
            <a:extLst>
              <a:ext uri="{FF2B5EF4-FFF2-40B4-BE49-F238E27FC236}">
                <a16:creationId xmlns:a16="http://schemas.microsoft.com/office/drawing/2014/main" id="{46D063D5-3B50-4F4A-BC3C-C1CAF385B92D}"/>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25496846"/>
      </p:ext>
    </p:extLst>
  </p:cSld>
  <p:clrMapOvr>
    <a:masterClrMapping/>
  </p:clrMapOvr>
  <p:transition spd="slow">
    <p:fade thruBlk="1"/>
  </p:transition>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143</TotalTime>
  <Words>519</Words>
  <Application>Microsoft Office PowerPoint</Application>
  <PresentationFormat>Panorámica</PresentationFormat>
  <Paragraphs>14</Paragraphs>
  <Slides>31</Slides>
  <Notes>2</Notes>
  <HiddenSlides>0</HiddenSlides>
  <MMClips>1</MMClips>
  <ScaleCrop>false</ScaleCrop>
  <HeadingPairs>
    <vt:vector size="6" baseType="variant">
      <vt:variant>
        <vt:lpstr>Fuentes usadas</vt:lpstr>
      </vt:variant>
      <vt:variant>
        <vt:i4>7</vt:i4>
      </vt:variant>
      <vt:variant>
        <vt:lpstr>Tema</vt:lpstr>
      </vt:variant>
      <vt:variant>
        <vt:i4>3</vt:i4>
      </vt:variant>
      <vt:variant>
        <vt:lpstr>Títulos de diapositiva</vt:lpstr>
      </vt:variant>
      <vt:variant>
        <vt:i4>31</vt:i4>
      </vt:variant>
    </vt:vector>
  </HeadingPairs>
  <TitlesOfParts>
    <vt:vector size="41" baseType="lpstr">
      <vt:lpstr>Arial</vt:lpstr>
      <vt:lpstr>Calibri</vt:lpstr>
      <vt:lpstr>Calibri Light</vt:lpstr>
      <vt:lpstr>Kristen ITC</vt:lpstr>
      <vt:lpstr>Sylfaen</vt:lpstr>
      <vt:lpstr>Tahoma</vt:lpstr>
      <vt:lpstr>Times New Roman</vt:lpstr>
      <vt:lpstr>Tema de Office</vt:lpstr>
      <vt:lpstr>Diseño predeterminado</vt:lpstr>
      <vt:lpstr>1_Diseño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Víctor Novellón</dc:creator>
  <cp:lastModifiedBy>Víctor Novellón</cp:lastModifiedBy>
  <cp:revision>1</cp:revision>
  <dcterms:created xsi:type="dcterms:W3CDTF">2020-03-24T18:51:46Z</dcterms:created>
  <dcterms:modified xsi:type="dcterms:W3CDTF">2020-05-17T11:16:08Z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