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9"/>
  </p:notesMasterIdLst>
  <p:sldIdLst>
    <p:sldId id="256" r:id="rId4"/>
    <p:sldId id="257" r:id="rId5"/>
    <p:sldId id="259" r:id="rId6"/>
    <p:sldId id="260" r:id="rId7"/>
    <p:sldId id="261" r:id="rId8"/>
    <p:sldId id="262" r:id="rId9"/>
    <p:sldId id="264" r:id="rId10"/>
    <p:sldId id="265" r:id="rId11"/>
    <p:sldId id="268" r:id="rId12"/>
    <p:sldId id="269" r:id="rId13"/>
    <p:sldId id="270" r:id="rId14"/>
    <p:sldId id="271" r:id="rId15"/>
    <p:sldId id="272" r:id="rId16"/>
    <p:sldId id="273" r:id="rId17"/>
    <p:sldId id="266" r:id="rId18"/>
    <p:sldId id="267"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4" r:id="rId59"/>
    <p:sldId id="313" r:id="rId60"/>
    <p:sldId id="315" r:id="rId61"/>
    <p:sldId id="316" r:id="rId62"/>
    <p:sldId id="317" r:id="rId63"/>
    <p:sldId id="318" r:id="rId64"/>
    <p:sldId id="319" r:id="rId65"/>
    <p:sldId id="328" r:id="rId66"/>
    <p:sldId id="329" r:id="rId67"/>
    <p:sldId id="330" r:id="rId6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3D42F62-2546-4339-A1C1-DACD69063F8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63AFDF3-27A2-45A9-A2F4-42232B0FA98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A44D2A3-953C-4E41-ACAD-81252F06B491}" type="datetime1">
              <a:rPr lang="es-ES"/>
              <a:pPr lvl="0"/>
              <a:t>07/03/2021</a:t>
            </a:fld>
            <a:endParaRPr lang="es-ES"/>
          </a:p>
        </p:txBody>
      </p:sp>
      <p:sp>
        <p:nvSpPr>
          <p:cNvPr id="4" name="Marcador de imagen de diapositiva 3">
            <a:extLst>
              <a:ext uri="{FF2B5EF4-FFF2-40B4-BE49-F238E27FC236}">
                <a16:creationId xmlns:a16="http://schemas.microsoft.com/office/drawing/2014/main" id="{E65FE070-0510-4635-AA94-E92EE05D69C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27DAFF7-B3AC-46A3-BDDC-8067235CAC4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1119D89-6D3F-4253-B9B1-44672D00617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C208154-6CA1-4C44-BA26-A7045899D66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CDBBDFF-6622-4AD9-BD8F-4BDCC25AA15B}" type="slidenum">
              <a:t>‹Nº›</a:t>
            </a:fld>
            <a:endParaRPr lang="es-ES"/>
          </a:p>
        </p:txBody>
      </p:sp>
    </p:spTree>
    <p:extLst>
      <p:ext uri="{BB962C8B-B14F-4D97-AF65-F5344CB8AC3E}">
        <p14:creationId xmlns:p14="http://schemas.microsoft.com/office/powerpoint/2010/main" val="236561871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6DC7574-606C-4207-B815-2CD24BE8C6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8EE25ED-3BA3-4D7D-B5C8-F9BC02ABD22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B35D708-57AE-45AD-B964-5EED947EF80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9A450EE-1C34-4B5D-9EA5-D5FAA947DBD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5DD1DB7-1391-40E2-B581-FFEB88057F8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C822B8A-25B5-4956-9B0A-9E4D5014270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25B25CD-8714-403D-8C0E-35CBB1C5C00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75B423E-B07F-4BDE-9B3F-2F46A1B680B1}"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71BCA2-41C8-45D0-BBE7-89B285F117F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F6BA51A-78BF-4A06-B2D4-84D5E1B4482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2CA8779-26C4-450A-9584-856D3E7D1BDD}"/>
              </a:ext>
            </a:extLst>
          </p:cNvPr>
          <p:cNvSpPr txBox="1">
            <a:spLocks noGrp="1"/>
          </p:cNvSpPr>
          <p:nvPr>
            <p:ph type="dt" sz="half" idx="7"/>
          </p:nvPr>
        </p:nvSpPr>
        <p:spPr/>
        <p:txBody>
          <a:bodyPr/>
          <a:lstStyle>
            <a:lvl1pPr>
              <a:defRPr/>
            </a:lvl1pPr>
          </a:lstStyle>
          <a:p>
            <a:pPr lvl="0"/>
            <a:fld id="{5C536B68-CB8A-4BC8-A168-E3A0EC84ED82}" type="datetime1">
              <a:rPr lang="es-ES"/>
              <a:pPr lvl="0"/>
              <a:t>07/03/2021</a:t>
            </a:fld>
            <a:endParaRPr lang="es-ES"/>
          </a:p>
        </p:txBody>
      </p:sp>
      <p:sp>
        <p:nvSpPr>
          <p:cNvPr id="5" name="Marcador de pie de página 4">
            <a:extLst>
              <a:ext uri="{FF2B5EF4-FFF2-40B4-BE49-F238E27FC236}">
                <a16:creationId xmlns:a16="http://schemas.microsoft.com/office/drawing/2014/main" id="{2261397B-E571-480F-A24D-9F836D23B6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7F8C155-36F0-4BED-9908-039FF4684BE4}"/>
              </a:ext>
            </a:extLst>
          </p:cNvPr>
          <p:cNvSpPr txBox="1">
            <a:spLocks noGrp="1"/>
          </p:cNvSpPr>
          <p:nvPr>
            <p:ph type="sldNum" sz="quarter" idx="8"/>
          </p:nvPr>
        </p:nvSpPr>
        <p:spPr/>
        <p:txBody>
          <a:bodyPr/>
          <a:lstStyle>
            <a:lvl1pPr>
              <a:defRPr/>
            </a:lvl1pPr>
          </a:lstStyle>
          <a:p>
            <a:pPr lvl="0"/>
            <a:fld id="{06E3775F-58A5-4341-ABD7-2FAC5A6FDCA7}" type="slidenum">
              <a:t>‹Nº›</a:t>
            </a:fld>
            <a:endParaRPr lang="es-ES"/>
          </a:p>
        </p:txBody>
      </p:sp>
    </p:spTree>
    <p:extLst>
      <p:ext uri="{BB962C8B-B14F-4D97-AF65-F5344CB8AC3E}">
        <p14:creationId xmlns:p14="http://schemas.microsoft.com/office/powerpoint/2010/main" val="201801147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C3730A-2FDA-4213-86D1-9697CA205D6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450DD3-8B7A-4ED8-BF3B-967C4901C21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81327B3-76AD-4B0D-A283-E7772A747D4E}"/>
              </a:ext>
            </a:extLst>
          </p:cNvPr>
          <p:cNvSpPr txBox="1">
            <a:spLocks noGrp="1"/>
          </p:cNvSpPr>
          <p:nvPr>
            <p:ph type="dt" sz="half" idx="7"/>
          </p:nvPr>
        </p:nvSpPr>
        <p:spPr/>
        <p:txBody>
          <a:bodyPr/>
          <a:lstStyle>
            <a:lvl1pPr>
              <a:defRPr/>
            </a:lvl1pPr>
          </a:lstStyle>
          <a:p>
            <a:pPr lvl="0"/>
            <a:fld id="{7EE9EC66-0001-4750-A24A-4FE658D4D6B5}" type="datetime1">
              <a:rPr lang="es-ES"/>
              <a:pPr lvl="0"/>
              <a:t>07/03/2021</a:t>
            </a:fld>
            <a:endParaRPr lang="es-ES"/>
          </a:p>
        </p:txBody>
      </p:sp>
      <p:sp>
        <p:nvSpPr>
          <p:cNvPr id="5" name="Marcador de pie de página 4">
            <a:extLst>
              <a:ext uri="{FF2B5EF4-FFF2-40B4-BE49-F238E27FC236}">
                <a16:creationId xmlns:a16="http://schemas.microsoft.com/office/drawing/2014/main" id="{B70652D4-6CBB-4CDD-93EA-9C48423659F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065E86A-F4B3-48AB-8963-426C365A8C1D}"/>
              </a:ext>
            </a:extLst>
          </p:cNvPr>
          <p:cNvSpPr txBox="1">
            <a:spLocks noGrp="1"/>
          </p:cNvSpPr>
          <p:nvPr>
            <p:ph type="sldNum" sz="quarter" idx="8"/>
          </p:nvPr>
        </p:nvSpPr>
        <p:spPr/>
        <p:txBody>
          <a:bodyPr/>
          <a:lstStyle>
            <a:lvl1pPr>
              <a:defRPr/>
            </a:lvl1pPr>
          </a:lstStyle>
          <a:p>
            <a:pPr lvl="0"/>
            <a:fld id="{594A8AD8-F053-422F-B5B7-24493903CCC5}" type="slidenum">
              <a:t>‹Nº›</a:t>
            </a:fld>
            <a:endParaRPr lang="es-ES"/>
          </a:p>
        </p:txBody>
      </p:sp>
    </p:spTree>
    <p:extLst>
      <p:ext uri="{BB962C8B-B14F-4D97-AF65-F5344CB8AC3E}">
        <p14:creationId xmlns:p14="http://schemas.microsoft.com/office/powerpoint/2010/main" val="1607845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9AAB87-38C3-488A-B484-7EE0C58B1B2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28FE159-60D4-4078-BF22-37F4781DF58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617C034-40B3-46E0-8878-E8237287F1E4}"/>
              </a:ext>
            </a:extLst>
          </p:cNvPr>
          <p:cNvSpPr txBox="1">
            <a:spLocks noGrp="1"/>
          </p:cNvSpPr>
          <p:nvPr>
            <p:ph type="dt" sz="half" idx="7"/>
          </p:nvPr>
        </p:nvSpPr>
        <p:spPr/>
        <p:txBody>
          <a:bodyPr/>
          <a:lstStyle>
            <a:lvl1pPr>
              <a:defRPr/>
            </a:lvl1pPr>
          </a:lstStyle>
          <a:p>
            <a:pPr lvl="0"/>
            <a:fld id="{214FDE83-8C2C-475E-90D8-F664C6B7BD40}" type="datetime1">
              <a:rPr lang="es-ES"/>
              <a:pPr lvl="0"/>
              <a:t>07/03/2021</a:t>
            </a:fld>
            <a:endParaRPr lang="es-ES"/>
          </a:p>
        </p:txBody>
      </p:sp>
      <p:sp>
        <p:nvSpPr>
          <p:cNvPr id="5" name="Marcador de pie de página 4">
            <a:extLst>
              <a:ext uri="{FF2B5EF4-FFF2-40B4-BE49-F238E27FC236}">
                <a16:creationId xmlns:a16="http://schemas.microsoft.com/office/drawing/2014/main" id="{66B15E7A-06B1-4D40-AE8A-81BE3012240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0C46F92-1F73-4AB5-9E40-3498B55E72EF}"/>
              </a:ext>
            </a:extLst>
          </p:cNvPr>
          <p:cNvSpPr txBox="1">
            <a:spLocks noGrp="1"/>
          </p:cNvSpPr>
          <p:nvPr>
            <p:ph type="sldNum" sz="quarter" idx="8"/>
          </p:nvPr>
        </p:nvSpPr>
        <p:spPr/>
        <p:txBody>
          <a:bodyPr/>
          <a:lstStyle>
            <a:lvl1pPr>
              <a:defRPr/>
            </a:lvl1pPr>
          </a:lstStyle>
          <a:p>
            <a:pPr lvl="0"/>
            <a:fld id="{D52E0036-987F-49D5-A359-D5DC50E96226}" type="slidenum">
              <a:t>‹Nº›</a:t>
            </a:fld>
            <a:endParaRPr lang="es-ES"/>
          </a:p>
        </p:txBody>
      </p:sp>
    </p:spTree>
    <p:extLst>
      <p:ext uri="{BB962C8B-B14F-4D97-AF65-F5344CB8AC3E}">
        <p14:creationId xmlns:p14="http://schemas.microsoft.com/office/powerpoint/2010/main" val="2025563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078C7D-5FD1-46D7-B31D-79F2BA844BB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0CCDD5-3089-4D45-B65E-6063B3AD921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2FA7B2E-4E17-4251-8A06-8EDEF6BD267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D33C9FC-B384-4768-8B8B-E4A9E2854284}"/>
              </a:ext>
            </a:extLst>
          </p:cNvPr>
          <p:cNvSpPr txBox="1">
            <a:spLocks noGrp="1"/>
          </p:cNvSpPr>
          <p:nvPr>
            <p:ph type="dt" sz="half" idx="7"/>
          </p:nvPr>
        </p:nvSpPr>
        <p:spPr/>
        <p:txBody>
          <a:bodyPr/>
          <a:lstStyle>
            <a:lvl1pPr>
              <a:defRPr/>
            </a:lvl1pPr>
          </a:lstStyle>
          <a:p>
            <a:pPr lvl="0"/>
            <a:fld id="{82C7C2F3-377D-4325-8A52-4E2F027E6D38}" type="datetime1">
              <a:rPr lang="es-ES"/>
              <a:pPr lvl="0"/>
              <a:t>07/03/2021</a:t>
            </a:fld>
            <a:endParaRPr lang="es-ES"/>
          </a:p>
        </p:txBody>
      </p:sp>
      <p:sp>
        <p:nvSpPr>
          <p:cNvPr id="6" name="Marcador de pie de página 5">
            <a:extLst>
              <a:ext uri="{FF2B5EF4-FFF2-40B4-BE49-F238E27FC236}">
                <a16:creationId xmlns:a16="http://schemas.microsoft.com/office/drawing/2014/main" id="{7A2F2C3C-E968-445D-8C9A-9C15CCF06F1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893A311-EDDE-4B19-B870-441E861AA0C0}"/>
              </a:ext>
            </a:extLst>
          </p:cNvPr>
          <p:cNvSpPr txBox="1">
            <a:spLocks noGrp="1"/>
          </p:cNvSpPr>
          <p:nvPr>
            <p:ph type="sldNum" sz="quarter" idx="8"/>
          </p:nvPr>
        </p:nvSpPr>
        <p:spPr/>
        <p:txBody>
          <a:bodyPr/>
          <a:lstStyle>
            <a:lvl1pPr>
              <a:defRPr/>
            </a:lvl1pPr>
          </a:lstStyle>
          <a:p>
            <a:pPr lvl="0"/>
            <a:fld id="{152784F7-0583-47A8-B567-9E0476D47F1B}" type="slidenum">
              <a:t>‹Nº›</a:t>
            </a:fld>
            <a:endParaRPr lang="es-ES"/>
          </a:p>
        </p:txBody>
      </p:sp>
    </p:spTree>
    <p:extLst>
      <p:ext uri="{BB962C8B-B14F-4D97-AF65-F5344CB8AC3E}">
        <p14:creationId xmlns:p14="http://schemas.microsoft.com/office/powerpoint/2010/main" val="5819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C8F4DD-084C-4C1B-8E5D-C9B97A9B0D5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49B9713-DBCA-4D51-9A0E-B2FDBB61D3A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E4BA737-BC3E-46DB-8A7A-E5F8DE32419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BFB5516-F161-4EE7-A06E-5B3E921E62A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83218D9-C31F-42A9-B412-09A2E53D4B9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0659876-F644-4EEA-8774-19B638FCD1E8}"/>
              </a:ext>
            </a:extLst>
          </p:cNvPr>
          <p:cNvSpPr txBox="1">
            <a:spLocks noGrp="1"/>
          </p:cNvSpPr>
          <p:nvPr>
            <p:ph type="dt" sz="half" idx="7"/>
          </p:nvPr>
        </p:nvSpPr>
        <p:spPr/>
        <p:txBody>
          <a:bodyPr/>
          <a:lstStyle>
            <a:lvl1pPr>
              <a:defRPr/>
            </a:lvl1pPr>
          </a:lstStyle>
          <a:p>
            <a:pPr lvl="0"/>
            <a:fld id="{7D5AA8B9-13F5-4FF1-96EE-ED1A77A3FD0C}" type="datetime1">
              <a:rPr lang="es-ES"/>
              <a:pPr lvl="0"/>
              <a:t>07/03/2021</a:t>
            </a:fld>
            <a:endParaRPr lang="es-ES"/>
          </a:p>
        </p:txBody>
      </p:sp>
      <p:sp>
        <p:nvSpPr>
          <p:cNvPr id="8" name="Marcador de pie de página 7">
            <a:extLst>
              <a:ext uri="{FF2B5EF4-FFF2-40B4-BE49-F238E27FC236}">
                <a16:creationId xmlns:a16="http://schemas.microsoft.com/office/drawing/2014/main" id="{E7AD6B1D-76E1-4F3A-B492-0C26D1AD4F6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B9AB7B2-5718-4BC2-AA56-6B1973E03191}"/>
              </a:ext>
            </a:extLst>
          </p:cNvPr>
          <p:cNvSpPr txBox="1">
            <a:spLocks noGrp="1"/>
          </p:cNvSpPr>
          <p:nvPr>
            <p:ph type="sldNum" sz="quarter" idx="8"/>
          </p:nvPr>
        </p:nvSpPr>
        <p:spPr/>
        <p:txBody>
          <a:bodyPr/>
          <a:lstStyle>
            <a:lvl1pPr>
              <a:defRPr/>
            </a:lvl1pPr>
          </a:lstStyle>
          <a:p>
            <a:pPr lvl="0"/>
            <a:fld id="{5D526BEC-7995-441C-8373-EFA2FDF29BE1}" type="slidenum">
              <a:t>‹Nº›</a:t>
            </a:fld>
            <a:endParaRPr lang="es-ES"/>
          </a:p>
        </p:txBody>
      </p:sp>
    </p:spTree>
    <p:extLst>
      <p:ext uri="{BB962C8B-B14F-4D97-AF65-F5344CB8AC3E}">
        <p14:creationId xmlns:p14="http://schemas.microsoft.com/office/powerpoint/2010/main" val="991653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17F466-DFFD-454E-AA87-6C10E4092B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554A6AA-0F35-40C6-B034-27E8988E471A}"/>
              </a:ext>
            </a:extLst>
          </p:cNvPr>
          <p:cNvSpPr txBox="1">
            <a:spLocks noGrp="1"/>
          </p:cNvSpPr>
          <p:nvPr>
            <p:ph type="dt" sz="half" idx="7"/>
          </p:nvPr>
        </p:nvSpPr>
        <p:spPr/>
        <p:txBody>
          <a:bodyPr/>
          <a:lstStyle>
            <a:lvl1pPr>
              <a:defRPr/>
            </a:lvl1pPr>
          </a:lstStyle>
          <a:p>
            <a:pPr lvl="0"/>
            <a:fld id="{24E7D87D-7AD4-46F2-B09D-70FD76B1C573}" type="datetime1">
              <a:rPr lang="es-ES"/>
              <a:pPr lvl="0"/>
              <a:t>07/03/2021</a:t>
            </a:fld>
            <a:endParaRPr lang="es-ES"/>
          </a:p>
        </p:txBody>
      </p:sp>
      <p:sp>
        <p:nvSpPr>
          <p:cNvPr id="4" name="Marcador de pie de página 3">
            <a:extLst>
              <a:ext uri="{FF2B5EF4-FFF2-40B4-BE49-F238E27FC236}">
                <a16:creationId xmlns:a16="http://schemas.microsoft.com/office/drawing/2014/main" id="{8C79A8B7-4A55-4656-8A53-23ECA125375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65BFB9F-FB1D-433F-B7DF-A53EE6D26332}"/>
              </a:ext>
            </a:extLst>
          </p:cNvPr>
          <p:cNvSpPr txBox="1">
            <a:spLocks noGrp="1"/>
          </p:cNvSpPr>
          <p:nvPr>
            <p:ph type="sldNum" sz="quarter" idx="8"/>
          </p:nvPr>
        </p:nvSpPr>
        <p:spPr/>
        <p:txBody>
          <a:bodyPr/>
          <a:lstStyle>
            <a:lvl1pPr>
              <a:defRPr/>
            </a:lvl1pPr>
          </a:lstStyle>
          <a:p>
            <a:pPr lvl="0"/>
            <a:fld id="{2E40F07E-E511-47AE-86BA-3538DC2C0FFF}" type="slidenum">
              <a:t>‹Nº›</a:t>
            </a:fld>
            <a:endParaRPr lang="es-ES"/>
          </a:p>
        </p:txBody>
      </p:sp>
    </p:spTree>
    <p:extLst>
      <p:ext uri="{BB962C8B-B14F-4D97-AF65-F5344CB8AC3E}">
        <p14:creationId xmlns:p14="http://schemas.microsoft.com/office/powerpoint/2010/main" val="2999291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7C4081D-6021-4068-8025-87C173483405}"/>
              </a:ext>
            </a:extLst>
          </p:cNvPr>
          <p:cNvSpPr txBox="1">
            <a:spLocks noGrp="1"/>
          </p:cNvSpPr>
          <p:nvPr>
            <p:ph type="dt" sz="half" idx="7"/>
          </p:nvPr>
        </p:nvSpPr>
        <p:spPr/>
        <p:txBody>
          <a:bodyPr/>
          <a:lstStyle>
            <a:lvl1pPr>
              <a:defRPr/>
            </a:lvl1pPr>
          </a:lstStyle>
          <a:p>
            <a:pPr lvl="0"/>
            <a:fld id="{8A2364ED-DBFF-44C9-AC73-EC58F8D3F7F7}" type="datetime1">
              <a:rPr lang="es-ES"/>
              <a:pPr lvl="0"/>
              <a:t>07/03/2021</a:t>
            </a:fld>
            <a:endParaRPr lang="es-ES"/>
          </a:p>
        </p:txBody>
      </p:sp>
      <p:sp>
        <p:nvSpPr>
          <p:cNvPr id="3" name="Marcador de pie de página 2">
            <a:extLst>
              <a:ext uri="{FF2B5EF4-FFF2-40B4-BE49-F238E27FC236}">
                <a16:creationId xmlns:a16="http://schemas.microsoft.com/office/drawing/2014/main" id="{C7187751-382F-49C9-809A-D2B7721982B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8EBD34B-D890-48A1-95FE-C232A255DE29}"/>
              </a:ext>
            </a:extLst>
          </p:cNvPr>
          <p:cNvSpPr txBox="1">
            <a:spLocks noGrp="1"/>
          </p:cNvSpPr>
          <p:nvPr>
            <p:ph type="sldNum" sz="quarter" idx="8"/>
          </p:nvPr>
        </p:nvSpPr>
        <p:spPr/>
        <p:txBody>
          <a:bodyPr/>
          <a:lstStyle>
            <a:lvl1pPr>
              <a:defRPr/>
            </a:lvl1pPr>
          </a:lstStyle>
          <a:p>
            <a:pPr lvl="0"/>
            <a:fld id="{7DFD7D7F-680B-4338-AD21-317852024102}" type="slidenum">
              <a:t>‹Nº›</a:t>
            </a:fld>
            <a:endParaRPr lang="es-ES"/>
          </a:p>
        </p:txBody>
      </p:sp>
    </p:spTree>
    <p:extLst>
      <p:ext uri="{BB962C8B-B14F-4D97-AF65-F5344CB8AC3E}">
        <p14:creationId xmlns:p14="http://schemas.microsoft.com/office/powerpoint/2010/main" val="397920799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A417F9-767A-49C6-A625-2D6D4954849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FA0B8BC-326E-4B95-97D5-59537AA91E3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5150720-284C-4BD7-9D01-8992EFB4B1D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56DD7BF-A88F-4113-A6CA-4ADB9512B640}"/>
              </a:ext>
            </a:extLst>
          </p:cNvPr>
          <p:cNvSpPr txBox="1">
            <a:spLocks noGrp="1"/>
          </p:cNvSpPr>
          <p:nvPr>
            <p:ph type="dt" sz="half" idx="7"/>
          </p:nvPr>
        </p:nvSpPr>
        <p:spPr/>
        <p:txBody>
          <a:bodyPr/>
          <a:lstStyle>
            <a:lvl1pPr>
              <a:defRPr/>
            </a:lvl1pPr>
          </a:lstStyle>
          <a:p>
            <a:pPr lvl="0"/>
            <a:fld id="{F96F50E2-11E4-4A62-B6D2-D3988AA9CA60}" type="datetime1">
              <a:rPr lang="es-ES"/>
              <a:pPr lvl="0"/>
              <a:t>07/03/2021</a:t>
            </a:fld>
            <a:endParaRPr lang="es-ES"/>
          </a:p>
        </p:txBody>
      </p:sp>
      <p:sp>
        <p:nvSpPr>
          <p:cNvPr id="6" name="Marcador de pie de página 5">
            <a:extLst>
              <a:ext uri="{FF2B5EF4-FFF2-40B4-BE49-F238E27FC236}">
                <a16:creationId xmlns:a16="http://schemas.microsoft.com/office/drawing/2014/main" id="{0004B153-00D5-477A-BFC9-2B74C268F8F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410E6AD-8461-4A04-84CF-2FE587D0B548}"/>
              </a:ext>
            </a:extLst>
          </p:cNvPr>
          <p:cNvSpPr txBox="1">
            <a:spLocks noGrp="1"/>
          </p:cNvSpPr>
          <p:nvPr>
            <p:ph type="sldNum" sz="quarter" idx="8"/>
          </p:nvPr>
        </p:nvSpPr>
        <p:spPr/>
        <p:txBody>
          <a:bodyPr/>
          <a:lstStyle>
            <a:lvl1pPr>
              <a:defRPr/>
            </a:lvl1pPr>
          </a:lstStyle>
          <a:p>
            <a:pPr lvl="0"/>
            <a:fld id="{292272D3-8B52-427A-8839-3F63C2E25924}" type="slidenum">
              <a:t>‹Nº›</a:t>
            </a:fld>
            <a:endParaRPr lang="es-ES"/>
          </a:p>
        </p:txBody>
      </p:sp>
    </p:spTree>
    <p:extLst>
      <p:ext uri="{BB962C8B-B14F-4D97-AF65-F5344CB8AC3E}">
        <p14:creationId xmlns:p14="http://schemas.microsoft.com/office/powerpoint/2010/main" val="2633150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575C5D-812F-491F-8116-95A0971369F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AA23124-9567-4906-BAFC-CEE4E3EC857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408EB83-A6B3-4219-8A23-30CCDE3D5EE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8DCE63C-BE35-403A-857F-40518694C1F2}"/>
              </a:ext>
            </a:extLst>
          </p:cNvPr>
          <p:cNvSpPr txBox="1">
            <a:spLocks noGrp="1"/>
          </p:cNvSpPr>
          <p:nvPr>
            <p:ph type="dt" sz="half" idx="7"/>
          </p:nvPr>
        </p:nvSpPr>
        <p:spPr/>
        <p:txBody>
          <a:bodyPr/>
          <a:lstStyle>
            <a:lvl1pPr>
              <a:defRPr/>
            </a:lvl1pPr>
          </a:lstStyle>
          <a:p>
            <a:pPr lvl="0"/>
            <a:fld id="{92AA8011-6B0A-40F3-8E58-924C45FAF7F5}" type="datetime1">
              <a:rPr lang="es-ES"/>
              <a:pPr lvl="0"/>
              <a:t>07/03/2021</a:t>
            </a:fld>
            <a:endParaRPr lang="es-ES"/>
          </a:p>
        </p:txBody>
      </p:sp>
      <p:sp>
        <p:nvSpPr>
          <p:cNvPr id="6" name="Marcador de pie de página 5">
            <a:extLst>
              <a:ext uri="{FF2B5EF4-FFF2-40B4-BE49-F238E27FC236}">
                <a16:creationId xmlns:a16="http://schemas.microsoft.com/office/drawing/2014/main" id="{A7C6CB1E-B00E-4D6B-80DF-C7BF1D02D98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0FBF5A3-E1B2-45A2-ADB4-76F7A93582F3}"/>
              </a:ext>
            </a:extLst>
          </p:cNvPr>
          <p:cNvSpPr txBox="1">
            <a:spLocks noGrp="1"/>
          </p:cNvSpPr>
          <p:nvPr>
            <p:ph type="sldNum" sz="quarter" idx="8"/>
          </p:nvPr>
        </p:nvSpPr>
        <p:spPr/>
        <p:txBody>
          <a:bodyPr/>
          <a:lstStyle>
            <a:lvl1pPr>
              <a:defRPr/>
            </a:lvl1pPr>
          </a:lstStyle>
          <a:p>
            <a:pPr lvl="0"/>
            <a:fld id="{38BCB3F3-4104-4CC6-B959-F4538B524440}" type="slidenum">
              <a:t>‹Nº›</a:t>
            </a:fld>
            <a:endParaRPr lang="es-ES"/>
          </a:p>
        </p:txBody>
      </p:sp>
    </p:spTree>
    <p:extLst>
      <p:ext uri="{BB962C8B-B14F-4D97-AF65-F5344CB8AC3E}">
        <p14:creationId xmlns:p14="http://schemas.microsoft.com/office/powerpoint/2010/main" val="3423496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6C128F-D3C5-4652-A197-CEEC59F757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DD8B53D-ECDF-4D4B-B2C1-09E66410639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23C5E2-AEC4-458C-9202-58C3A401311A}"/>
              </a:ext>
            </a:extLst>
          </p:cNvPr>
          <p:cNvSpPr txBox="1">
            <a:spLocks noGrp="1"/>
          </p:cNvSpPr>
          <p:nvPr>
            <p:ph type="dt" sz="half" idx="7"/>
          </p:nvPr>
        </p:nvSpPr>
        <p:spPr/>
        <p:txBody>
          <a:bodyPr/>
          <a:lstStyle>
            <a:lvl1pPr>
              <a:defRPr/>
            </a:lvl1pPr>
          </a:lstStyle>
          <a:p>
            <a:pPr lvl="0"/>
            <a:fld id="{F699D04F-9CCB-4423-84DA-29A479AD9970}" type="datetime1">
              <a:rPr lang="es-ES"/>
              <a:pPr lvl="0"/>
              <a:t>07/03/2021</a:t>
            </a:fld>
            <a:endParaRPr lang="es-ES"/>
          </a:p>
        </p:txBody>
      </p:sp>
      <p:sp>
        <p:nvSpPr>
          <p:cNvPr id="5" name="Marcador de pie de página 4">
            <a:extLst>
              <a:ext uri="{FF2B5EF4-FFF2-40B4-BE49-F238E27FC236}">
                <a16:creationId xmlns:a16="http://schemas.microsoft.com/office/drawing/2014/main" id="{773B9571-E7E9-46D1-A0E3-7FF494E7B8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7E39EB-381B-470C-9DF1-37652245D3BC}"/>
              </a:ext>
            </a:extLst>
          </p:cNvPr>
          <p:cNvSpPr txBox="1">
            <a:spLocks noGrp="1"/>
          </p:cNvSpPr>
          <p:nvPr>
            <p:ph type="sldNum" sz="quarter" idx="8"/>
          </p:nvPr>
        </p:nvSpPr>
        <p:spPr/>
        <p:txBody>
          <a:bodyPr/>
          <a:lstStyle>
            <a:lvl1pPr>
              <a:defRPr/>
            </a:lvl1pPr>
          </a:lstStyle>
          <a:p>
            <a:pPr lvl="0"/>
            <a:fld id="{1DD3FCB0-4A65-4C26-92BD-57DB4D95E932}" type="slidenum">
              <a:t>‹Nº›</a:t>
            </a:fld>
            <a:endParaRPr lang="es-ES"/>
          </a:p>
        </p:txBody>
      </p:sp>
    </p:spTree>
    <p:extLst>
      <p:ext uri="{BB962C8B-B14F-4D97-AF65-F5344CB8AC3E}">
        <p14:creationId xmlns:p14="http://schemas.microsoft.com/office/powerpoint/2010/main" val="4001973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C800853-0D9D-4579-B77C-3F187C1CFD4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0DC6C9E-1262-445F-826E-86B58B2C6EA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5459272-D099-4709-BD9A-8338E1F8DCE6}"/>
              </a:ext>
            </a:extLst>
          </p:cNvPr>
          <p:cNvSpPr txBox="1">
            <a:spLocks noGrp="1"/>
          </p:cNvSpPr>
          <p:nvPr>
            <p:ph type="dt" sz="half" idx="7"/>
          </p:nvPr>
        </p:nvSpPr>
        <p:spPr/>
        <p:txBody>
          <a:bodyPr/>
          <a:lstStyle>
            <a:lvl1pPr>
              <a:defRPr/>
            </a:lvl1pPr>
          </a:lstStyle>
          <a:p>
            <a:pPr lvl="0"/>
            <a:fld id="{52D90335-B2A6-424C-A2CE-E5221D357C0B}" type="datetime1">
              <a:rPr lang="es-ES"/>
              <a:pPr lvl="0"/>
              <a:t>07/03/2021</a:t>
            </a:fld>
            <a:endParaRPr lang="es-ES"/>
          </a:p>
        </p:txBody>
      </p:sp>
      <p:sp>
        <p:nvSpPr>
          <p:cNvPr id="5" name="Marcador de pie de página 4">
            <a:extLst>
              <a:ext uri="{FF2B5EF4-FFF2-40B4-BE49-F238E27FC236}">
                <a16:creationId xmlns:a16="http://schemas.microsoft.com/office/drawing/2014/main" id="{B9A30622-0157-4ADF-9232-3D97D5FD765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52DBC2F-3B73-47D9-B3D8-D3298530FE97}"/>
              </a:ext>
            </a:extLst>
          </p:cNvPr>
          <p:cNvSpPr txBox="1">
            <a:spLocks noGrp="1"/>
          </p:cNvSpPr>
          <p:nvPr>
            <p:ph type="sldNum" sz="quarter" idx="8"/>
          </p:nvPr>
        </p:nvSpPr>
        <p:spPr/>
        <p:txBody>
          <a:bodyPr/>
          <a:lstStyle>
            <a:lvl1pPr>
              <a:defRPr/>
            </a:lvl1pPr>
          </a:lstStyle>
          <a:p>
            <a:pPr lvl="0"/>
            <a:fld id="{82F2E029-6A28-44B8-89A9-95AA267F7AF3}" type="slidenum">
              <a:t>‹Nº›</a:t>
            </a:fld>
            <a:endParaRPr lang="es-ES"/>
          </a:p>
        </p:txBody>
      </p:sp>
    </p:spTree>
    <p:extLst>
      <p:ext uri="{BB962C8B-B14F-4D97-AF65-F5344CB8AC3E}">
        <p14:creationId xmlns:p14="http://schemas.microsoft.com/office/powerpoint/2010/main" val="709503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5B7E62-9EF3-44F3-A031-F7B2ABE6E8B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70AA49D-35A3-43B0-9A78-8426CBC684C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1D35D17-94BF-4D8A-A077-E2C58F663B3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725736F-CBDC-4E95-A1B3-13F4C304FFA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12ECEE0-3CCB-4762-AD48-6B8C1A68937A}"/>
              </a:ext>
            </a:extLst>
          </p:cNvPr>
          <p:cNvSpPr txBox="1">
            <a:spLocks noGrp="1"/>
          </p:cNvSpPr>
          <p:nvPr>
            <p:ph type="sldNum" sz="quarter" idx="8"/>
          </p:nvPr>
        </p:nvSpPr>
        <p:spPr/>
        <p:txBody>
          <a:bodyPr/>
          <a:lstStyle>
            <a:lvl1pPr>
              <a:defRPr sz="1400"/>
            </a:lvl1pPr>
          </a:lstStyle>
          <a:p>
            <a:pPr lvl="0"/>
            <a:fld id="{6B584419-3F5C-4E67-B0A3-AE3A0C46CC2F}" type="slidenum">
              <a:t>‹Nº›</a:t>
            </a:fld>
            <a:endParaRPr lang="es-ES"/>
          </a:p>
        </p:txBody>
      </p:sp>
    </p:spTree>
    <p:extLst>
      <p:ext uri="{BB962C8B-B14F-4D97-AF65-F5344CB8AC3E}">
        <p14:creationId xmlns:p14="http://schemas.microsoft.com/office/powerpoint/2010/main" val="146445172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675C17-D8A3-4E21-B010-761A5C26B55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66370CF-E2EA-4E6A-9A46-75426E29A1C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6C047E0-8C87-414B-AB1F-90DF523AC14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681018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1CCB19B-48E5-46AE-8D45-05DA1A17144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1970810-029A-4373-81C3-5DCB7C73A30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D9315A9-4738-47B3-9F7F-9175324196B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92EBFAC-935F-4359-9952-7C1A2150E495}" type="datetime1">
              <a:rPr lang="es-ES"/>
              <a:pPr lvl="0"/>
              <a:t>07/03/2021</a:t>
            </a:fld>
            <a:endParaRPr lang="es-ES"/>
          </a:p>
        </p:txBody>
      </p:sp>
      <p:sp>
        <p:nvSpPr>
          <p:cNvPr id="5" name="Marcador de pie de página 4">
            <a:extLst>
              <a:ext uri="{FF2B5EF4-FFF2-40B4-BE49-F238E27FC236}">
                <a16:creationId xmlns:a16="http://schemas.microsoft.com/office/drawing/2014/main" id="{D193C616-4413-42C4-90C2-A7D9981A956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D6578EC-F41F-4619-AF60-E81CB4C7B0F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23ACF4D-719B-4C3D-AD5D-1780CD86B6A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9E6E975-6AA8-4F5C-93EC-884072ED97C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3C64419-0E0D-4B5D-8B08-B1F67735C52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7DD3B50-FC1C-40BB-9988-5C4CE405D2D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EF8B938-5A77-44FD-A6FA-58794245AA5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D004B55-47E9-404D-9397-6637522C731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BC4C995-9F6C-4201-B765-FBA49CB9160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C399A35-C807-46F7-9B15-9517461FC6B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7898639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_rels/slide65.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DF9A6D-88B5-4B06-B962-F61061557F31}"/>
              </a:ext>
            </a:extLst>
          </p:cNvPr>
          <p:cNvSpPr txBox="1"/>
          <p:nvPr/>
        </p:nvSpPr>
        <p:spPr>
          <a:xfrm>
            <a:off x="115406" y="2627784"/>
            <a:ext cx="120114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BASÍLICA DE VÉZELAY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YONNE · BORGOÑA · FRANCIA </a:t>
            </a:r>
            <a:endParaRPr lang="es-ES" sz="2800" b="0" i="0" u="none" strike="noStrike" kern="1200" cap="none" spc="0" baseline="0">
              <a:solidFill>
                <a:srgbClr val="FFFFFF"/>
              </a:solidFill>
              <a:uFillTx/>
              <a:latin typeface="Calibri"/>
            </a:endParaRPr>
          </a:p>
        </p:txBody>
      </p:sp>
      <p:pic>
        <p:nvPicPr>
          <p:cNvPr id="3" name="06">
            <a:extLst>
              <a:ext uri="{FF2B5EF4-FFF2-40B4-BE49-F238E27FC236}">
                <a16:creationId xmlns:a16="http://schemas.microsoft.com/office/drawing/2014/main" id="{95EC95E7-2EA6-4344-B10D-B6966DB04B7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37217" y="58447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D3372F-ADF0-4863-9F34-0F416F12E21B}"/>
              </a:ext>
            </a:extLst>
          </p:cNvPr>
          <p:cNvPicPr>
            <a:picLocks noChangeAspect="1"/>
          </p:cNvPicPr>
          <p:nvPr/>
        </p:nvPicPr>
        <p:blipFill>
          <a:blip r:embed="rId3"/>
          <a:stretch>
            <a:fillRect/>
          </a:stretch>
        </p:blipFill>
        <p:spPr>
          <a:xfrm>
            <a:off x="0" y="9144"/>
            <a:ext cx="5495278" cy="6850776"/>
          </a:xfrm>
          <a:prstGeom prst="rect">
            <a:avLst/>
          </a:prstGeom>
          <a:noFill/>
          <a:ln cap="flat">
            <a:noFill/>
          </a:ln>
        </p:spPr>
      </p:pic>
      <p:sp>
        <p:nvSpPr>
          <p:cNvPr id="3" name="CuadroTexto 3">
            <a:extLst>
              <a:ext uri="{FF2B5EF4-FFF2-40B4-BE49-F238E27FC236}">
                <a16:creationId xmlns:a16="http://schemas.microsoft.com/office/drawing/2014/main" id="{B3AC86D2-9515-4825-B1E6-401F92216E2E}"/>
              </a:ext>
            </a:extLst>
          </p:cNvPr>
          <p:cNvSpPr txBox="1"/>
          <p:nvPr/>
        </p:nvSpPr>
        <p:spPr>
          <a:xfrm>
            <a:off x="5894771" y="656950"/>
            <a:ext cx="5885892"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Abadía de Vézelay, actualmente conocida como Basílica de Santa María Magdalena de Vézelay fue un monasterio benedictino y cluniacense en Vézelay en el departamento francés de Yonne (Borgoña, Francia). La iglesia abacial de Santa María Magdalena tiene un programa iconográfico esculpido en capiteles y pórticos y es una de las destacadas obras maestras de la escultura y arquitectura románica borgoñonas, aunque buena parte de su decoración exterior fue dañada durante la Revolución francesa.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Construida en 1037 por Geoffroy, abad de Vézelay, que la dedicó al culto de María Magdalena, la villa se convirtió, rápidamente, en un lugar de peregrinación. La reputación de la abadía da paso a la prosperidad del pueblo contribuyendo a su desarrollo. Peregrinos como el duque de Borgoña, Hugo II y su corte, en 1084; o Bernardo de Claraval (San Bernardo) que acudió, en 1146, a predicar la segunda cruzada; también Felipe Augusto y Ricardo Corazón de León visitaron la abadía en 1191 antes de partir para la tercera cruzada; o Luis IX de Francia, en 1248, convirtieron a Vézelay en una villa que atrajo a innumerables peregrinos. En el año 1096, el abad Artaud dio comienzo a una ampliación de la abadía. Se construyeron un crucero y un coro. Las obras duraron hasta el año 1104 y sólo se conserva la nave.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6F63D1-3E66-49BE-B609-B2BD3F0E5873}"/>
              </a:ext>
            </a:extLst>
          </p:cNvPr>
          <p:cNvPicPr>
            <a:picLocks noChangeAspect="1"/>
          </p:cNvPicPr>
          <p:nvPr/>
        </p:nvPicPr>
        <p:blipFill>
          <a:blip r:embed="rId3"/>
          <a:stretch>
            <a:fillRect/>
          </a:stretch>
        </p:blipFill>
        <p:spPr>
          <a:xfrm>
            <a:off x="1466853" y="19046"/>
            <a:ext cx="9258300" cy="6819896"/>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66DE9A5-CE44-49BE-9601-21D31EE85DD7}"/>
              </a:ext>
            </a:extLst>
          </p:cNvPr>
          <p:cNvSpPr txBox="1"/>
          <p:nvPr/>
        </p:nvSpPr>
        <p:spPr>
          <a:xfrm>
            <a:off x="1012057" y="1331649"/>
            <a:ext cx="1018268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julio de 1120, la víspera de santa Magdalena la estructura de la abadía se incendió y se derrumbó causando la muerte de 1.127 personas. Se construyó una nueva nave, la obra se acabó en 1138. En 1185 se empezó la construcción de un nuevo coro y un crucero de estilo gótico. En 1217 se instalaron en la abadía los franciscanos. Empezó el declive de la misma al encontrarse en Saint-Maximin-la-Sainte-Baume nuevas reliquias de santa María Magdalena. En el año 1537 la abadía se secularizó y los monjes fueron sustituidos por canónigos. En el año 1790 la abadía de María Magdalena pasó a ser una simple iglesia parroquial y, posteriormente (1796), se vendió como un bien nacional.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1840 se encargó la restauración del edificio original, a fin de salvarlo de la ruina, a Eugène Viollet-le-Duc, tras la inspección llevada a cabo por Prosper Mérimée. La abadía había sufrido graves daños durante el saqueo llevado a cabo por los hugonotes en 1569; las esculturas del tímpano habían sido golpeadas (1793) y, en 1819, un rayo había caído sobre la torre de San Miguel destruyéndola. La restauración concluyó en 1876, se reintegraron las reliquias de Santa María Magdalena y se restableció la peregrinación que sería paralizada, nuevamente, en 1919.</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1920 se le otorgó, a la abadía, el rango de basílica y el peregrinaje volvió a recomenzar. Finalmente, en 1979, la basílica y la colina de Vézelay fueron declaradas Patrimonio de la Humanidad por la Unesco. Fue elegida por el chelista Mstislav Rostropóvich para la grabación en video de su interpretación de las seis suites de Johann Sebastian Bach para violonchelo solo en 1991.</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16B7F5-387D-497D-9984-C568C94B552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631BC9-07FB-42E7-BC53-5B3998887B5F}"/>
              </a:ext>
            </a:extLst>
          </p:cNvPr>
          <p:cNvPicPr>
            <a:picLocks noChangeAspect="1"/>
          </p:cNvPicPr>
          <p:nvPr/>
        </p:nvPicPr>
        <p:blipFill>
          <a:blip r:embed="rId2"/>
          <a:stretch>
            <a:fillRect/>
          </a:stretch>
        </p:blipFill>
        <p:spPr>
          <a:xfrm>
            <a:off x="1037395" y="0"/>
            <a:ext cx="1025281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A699B7-A8FD-4D53-AFCF-FB6519813F10}"/>
              </a:ext>
            </a:extLst>
          </p:cNvPr>
          <p:cNvPicPr>
            <a:picLocks noChangeAspect="1"/>
          </p:cNvPicPr>
          <p:nvPr/>
        </p:nvPicPr>
        <p:blipFill>
          <a:blip r:embed="rId2"/>
          <a:stretch>
            <a:fillRect/>
          </a:stretch>
        </p:blipFill>
        <p:spPr>
          <a:xfrm>
            <a:off x="6362934" y="17757"/>
            <a:ext cx="5076821" cy="6840242"/>
          </a:xfrm>
          <a:prstGeom prst="rect">
            <a:avLst/>
          </a:prstGeom>
          <a:noFill/>
          <a:ln cap="flat">
            <a:noFill/>
          </a:ln>
        </p:spPr>
      </p:pic>
      <p:pic>
        <p:nvPicPr>
          <p:cNvPr id="3" name="Imagen 3">
            <a:extLst>
              <a:ext uri="{FF2B5EF4-FFF2-40B4-BE49-F238E27FC236}">
                <a16:creationId xmlns:a16="http://schemas.microsoft.com/office/drawing/2014/main" id="{F2A2FC2F-4B21-4E65-97E8-2CD58CABD1EC}"/>
              </a:ext>
            </a:extLst>
          </p:cNvPr>
          <p:cNvPicPr>
            <a:picLocks noChangeAspect="1"/>
          </p:cNvPicPr>
          <p:nvPr/>
        </p:nvPicPr>
        <p:blipFill>
          <a:blip r:embed="rId3"/>
          <a:stretch>
            <a:fillRect/>
          </a:stretch>
        </p:blipFill>
        <p:spPr>
          <a:xfrm>
            <a:off x="901817" y="0"/>
            <a:ext cx="483931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244EFFD-74BF-45D5-824B-3F3579CAFD6B}"/>
              </a:ext>
            </a:extLst>
          </p:cNvPr>
          <p:cNvPicPr>
            <a:picLocks noChangeAspect="1"/>
          </p:cNvPicPr>
          <p:nvPr/>
        </p:nvPicPr>
        <p:blipFill>
          <a:blip r:embed="rId2"/>
          <a:stretch>
            <a:fillRect/>
          </a:stretch>
        </p:blipFill>
        <p:spPr>
          <a:xfrm>
            <a:off x="1421379" y="0"/>
            <a:ext cx="9349237"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CB53A1-7335-411B-BBD7-DEF2D5246781}"/>
              </a:ext>
            </a:extLst>
          </p:cNvPr>
          <p:cNvPicPr>
            <a:picLocks noChangeAspect="1"/>
          </p:cNvPicPr>
          <p:nvPr/>
        </p:nvPicPr>
        <p:blipFill>
          <a:blip r:embed="rId2"/>
          <a:stretch>
            <a:fillRect/>
          </a:stretch>
        </p:blipFill>
        <p:spPr>
          <a:xfrm>
            <a:off x="3520696" y="0"/>
            <a:ext cx="515061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851800-88BE-4587-A777-ED981B660E90}"/>
              </a:ext>
            </a:extLst>
          </p:cNvPr>
          <p:cNvPicPr>
            <a:picLocks noChangeAspect="1"/>
          </p:cNvPicPr>
          <p:nvPr/>
        </p:nvPicPr>
        <p:blipFill>
          <a:blip r:embed="rId2"/>
          <a:stretch>
            <a:fillRect/>
          </a:stretch>
        </p:blipFill>
        <p:spPr>
          <a:xfrm>
            <a:off x="1497046" y="0"/>
            <a:ext cx="919790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5F5A13-8982-4891-B1CA-5F4126C37046}"/>
              </a:ext>
            </a:extLst>
          </p:cNvPr>
          <p:cNvPicPr>
            <a:picLocks noChangeAspect="1"/>
          </p:cNvPicPr>
          <p:nvPr/>
        </p:nvPicPr>
        <p:blipFill>
          <a:blip r:embed="rId2"/>
          <a:stretch>
            <a:fillRect/>
          </a:stretch>
        </p:blipFill>
        <p:spPr>
          <a:xfrm>
            <a:off x="1461348" y="0"/>
            <a:ext cx="930728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F98D76-4DA9-4092-B37C-560A84B00424}"/>
              </a:ext>
            </a:extLst>
          </p:cNvPr>
          <p:cNvPicPr>
            <a:picLocks noChangeAspect="1"/>
          </p:cNvPicPr>
          <p:nvPr/>
        </p:nvPicPr>
        <p:blipFill>
          <a:blip r:embed="rId2"/>
          <a:stretch>
            <a:fillRect/>
          </a:stretch>
        </p:blipFill>
        <p:spPr>
          <a:xfrm>
            <a:off x="3550084" y="0"/>
            <a:ext cx="509182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F8F327-B652-4F8B-85AC-AFB78C57D207}"/>
              </a:ext>
            </a:extLst>
          </p:cNvPr>
          <p:cNvPicPr>
            <a:picLocks noChangeAspect="1"/>
          </p:cNvPicPr>
          <p:nvPr/>
        </p:nvPicPr>
        <p:blipFill>
          <a:blip r:embed="rId2"/>
          <a:stretch>
            <a:fillRect/>
          </a:stretch>
        </p:blipFill>
        <p:spPr>
          <a:xfrm>
            <a:off x="1510058" y="0"/>
            <a:ext cx="917188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4274C294-793F-48ED-877A-57531A942938}"/>
              </a:ext>
            </a:extLst>
          </p:cNvPr>
          <p:cNvPicPr>
            <a:picLocks noChangeAspect="1"/>
          </p:cNvPicPr>
          <p:nvPr/>
        </p:nvPicPr>
        <p:blipFill>
          <a:blip r:embed="rId2"/>
          <a:stretch>
            <a:fillRect/>
          </a:stretch>
        </p:blipFill>
        <p:spPr>
          <a:xfrm>
            <a:off x="3457575" y="4764"/>
            <a:ext cx="5276846" cy="684847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84F007-929E-488D-AF0F-F5FA03E0AE30}"/>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126E15-E63E-44D7-8484-61B940E52632}"/>
              </a:ext>
            </a:extLst>
          </p:cNvPr>
          <p:cNvPicPr>
            <a:picLocks noChangeAspect="1"/>
          </p:cNvPicPr>
          <p:nvPr/>
        </p:nvPicPr>
        <p:blipFill>
          <a:blip r:embed="rId2"/>
          <a:stretch>
            <a:fillRect/>
          </a:stretch>
        </p:blipFill>
        <p:spPr>
          <a:xfrm>
            <a:off x="954048"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593521-4FAA-49DA-BBBA-0A9D8FB44538}"/>
              </a:ext>
            </a:extLst>
          </p:cNvPr>
          <p:cNvPicPr>
            <a:picLocks noChangeAspect="1"/>
          </p:cNvPicPr>
          <p:nvPr/>
        </p:nvPicPr>
        <p:blipFill>
          <a:blip r:embed="rId2"/>
          <a:stretch>
            <a:fillRect/>
          </a:stretch>
        </p:blipFill>
        <p:spPr>
          <a:xfrm>
            <a:off x="3533771" y="42857"/>
            <a:ext cx="5124453" cy="6772275"/>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3B5D8F-7F39-444F-A7E8-17D9AE8583FA}"/>
              </a:ext>
            </a:extLst>
          </p:cNvPr>
          <p:cNvPicPr>
            <a:picLocks noChangeAspect="1"/>
          </p:cNvPicPr>
          <p:nvPr/>
        </p:nvPicPr>
        <p:blipFill>
          <a:blip r:embed="rId2"/>
          <a:stretch>
            <a:fillRect/>
          </a:stretch>
        </p:blipFill>
        <p:spPr>
          <a:xfrm>
            <a:off x="1468517" y="0"/>
            <a:ext cx="9254971"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06B69A-3B86-46CC-B586-1124380C3B9A}"/>
              </a:ext>
            </a:extLst>
          </p:cNvPr>
          <p:cNvPicPr>
            <a:picLocks noChangeAspect="1"/>
          </p:cNvPicPr>
          <p:nvPr/>
        </p:nvPicPr>
        <p:blipFill>
          <a:blip r:embed="rId2"/>
          <a:stretch>
            <a:fillRect/>
          </a:stretch>
        </p:blipFill>
        <p:spPr>
          <a:xfrm>
            <a:off x="950665" y="0"/>
            <a:ext cx="10290675"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EA6C7B6-9689-45CF-A582-EB0D8A45E1E0}"/>
              </a:ext>
            </a:extLst>
          </p:cNvPr>
          <p:cNvPicPr>
            <a:picLocks noChangeAspect="1"/>
          </p:cNvPicPr>
          <p:nvPr/>
        </p:nvPicPr>
        <p:blipFill>
          <a:blip r:embed="rId2"/>
          <a:stretch>
            <a:fillRect/>
          </a:stretch>
        </p:blipFill>
        <p:spPr>
          <a:xfrm>
            <a:off x="1414457" y="9528"/>
            <a:ext cx="9363071" cy="683895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0B58C1-02F7-4109-9DA9-8F4D02A7E18C}"/>
              </a:ext>
            </a:extLst>
          </p:cNvPr>
          <p:cNvPicPr>
            <a:picLocks noChangeAspect="1"/>
          </p:cNvPicPr>
          <p:nvPr/>
        </p:nvPicPr>
        <p:blipFill>
          <a:blip r:embed="rId2"/>
          <a:stretch>
            <a:fillRect/>
          </a:stretch>
        </p:blipFill>
        <p:spPr>
          <a:xfrm>
            <a:off x="3544077" y="0"/>
            <a:ext cx="510384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A4DFE5-FFE8-4C9E-8080-C3D74BA7F2E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CCC50A-1D84-42F5-ADF7-F59B6584855C}"/>
              </a:ext>
            </a:extLst>
          </p:cNvPr>
          <p:cNvPicPr>
            <a:picLocks noChangeAspect="1"/>
          </p:cNvPicPr>
          <p:nvPr/>
        </p:nvPicPr>
        <p:blipFill>
          <a:blip r:embed="rId2"/>
          <a:stretch>
            <a:fillRect/>
          </a:stretch>
        </p:blipFill>
        <p:spPr>
          <a:xfrm>
            <a:off x="1253596" y="0"/>
            <a:ext cx="976923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024206-9280-468E-8C5E-8A9EE220169B}"/>
              </a:ext>
            </a:extLst>
          </p:cNvPr>
          <p:cNvPicPr>
            <a:picLocks noChangeAspect="1"/>
          </p:cNvPicPr>
          <p:nvPr/>
        </p:nvPicPr>
        <p:blipFill>
          <a:blip r:embed="rId2"/>
          <a:stretch>
            <a:fillRect/>
          </a:stretch>
        </p:blipFill>
        <p:spPr>
          <a:xfrm>
            <a:off x="161921" y="57150"/>
            <a:ext cx="11868153" cy="67437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7B46E1-49FD-4B01-8B37-F6CDB3C70F5D}"/>
              </a:ext>
            </a:extLst>
          </p:cNvPr>
          <p:cNvPicPr>
            <a:picLocks noChangeAspect="1"/>
          </p:cNvPicPr>
          <p:nvPr/>
        </p:nvPicPr>
        <p:blipFill>
          <a:blip r:embed="rId2"/>
          <a:stretch>
            <a:fillRect/>
          </a:stretch>
        </p:blipFill>
        <p:spPr>
          <a:xfrm>
            <a:off x="2634166" y="0"/>
            <a:ext cx="692367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34BC77-610B-4FE0-B37C-F9DA96A60B29}"/>
              </a:ext>
            </a:extLst>
          </p:cNvPr>
          <p:cNvPicPr>
            <a:picLocks noChangeAspect="1"/>
          </p:cNvPicPr>
          <p:nvPr/>
        </p:nvPicPr>
        <p:blipFill>
          <a:blip r:embed="rId2"/>
          <a:stretch>
            <a:fillRect/>
          </a:stretch>
        </p:blipFill>
        <p:spPr>
          <a:xfrm>
            <a:off x="1390646" y="19046"/>
            <a:ext cx="9410703" cy="681989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073D94-FC9B-4CBA-9AFB-B74BDBCFED06}"/>
              </a:ext>
            </a:extLst>
          </p:cNvPr>
          <p:cNvPicPr>
            <a:picLocks noChangeAspect="1"/>
          </p:cNvPicPr>
          <p:nvPr/>
        </p:nvPicPr>
        <p:blipFill>
          <a:blip r:embed="rId2"/>
          <a:stretch>
            <a:fillRect/>
          </a:stretch>
        </p:blipFill>
        <p:spPr>
          <a:xfrm>
            <a:off x="6363922" y="0"/>
            <a:ext cx="5181392" cy="6858000"/>
          </a:xfrm>
          <a:prstGeom prst="rect">
            <a:avLst/>
          </a:prstGeom>
          <a:noFill/>
          <a:ln cap="flat">
            <a:noFill/>
          </a:ln>
        </p:spPr>
      </p:pic>
      <p:pic>
        <p:nvPicPr>
          <p:cNvPr id="3" name="Imagen 4">
            <a:extLst>
              <a:ext uri="{FF2B5EF4-FFF2-40B4-BE49-F238E27FC236}">
                <a16:creationId xmlns:a16="http://schemas.microsoft.com/office/drawing/2014/main" id="{C4793A9D-C52F-4828-B401-DD0CBA3D5354}"/>
              </a:ext>
            </a:extLst>
          </p:cNvPr>
          <p:cNvPicPr>
            <a:picLocks noChangeAspect="1"/>
          </p:cNvPicPr>
          <p:nvPr/>
        </p:nvPicPr>
        <p:blipFill>
          <a:blip r:embed="rId3"/>
          <a:stretch>
            <a:fillRect/>
          </a:stretch>
        </p:blipFill>
        <p:spPr>
          <a:xfrm>
            <a:off x="697257" y="33339"/>
            <a:ext cx="5257800" cy="679132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99BD27-B856-43C5-979E-8272C976CE90}"/>
              </a:ext>
            </a:extLst>
          </p:cNvPr>
          <p:cNvPicPr>
            <a:picLocks noChangeAspect="1"/>
          </p:cNvPicPr>
          <p:nvPr/>
        </p:nvPicPr>
        <p:blipFill>
          <a:blip r:embed="rId2"/>
          <a:stretch>
            <a:fillRect/>
          </a:stretch>
        </p:blipFill>
        <p:spPr>
          <a:xfrm>
            <a:off x="586962" y="0"/>
            <a:ext cx="5176564" cy="6858000"/>
          </a:xfrm>
          <a:prstGeom prst="rect">
            <a:avLst/>
          </a:prstGeom>
          <a:noFill/>
          <a:ln cap="flat">
            <a:noFill/>
          </a:ln>
        </p:spPr>
      </p:pic>
      <p:pic>
        <p:nvPicPr>
          <p:cNvPr id="3" name="Imagen 4">
            <a:extLst>
              <a:ext uri="{FF2B5EF4-FFF2-40B4-BE49-F238E27FC236}">
                <a16:creationId xmlns:a16="http://schemas.microsoft.com/office/drawing/2014/main" id="{864BD6F4-EEF6-4313-9F7B-CB75B37657BA}"/>
              </a:ext>
            </a:extLst>
          </p:cNvPr>
          <p:cNvPicPr>
            <a:picLocks noChangeAspect="1"/>
          </p:cNvPicPr>
          <p:nvPr/>
        </p:nvPicPr>
        <p:blipFill>
          <a:blip r:embed="rId3"/>
          <a:stretch>
            <a:fillRect/>
          </a:stretch>
        </p:blipFill>
        <p:spPr>
          <a:xfrm>
            <a:off x="6292480" y="0"/>
            <a:ext cx="536205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34B862-6692-4000-9AC4-4C76E4CBC6E2}"/>
              </a:ext>
            </a:extLst>
          </p:cNvPr>
          <p:cNvPicPr>
            <a:picLocks noChangeAspect="1"/>
          </p:cNvPicPr>
          <p:nvPr/>
        </p:nvPicPr>
        <p:blipFill>
          <a:blip r:embed="rId2"/>
          <a:stretch>
            <a:fillRect/>
          </a:stretch>
        </p:blipFill>
        <p:spPr>
          <a:xfrm>
            <a:off x="550679" y="0"/>
            <a:ext cx="5302386" cy="6858000"/>
          </a:xfrm>
          <a:prstGeom prst="rect">
            <a:avLst/>
          </a:prstGeom>
          <a:noFill/>
          <a:ln cap="flat">
            <a:noFill/>
          </a:ln>
        </p:spPr>
      </p:pic>
      <p:pic>
        <p:nvPicPr>
          <p:cNvPr id="3" name="Imagen 6">
            <a:extLst>
              <a:ext uri="{FF2B5EF4-FFF2-40B4-BE49-F238E27FC236}">
                <a16:creationId xmlns:a16="http://schemas.microsoft.com/office/drawing/2014/main" id="{120F0BE4-E11E-46ED-BC85-F53969FF1098}"/>
              </a:ext>
            </a:extLst>
          </p:cNvPr>
          <p:cNvPicPr>
            <a:picLocks noChangeAspect="1"/>
          </p:cNvPicPr>
          <p:nvPr/>
        </p:nvPicPr>
        <p:blipFill>
          <a:blip r:embed="rId3"/>
          <a:stretch>
            <a:fillRect/>
          </a:stretch>
        </p:blipFill>
        <p:spPr>
          <a:xfrm>
            <a:off x="6398797" y="0"/>
            <a:ext cx="516490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6DA3E39C-91D8-48DC-8902-F3266C3A899E}"/>
              </a:ext>
            </a:extLst>
          </p:cNvPr>
          <p:cNvPicPr>
            <a:picLocks noChangeAspect="1"/>
          </p:cNvPicPr>
          <p:nvPr/>
        </p:nvPicPr>
        <p:blipFill>
          <a:blip r:embed="rId2"/>
          <a:stretch>
            <a:fillRect/>
          </a:stretch>
        </p:blipFill>
        <p:spPr>
          <a:xfrm>
            <a:off x="1443032" y="0"/>
            <a:ext cx="9305921"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10DD58-2D87-4887-A008-DD44D279C23A}"/>
              </a:ext>
            </a:extLst>
          </p:cNvPr>
          <p:cNvPicPr>
            <a:picLocks noChangeAspect="1"/>
          </p:cNvPicPr>
          <p:nvPr/>
        </p:nvPicPr>
        <p:blipFill>
          <a:blip r:embed="rId2"/>
          <a:stretch>
            <a:fillRect/>
          </a:stretch>
        </p:blipFill>
        <p:spPr>
          <a:xfrm>
            <a:off x="6099523" y="0"/>
            <a:ext cx="5070988" cy="6858000"/>
          </a:xfrm>
          <a:prstGeom prst="rect">
            <a:avLst/>
          </a:prstGeom>
          <a:noFill/>
          <a:ln cap="flat">
            <a:noFill/>
          </a:ln>
        </p:spPr>
      </p:pic>
      <p:pic>
        <p:nvPicPr>
          <p:cNvPr id="3" name="Imagen 6">
            <a:extLst>
              <a:ext uri="{FF2B5EF4-FFF2-40B4-BE49-F238E27FC236}">
                <a16:creationId xmlns:a16="http://schemas.microsoft.com/office/drawing/2014/main" id="{CF16D7CC-C631-436A-BAD9-12B76B635C95}"/>
              </a:ext>
            </a:extLst>
          </p:cNvPr>
          <p:cNvPicPr>
            <a:picLocks noChangeAspect="1"/>
          </p:cNvPicPr>
          <p:nvPr/>
        </p:nvPicPr>
        <p:blipFill>
          <a:blip r:embed="rId3"/>
          <a:stretch>
            <a:fillRect/>
          </a:stretch>
        </p:blipFill>
        <p:spPr>
          <a:xfrm>
            <a:off x="1080263" y="0"/>
            <a:ext cx="397688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50194B-E804-46D0-9DC1-FB5B67E56FAE}"/>
              </a:ext>
            </a:extLst>
          </p:cNvPr>
          <p:cNvPicPr>
            <a:picLocks noChangeAspect="1"/>
          </p:cNvPicPr>
          <p:nvPr/>
        </p:nvPicPr>
        <p:blipFill>
          <a:blip r:embed="rId2"/>
          <a:stretch>
            <a:fillRect/>
          </a:stretch>
        </p:blipFill>
        <p:spPr>
          <a:xfrm>
            <a:off x="881655" y="0"/>
            <a:ext cx="10428695"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709A84-F98F-42FB-A443-AFD644D52948}"/>
              </a:ext>
            </a:extLst>
          </p:cNvPr>
          <p:cNvPicPr>
            <a:picLocks noChangeAspect="1"/>
          </p:cNvPicPr>
          <p:nvPr/>
        </p:nvPicPr>
        <p:blipFill>
          <a:blip r:embed="rId2"/>
          <a:stretch>
            <a:fillRect/>
          </a:stretch>
        </p:blipFill>
        <p:spPr>
          <a:xfrm>
            <a:off x="0" y="-63898"/>
            <a:ext cx="12109143" cy="692189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CE498F-B128-47D6-B885-9BEB6AF3EFD8}"/>
              </a:ext>
            </a:extLst>
          </p:cNvPr>
          <p:cNvPicPr>
            <a:picLocks noChangeAspect="1"/>
          </p:cNvPicPr>
          <p:nvPr/>
        </p:nvPicPr>
        <p:blipFill>
          <a:blip r:embed="rId2"/>
          <a:stretch>
            <a:fillRect/>
          </a:stretch>
        </p:blipFill>
        <p:spPr>
          <a:xfrm>
            <a:off x="0" y="-26627"/>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B38EE6-0A12-4AF1-9F1D-D5E5445F7018}"/>
              </a:ext>
            </a:extLst>
          </p:cNvPr>
          <p:cNvPicPr>
            <a:picLocks noChangeAspect="1"/>
          </p:cNvPicPr>
          <p:nvPr/>
        </p:nvPicPr>
        <p:blipFill>
          <a:blip r:embed="rId2"/>
          <a:stretch>
            <a:fillRect/>
          </a:stretch>
        </p:blipFill>
        <p:spPr>
          <a:xfrm>
            <a:off x="681639" y="0"/>
            <a:ext cx="1070278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6A84E9-1A13-4E24-83EE-2C420503D0E0}"/>
              </a:ext>
            </a:extLst>
          </p:cNvPr>
          <p:cNvPicPr>
            <a:picLocks noChangeAspect="1"/>
          </p:cNvPicPr>
          <p:nvPr/>
        </p:nvPicPr>
        <p:blipFill>
          <a:blip r:embed="rId2"/>
          <a:stretch>
            <a:fillRect/>
          </a:stretch>
        </p:blipFill>
        <p:spPr>
          <a:xfrm>
            <a:off x="2611242" y="0"/>
            <a:ext cx="6969511"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627ECE-4202-498A-A30D-3AF3C038485A}"/>
              </a:ext>
            </a:extLst>
          </p:cNvPr>
          <p:cNvPicPr>
            <a:picLocks noChangeAspect="1"/>
          </p:cNvPicPr>
          <p:nvPr/>
        </p:nvPicPr>
        <p:blipFill>
          <a:blip r:embed="rId2"/>
          <a:stretch>
            <a:fillRect/>
          </a:stretch>
        </p:blipFill>
        <p:spPr>
          <a:xfrm>
            <a:off x="3233739" y="19046"/>
            <a:ext cx="5724528" cy="681989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03EC63-C959-4291-8D7F-DDF30D87F90D}"/>
              </a:ext>
            </a:extLst>
          </p:cNvPr>
          <p:cNvPicPr>
            <a:picLocks noChangeAspect="1"/>
          </p:cNvPicPr>
          <p:nvPr/>
        </p:nvPicPr>
        <p:blipFill>
          <a:blip r:embed="rId2"/>
          <a:stretch>
            <a:fillRect/>
          </a:stretch>
        </p:blipFill>
        <p:spPr>
          <a:xfrm>
            <a:off x="2262746" y="0"/>
            <a:ext cx="7666503"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E04366-E716-4B5F-BD18-4053CACC4196}"/>
              </a:ext>
            </a:extLst>
          </p:cNvPr>
          <p:cNvPicPr>
            <a:picLocks noChangeAspect="1"/>
          </p:cNvPicPr>
          <p:nvPr/>
        </p:nvPicPr>
        <p:blipFill>
          <a:blip r:embed="rId2"/>
          <a:stretch>
            <a:fillRect/>
          </a:stretch>
        </p:blipFill>
        <p:spPr>
          <a:xfrm>
            <a:off x="1600200" y="52385"/>
            <a:ext cx="8991596" cy="6753228"/>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F201EB-3AD8-446D-9153-7FD1EA951D8C}"/>
              </a:ext>
            </a:extLst>
          </p:cNvPr>
          <p:cNvPicPr>
            <a:picLocks noChangeAspect="1"/>
          </p:cNvPicPr>
          <p:nvPr/>
        </p:nvPicPr>
        <p:blipFill>
          <a:blip r:embed="rId2"/>
          <a:stretch>
            <a:fillRect/>
          </a:stretch>
        </p:blipFill>
        <p:spPr>
          <a:xfrm>
            <a:off x="1581153" y="33339"/>
            <a:ext cx="9029700" cy="6791321"/>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30E638-62A0-4F21-9A25-EFFB3DD506C6}"/>
              </a:ext>
            </a:extLst>
          </p:cNvPr>
          <p:cNvPicPr>
            <a:picLocks noChangeAspect="1"/>
          </p:cNvPicPr>
          <p:nvPr/>
        </p:nvPicPr>
        <p:blipFill>
          <a:blip r:embed="rId2"/>
          <a:stretch>
            <a:fillRect/>
          </a:stretch>
        </p:blipFill>
        <p:spPr>
          <a:xfrm>
            <a:off x="3280903" y="0"/>
            <a:ext cx="5607484"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1904BC-1192-46EA-BC10-23D73A704C56}"/>
              </a:ext>
            </a:extLst>
          </p:cNvPr>
          <p:cNvPicPr>
            <a:picLocks noChangeAspect="1"/>
          </p:cNvPicPr>
          <p:nvPr/>
        </p:nvPicPr>
        <p:blipFill>
          <a:blip r:embed="rId2"/>
          <a:stretch>
            <a:fillRect/>
          </a:stretch>
        </p:blipFill>
        <p:spPr>
          <a:xfrm>
            <a:off x="-1629936" y="97648"/>
            <a:ext cx="14103797" cy="6658249"/>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F5078A5-173A-4122-BDB8-197D42F65ABE}"/>
              </a:ext>
            </a:extLst>
          </p:cNvPr>
          <p:cNvPicPr>
            <a:picLocks noChangeAspect="1"/>
          </p:cNvPicPr>
          <p:nvPr/>
        </p:nvPicPr>
        <p:blipFill>
          <a:blip r:embed="rId2"/>
          <a:stretch>
            <a:fillRect/>
          </a:stretch>
        </p:blipFill>
        <p:spPr>
          <a:xfrm>
            <a:off x="2454167" y="0"/>
            <a:ext cx="7349288"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16BA34-F236-4BF9-B6D8-F2D32CA3296D}"/>
              </a:ext>
            </a:extLst>
          </p:cNvPr>
          <p:cNvPicPr>
            <a:picLocks noChangeAspect="1"/>
          </p:cNvPicPr>
          <p:nvPr/>
        </p:nvPicPr>
        <p:blipFill>
          <a:blip r:embed="rId2"/>
          <a:stretch>
            <a:fillRect/>
          </a:stretch>
        </p:blipFill>
        <p:spPr>
          <a:xfrm>
            <a:off x="626629" y="0"/>
            <a:ext cx="5186010" cy="6858000"/>
          </a:xfrm>
          <a:prstGeom prst="rect">
            <a:avLst/>
          </a:prstGeom>
          <a:noFill/>
          <a:ln cap="flat">
            <a:noFill/>
          </a:ln>
        </p:spPr>
      </p:pic>
      <p:pic>
        <p:nvPicPr>
          <p:cNvPr id="3" name="Imagen 4">
            <a:extLst>
              <a:ext uri="{FF2B5EF4-FFF2-40B4-BE49-F238E27FC236}">
                <a16:creationId xmlns:a16="http://schemas.microsoft.com/office/drawing/2014/main" id="{3873E108-1E43-4E79-AC0E-6CE7CE16CEFD}"/>
              </a:ext>
            </a:extLst>
          </p:cNvPr>
          <p:cNvPicPr>
            <a:picLocks noChangeAspect="1"/>
          </p:cNvPicPr>
          <p:nvPr/>
        </p:nvPicPr>
        <p:blipFill>
          <a:blip r:embed="rId3"/>
          <a:stretch>
            <a:fillRect/>
          </a:stretch>
        </p:blipFill>
        <p:spPr>
          <a:xfrm>
            <a:off x="6407676" y="0"/>
            <a:ext cx="5164906"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A173E9-9846-4D55-9E9C-337F1E7F04D2}"/>
              </a:ext>
            </a:extLst>
          </p:cNvPr>
          <p:cNvPicPr>
            <a:picLocks noChangeAspect="1"/>
          </p:cNvPicPr>
          <p:nvPr/>
        </p:nvPicPr>
        <p:blipFill>
          <a:blip r:embed="rId2"/>
          <a:stretch>
            <a:fillRect/>
          </a:stretch>
        </p:blipFill>
        <p:spPr>
          <a:xfrm>
            <a:off x="6035341" y="9528"/>
            <a:ext cx="5181603" cy="6838953"/>
          </a:xfrm>
          <a:prstGeom prst="rect">
            <a:avLst/>
          </a:prstGeom>
          <a:noFill/>
          <a:ln cap="flat">
            <a:noFill/>
          </a:ln>
        </p:spPr>
      </p:pic>
      <p:pic>
        <p:nvPicPr>
          <p:cNvPr id="3" name="Imagen 4">
            <a:extLst>
              <a:ext uri="{FF2B5EF4-FFF2-40B4-BE49-F238E27FC236}">
                <a16:creationId xmlns:a16="http://schemas.microsoft.com/office/drawing/2014/main" id="{12EE7F30-EFD9-4E57-A846-4CA7F8441D51}"/>
              </a:ext>
            </a:extLst>
          </p:cNvPr>
          <p:cNvPicPr>
            <a:picLocks noChangeAspect="1"/>
          </p:cNvPicPr>
          <p:nvPr/>
        </p:nvPicPr>
        <p:blipFill>
          <a:blip r:embed="rId3"/>
          <a:stretch>
            <a:fillRect/>
          </a:stretch>
        </p:blipFill>
        <p:spPr>
          <a:xfrm>
            <a:off x="1054668" y="0"/>
            <a:ext cx="3921541"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92DA4B-6B08-47F2-AF22-F8506A3D09D5}"/>
              </a:ext>
            </a:extLst>
          </p:cNvPr>
          <p:cNvPicPr>
            <a:picLocks noChangeAspect="1"/>
          </p:cNvPicPr>
          <p:nvPr/>
        </p:nvPicPr>
        <p:blipFill>
          <a:blip r:embed="rId2"/>
          <a:stretch>
            <a:fillRect/>
          </a:stretch>
        </p:blipFill>
        <p:spPr>
          <a:xfrm>
            <a:off x="1611209" y="0"/>
            <a:ext cx="9086383" cy="6897044"/>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6E2D3A-7919-4F5E-A3B4-94E02738515C}"/>
              </a:ext>
            </a:extLst>
          </p:cNvPr>
          <p:cNvPicPr>
            <a:picLocks noChangeAspect="1"/>
          </p:cNvPicPr>
          <p:nvPr/>
        </p:nvPicPr>
        <p:blipFill>
          <a:blip r:embed="rId2"/>
          <a:stretch>
            <a:fillRect/>
          </a:stretch>
        </p:blipFill>
        <p:spPr>
          <a:xfrm>
            <a:off x="1452560" y="9528"/>
            <a:ext cx="9286875" cy="6838953"/>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B2C4B4B-F86F-423F-9056-84816C885138}"/>
              </a:ext>
            </a:extLst>
          </p:cNvPr>
          <p:cNvPicPr>
            <a:picLocks noChangeAspect="1"/>
          </p:cNvPicPr>
          <p:nvPr/>
        </p:nvPicPr>
        <p:blipFill>
          <a:blip r:embed="rId2"/>
          <a:stretch>
            <a:fillRect/>
          </a:stretch>
        </p:blipFill>
        <p:spPr>
          <a:xfrm>
            <a:off x="895353" y="66678"/>
            <a:ext cx="10401300" cy="6724653"/>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374AEB-056F-4346-8F60-00A565F22ACE}"/>
              </a:ext>
            </a:extLst>
          </p:cNvPr>
          <p:cNvPicPr>
            <a:picLocks noChangeAspect="1"/>
          </p:cNvPicPr>
          <p:nvPr/>
        </p:nvPicPr>
        <p:blipFill>
          <a:blip r:embed="rId2"/>
          <a:stretch>
            <a:fillRect/>
          </a:stretch>
        </p:blipFill>
        <p:spPr>
          <a:xfrm>
            <a:off x="1162046" y="76196"/>
            <a:ext cx="9867903" cy="6705596"/>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B35387-DDE6-4377-BD4B-F9A5EBB986E8}"/>
              </a:ext>
            </a:extLst>
          </p:cNvPr>
          <p:cNvPicPr>
            <a:picLocks noChangeAspect="1"/>
          </p:cNvPicPr>
          <p:nvPr/>
        </p:nvPicPr>
        <p:blipFill>
          <a:blip r:embed="rId2"/>
          <a:stretch>
            <a:fillRect/>
          </a:stretch>
        </p:blipFill>
        <p:spPr>
          <a:xfrm>
            <a:off x="904871" y="90489"/>
            <a:ext cx="10382253" cy="6677021"/>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75880A-115E-42BF-B4D0-0CAB440A8AC3}"/>
              </a:ext>
            </a:extLst>
          </p:cNvPr>
          <p:cNvPicPr>
            <a:picLocks noChangeAspect="1"/>
          </p:cNvPicPr>
          <p:nvPr/>
        </p:nvPicPr>
        <p:blipFill>
          <a:blip r:embed="rId2"/>
          <a:stretch>
            <a:fillRect/>
          </a:stretch>
        </p:blipFill>
        <p:spPr>
          <a:xfrm>
            <a:off x="1878552" y="0"/>
            <a:ext cx="8383091"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FDF196-E9D2-485A-9837-BE3E859690DE}"/>
              </a:ext>
            </a:extLst>
          </p:cNvPr>
          <p:cNvPicPr>
            <a:picLocks noChangeAspect="1"/>
          </p:cNvPicPr>
          <p:nvPr/>
        </p:nvPicPr>
        <p:blipFill>
          <a:blip r:embed="rId2"/>
          <a:stretch>
            <a:fillRect/>
          </a:stretch>
        </p:blipFill>
        <p:spPr>
          <a:xfrm>
            <a:off x="1378073" y="-15535"/>
            <a:ext cx="9396731" cy="6873535"/>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2C4ED0-0BCE-45D3-9F60-AE56316757EF}"/>
              </a:ext>
            </a:extLst>
          </p:cNvPr>
          <p:cNvPicPr>
            <a:picLocks noChangeAspect="1"/>
          </p:cNvPicPr>
          <p:nvPr/>
        </p:nvPicPr>
        <p:blipFill>
          <a:blip r:embed="rId2"/>
          <a:stretch>
            <a:fillRect/>
          </a:stretch>
        </p:blipFill>
        <p:spPr>
          <a:xfrm>
            <a:off x="1899775" y="0"/>
            <a:ext cx="8448973"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DB5A11-CA5B-4F2D-B83A-277262949CAA}"/>
              </a:ext>
            </a:extLst>
          </p:cNvPr>
          <p:cNvPicPr>
            <a:picLocks noChangeAspect="1"/>
          </p:cNvPicPr>
          <p:nvPr/>
        </p:nvPicPr>
        <p:blipFill>
          <a:blip r:embed="rId2"/>
          <a:stretch>
            <a:fillRect/>
          </a:stretch>
        </p:blipFill>
        <p:spPr>
          <a:xfrm>
            <a:off x="382146" y="28575"/>
            <a:ext cx="6562721" cy="6800850"/>
          </a:xfrm>
          <a:prstGeom prst="rect">
            <a:avLst/>
          </a:prstGeom>
          <a:noFill/>
          <a:ln cap="flat">
            <a:noFill/>
          </a:ln>
        </p:spPr>
      </p:pic>
      <p:pic>
        <p:nvPicPr>
          <p:cNvPr id="3" name="Imagen 4">
            <a:extLst>
              <a:ext uri="{FF2B5EF4-FFF2-40B4-BE49-F238E27FC236}">
                <a16:creationId xmlns:a16="http://schemas.microsoft.com/office/drawing/2014/main" id="{F36BC4FC-F1CC-430D-B298-011D858801EE}"/>
              </a:ext>
            </a:extLst>
          </p:cNvPr>
          <p:cNvPicPr>
            <a:picLocks noChangeAspect="1"/>
          </p:cNvPicPr>
          <p:nvPr/>
        </p:nvPicPr>
        <p:blipFill>
          <a:blip r:embed="rId3"/>
          <a:stretch>
            <a:fillRect/>
          </a:stretch>
        </p:blipFill>
        <p:spPr>
          <a:xfrm>
            <a:off x="7511722" y="0"/>
            <a:ext cx="4217441"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FC0EAB-4C6D-4784-AC37-2554EC6D5585}"/>
              </a:ext>
            </a:extLst>
          </p:cNvPr>
          <p:cNvPicPr>
            <a:picLocks noChangeAspect="1"/>
          </p:cNvPicPr>
          <p:nvPr/>
        </p:nvPicPr>
        <p:blipFill>
          <a:blip r:embed="rId2"/>
          <a:stretch>
            <a:fillRect/>
          </a:stretch>
        </p:blipFill>
        <p:spPr>
          <a:xfrm>
            <a:off x="924083" y="0"/>
            <a:ext cx="10343829"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1BD1BD-D90B-49C8-84B5-E2E7605D6616}"/>
              </a:ext>
            </a:extLst>
          </p:cNvPr>
          <p:cNvPicPr>
            <a:picLocks noChangeAspect="1"/>
          </p:cNvPicPr>
          <p:nvPr/>
        </p:nvPicPr>
        <p:blipFill>
          <a:blip r:embed="rId2"/>
          <a:stretch>
            <a:fillRect/>
          </a:stretch>
        </p:blipFill>
        <p:spPr>
          <a:xfrm>
            <a:off x="3366628" y="0"/>
            <a:ext cx="5404515" cy="685691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25E9D4-291F-418B-A409-771A27E9C300}"/>
              </a:ext>
            </a:extLst>
          </p:cNvPr>
          <p:cNvPicPr>
            <a:picLocks noChangeAspect="1"/>
          </p:cNvPicPr>
          <p:nvPr/>
        </p:nvPicPr>
        <p:blipFill>
          <a:blip r:embed="rId2"/>
          <a:stretch>
            <a:fillRect/>
          </a:stretch>
        </p:blipFill>
        <p:spPr>
          <a:xfrm>
            <a:off x="1303815" y="0"/>
            <a:ext cx="9579739"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13B227-5055-4CA6-8B7D-661012F08596}"/>
              </a:ext>
            </a:extLst>
          </p:cNvPr>
          <p:cNvPicPr>
            <a:picLocks noChangeAspect="1"/>
          </p:cNvPicPr>
          <p:nvPr/>
        </p:nvPicPr>
        <p:blipFill>
          <a:blip r:embed="rId2"/>
          <a:stretch>
            <a:fillRect/>
          </a:stretch>
        </p:blipFill>
        <p:spPr>
          <a:xfrm>
            <a:off x="950665" y="0"/>
            <a:ext cx="10290675"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30F76B-FD29-4D30-93E6-D97174C29B35}"/>
              </a:ext>
            </a:extLst>
          </p:cNvPr>
          <p:cNvPicPr>
            <a:picLocks noChangeAspect="1"/>
          </p:cNvPicPr>
          <p:nvPr/>
        </p:nvPicPr>
        <p:blipFill>
          <a:blip r:embed="rId2"/>
          <a:stretch>
            <a:fillRect/>
          </a:stretch>
        </p:blipFill>
        <p:spPr>
          <a:xfrm>
            <a:off x="895343" y="0"/>
            <a:ext cx="10356037"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D0E2E7-A2B0-4BC2-91BF-3A25308D6234}"/>
              </a:ext>
            </a:extLst>
          </p:cNvPr>
          <p:cNvPicPr>
            <a:picLocks noChangeAspect="1"/>
          </p:cNvPicPr>
          <p:nvPr/>
        </p:nvPicPr>
        <p:blipFill>
          <a:blip r:embed="rId2"/>
          <a:stretch>
            <a:fillRect/>
          </a:stretch>
        </p:blipFill>
        <p:spPr>
          <a:xfrm>
            <a:off x="100245" y="0"/>
            <a:ext cx="12023765"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3A6362-8003-4C16-A748-FE0C89DAF289}"/>
              </a:ext>
            </a:extLst>
          </p:cNvPr>
          <p:cNvPicPr>
            <a:picLocks noChangeAspect="1"/>
          </p:cNvPicPr>
          <p:nvPr/>
        </p:nvPicPr>
        <p:blipFill>
          <a:blip r:embed="rId2"/>
          <a:stretch>
            <a:fillRect/>
          </a:stretch>
        </p:blipFill>
        <p:spPr>
          <a:xfrm>
            <a:off x="877595" y="0"/>
            <a:ext cx="10356037"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9104F2-0536-4D6A-A1FC-7AE60F390D26}"/>
              </a:ext>
            </a:extLst>
          </p:cNvPr>
          <p:cNvPicPr>
            <a:picLocks noChangeAspect="1"/>
          </p:cNvPicPr>
          <p:nvPr/>
        </p:nvPicPr>
        <p:blipFill>
          <a:blip r:embed="rId2"/>
          <a:stretch>
            <a:fillRect/>
          </a:stretch>
        </p:blipFill>
        <p:spPr>
          <a:xfrm>
            <a:off x="0" y="0"/>
            <a:ext cx="12191996" cy="6757342"/>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4C664EB-3A3C-4C21-8E82-D276B604DA1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FB787CA-70B7-43C8-A4E2-E6B1ED2EE6A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F912EED-ACE9-4AC1-AFA7-189369D3B85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FBCBE59-FB4C-4970-BF94-4B2DA18D8B5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47C55E1-2AAD-4EE9-9D51-65AE915315C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2BC4BEC-C529-43D2-AB28-9FA5A38741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28E8DBF-E244-474E-A393-FA8F00EB03B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079133A-00EA-4301-B2A5-488AC595D88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2E14D0B-61AE-43DA-AC8D-E258E3CE54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E26F27A-FDC6-42A8-8EC3-098B235069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DAEEEE4-5730-48C6-A3B9-6A5FC907DA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4404D0B-30A0-4D8F-9B36-F5F2C853F36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5A27A7A-CCAC-4BF8-AB46-D32A1CD7A94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46032EC-F109-4D92-8BED-FA871A3C17B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2668467"/>
      </p:ext>
    </p:extLst>
  </p:cSld>
  <p:clrMapOvr>
    <a:masterClrMapping/>
  </p:clrMapOvr>
  <p:transition spd="slow">
    <p:fade thruBlk="1"/>
  </p:transition>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FBCBE59-FB4C-4970-BF94-4B2DA18D8B5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47C55E1-2AAD-4EE9-9D51-65AE915315C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2BC4BEC-C529-43D2-AB28-9FA5A38741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28E8DBF-E244-474E-A393-FA8F00EB03B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079133A-00EA-4301-B2A5-488AC595D88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2E14D0B-61AE-43DA-AC8D-E258E3CE54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E26F27A-FDC6-42A8-8EC3-098B235069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DAEEEE4-5730-48C6-A3B9-6A5FC907DA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4404D0B-30A0-4D8F-9B36-F5F2C853F36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5A27A7A-CCAC-4BF8-AB46-D32A1CD7A94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46032EC-F109-4D92-8BED-FA871A3C17B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83121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623</Words>
  <Application>Microsoft Office PowerPoint</Application>
  <PresentationFormat>Panorámica</PresentationFormat>
  <Paragraphs>20</Paragraphs>
  <Slides>65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65</vt:i4>
      </vt:variant>
    </vt:vector>
  </HeadingPairs>
  <TitlesOfParts>
    <vt:vector size="7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2021-03-07T17:40:02Z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