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wav" ContentType="audio/x-wav"/>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slideLayouts/slideLayout13.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 id="2147483662" r:id="rId3"/>
  </p:sldMasterIdLst>
  <p:notesMasterIdLst>
    <p:notesMasterId r:id="rId66"/>
  </p:notesMasterIdLst>
  <p:sldIdLst>
    <p:sldId id="256" r:id="rId4"/>
    <p:sldId id="257" r:id="rId5"/>
    <p:sldId id="258" r:id="rId6"/>
    <p:sldId id="259" r:id="rId7"/>
    <p:sldId id="260" r:id="rId8"/>
    <p:sldId id="261" r:id="rId9"/>
    <p:sldId id="262" r:id="rId10"/>
    <p:sldId id="269" r:id="rId11"/>
    <p:sldId id="266" r:id="rId12"/>
    <p:sldId id="267" r:id="rId13"/>
    <p:sldId id="268" r:id="rId14"/>
    <p:sldId id="270" r:id="rId15"/>
    <p:sldId id="271" r:id="rId16"/>
    <p:sldId id="272" r:id="rId17"/>
    <p:sldId id="273" r:id="rId18"/>
    <p:sldId id="274" r:id="rId19"/>
    <p:sldId id="275" r:id="rId20"/>
    <p:sldId id="276" r:id="rId21"/>
    <p:sldId id="277" r:id="rId22"/>
    <p:sldId id="278" r:id="rId23"/>
    <p:sldId id="279" r:id="rId24"/>
    <p:sldId id="280" r:id="rId25"/>
    <p:sldId id="281" r:id="rId26"/>
    <p:sldId id="282" r:id="rId27"/>
    <p:sldId id="283" r:id="rId28"/>
    <p:sldId id="284" r:id="rId29"/>
    <p:sldId id="285" r:id="rId30"/>
    <p:sldId id="286" r:id="rId31"/>
    <p:sldId id="287" r:id="rId32"/>
    <p:sldId id="288" r:id="rId33"/>
    <p:sldId id="289" r:id="rId34"/>
    <p:sldId id="290" r:id="rId35"/>
    <p:sldId id="291" r:id="rId36"/>
    <p:sldId id="292" r:id="rId37"/>
    <p:sldId id="293" r:id="rId38"/>
    <p:sldId id="294" r:id="rId39"/>
    <p:sldId id="295" r:id="rId40"/>
    <p:sldId id="296" r:id="rId41"/>
    <p:sldId id="298" r:id="rId42"/>
    <p:sldId id="299" r:id="rId43"/>
    <p:sldId id="300" r:id="rId44"/>
    <p:sldId id="301" r:id="rId45"/>
    <p:sldId id="302" r:id="rId46"/>
    <p:sldId id="303" r:id="rId47"/>
    <p:sldId id="304" r:id="rId48"/>
    <p:sldId id="305" r:id="rId49"/>
    <p:sldId id="306" r:id="rId50"/>
    <p:sldId id="307" r:id="rId51"/>
    <p:sldId id="308" r:id="rId52"/>
    <p:sldId id="314" r:id="rId53"/>
    <p:sldId id="313" r:id="rId54"/>
    <p:sldId id="309" r:id="rId55"/>
    <p:sldId id="310" r:id="rId56"/>
    <p:sldId id="311" r:id="rId57"/>
    <p:sldId id="312" r:id="rId58"/>
    <p:sldId id="315" r:id="rId59"/>
    <p:sldId id="316" r:id="rId60"/>
    <p:sldId id="317" r:id="rId61"/>
    <p:sldId id="318" r:id="rId62"/>
    <p:sldId id="319" r:id="rId63"/>
    <p:sldId id="327" r:id="rId64"/>
    <p:sldId id="328" r:id="rId65"/>
  </p:sldIdLst>
  <p:sldSz cx="12192000" cy="6858000"/>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67" d="100"/>
          <a:sy n="67" d="100"/>
        </p:scale>
        <p:origin x="620" y="4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0.xml"/><Relationship Id="rId18" Type="http://schemas.openxmlformats.org/officeDocument/2006/relationships/slide" Target="slides/slide15.xml"/><Relationship Id="rId26" Type="http://schemas.openxmlformats.org/officeDocument/2006/relationships/slide" Target="slides/slide23.xml"/><Relationship Id="rId39" Type="http://schemas.openxmlformats.org/officeDocument/2006/relationships/slide" Target="slides/slide36.xml"/><Relationship Id="rId21" Type="http://schemas.openxmlformats.org/officeDocument/2006/relationships/slide" Target="slides/slide18.xml"/><Relationship Id="rId34" Type="http://schemas.openxmlformats.org/officeDocument/2006/relationships/slide" Target="slides/slide31.xml"/><Relationship Id="rId42" Type="http://schemas.openxmlformats.org/officeDocument/2006/relationships/slide" Target="slides/slide39.xml"/><Relationship Id="rId47" Type="http://schemas.openxmlformats.org/officeDocument/2006/relationships/slide" Target="slides/slide44.xml"/><Relationship Id="rId50" Type="http://schemas.openxmlformats.org/officeDocument/2006/relationships/slide" Target="slides/slide47.xml"/><Relationship Id="rId55" Type="http://schemas.openxmlformats.org/officeDocument/2006/relationships/slide" Target="slides/slide52.xml"/><Relationship Id="rId63" Type="http://schemas.openxmlformats.org/officeDocument/2006/relationships/slide" Target="slides/slide60.xml"/><Relationship Id="rId68" Type="http://schemas.openxmlformats.org/officeDocument/2006/relationships/viewProps" Target="viewProps.xml"/><Relationship Id="rId7" Type="http://schemas.openxmlformats.org/officeDocument/2006/relationships/slide" Target="slides/slide4.xml"/><Relationship Id="rId2" Type="http://schemas.openxmlformats.org/officeDocument/2006/relationships/slideMaster" Target="slideMasters/slideMaster2.xml"/><Relationship Id="rId16" Type="http://schemas.openxmlformats.org/officeDocument/2006/relationships/slide" Target="slides/slide13.xml"/><Relationship Id="rId29" Type="http://schemas.openxmlformats.org/officeDocument/2006/relationships/slide" Target="slides/slide26.xml"/><Relationship Id="rId1" Type="http://schemas.openxmlformats.org/officeDocument/2006/relationships/slideMaster" Target="slideMasters/slideMaster1.xml"/><Relationship Id="rId6" Type="http://schemas.openxmlformats.org/officeDocument/2006/relationships/slide" Target="slides/slide3.xml"/><Relationship Id="rId11" Type="http://schemas.openxmlformats.org/officeDocument/2006/relationships/slide" Target="slides/slide8.xml"/><Relationship Id="rId24" Type="http://schemas.openxmlformats.org/officeDocument/2006/relationships/slide" Target="slides/slide21.xml"/><Relationship Id="rId32" Type="http://schemas.openxmlformats.org/officeDocument/2006/relationships/slide" Target="slides/slide29.xml"/><Relationship Id="rId37" Type="http://schemas.openxmlformats.org/officeDocument/2006/relationships/slide" Target="slides/slide34.xml"/><Relationship Id="rId40" Type="http://schemas.openxmlformats.org/officeDocument/2006/relationships/slide" Target="slides/slide37.xml"/><Relationship Id="rId45" Type="http://schemas.openxmlformats.org/officeDocument/2006/relationships/slide" Target="slides/slide42.xml"/><Relationship Id="rId53" Type="http://schemas.openxmlformats.org/officeDocument/2006/relationships/slide" Target="slides/slide50.xml"/><Relationship Id="rId58" Type="http://schemas.openxmlformats.org/officeDocument/2006/relationships/slide" Target="slides/slide55.xml"/><Relationship Id="rId66" Type="http://schemas.openxmlformats.org/officeDocument/2006/relationships/notesMaster" Target="notesMasters/notesMaster1.xml"/><Relationship Id="rId5" Type="http://schemas.openxmlformats.org/officeDocument/2006/relationships/slide" Target="slides/slide2.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slide" Target="slides/slide25.xml"/><Relationship Id="rId36" Type="http://schemas.openxmlformats.org/officeDocument/2006/relationships/slide" Target="slides/slide33.xml"/><Relationship Id="rId49" Type="http://schemas.openxmlformats.org/officeDocument/2006/relationships/slide" Target="slides/slide46.xml"/><Relationship Id="rId57" Type="http://schemas.openxmlformats.org/officeDocument/2006/relationships/slide" Target="slides/slide54.xml"/><Relationship Id="rId61" Type="http://schemas.openxmlformats.org/officeDocument/2006/relationships/slide" Target="slides/slide58.xml"/><Relationship Id="rId10" Type="http://schemas.openxmlformats.org/officeDocument/2006/relationships/slide" Target="slides/slide7.xml"/><Relationship Id="rId19" Type="http://schemas.openxmlformats.org/officeDocument/2006/relationships/slide" Target="slides/slide16.xml"/><Relationship Id="rId31" Type="http://schemas.openxmlformats.org/officeDocument/2006/relationships/slide" Target="slides/slide28.xml"/><Relationship Id="rId44" Type="http://schemas.openxmlformats.org/officeDocument/2006/relationships/slide" Target="slides/slide41.xml"/><Relationship Id="rId52" Type="http://schemas.openxmlformats.org/officeDocument/2006/relationships/slide" Target="slides/slide49.xml"/><Relationship Id="rId60" Type="http://schemas.openxmlformats.org/officeDocument/2006/relationships/slide" Target="slides/slide57.xml"/><Relationship Id="rId65" Type="http://schemas.openxmlformats.org/officeDocument/2006/relationships/slide" Target="slides/slide62.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slide" Target="slides/slide24.xml"/><Relationship Id="rId30" Type="http://schemas.openxmlformats.org/officeDocument/2006/relationships/slide" Target="slides/slide27.xml"/><Relationship Id="rId35" Type="http://schemas.openxmlformats.org/officeDocument/2006/relationships/slide" Target="slides/slide32.xml"/><Relationship Id="rId43" Type="http://schemas.openxmlformats.org/officeDocument/2006/relationships/slide" Target="slides/slide40.xml"/><Relationship Id="rId48" Type="http://schemas.openxmlformats.org/officeDocument/2006/relationships/slide" Target="slides/slide45.xml"/><Relationship Id="rId56" Type="http://schemas.openxmlformats.org/officeDocument/2006/relationships/slide" Target="slides/slide53.xml"/><Relationship Id="rId64" Type="http://schemas.openxmlformats.org/officeDocument/2006/relationships/slide" Target="slides/slide61.xml"/><Relationship Id="rId69" Type="http://schemas.openxmlformats.org/officeDocument/2006/relationships/theme" Target="theme/theme1.xml"/><Relationship Id="rId8" Type="http://schemas.openxmlformats.org/officeDocument/2006/relationships/slide" Target="slides/slide5.xml"/><Relationship Id="rId51" Type="http://schemas.openxmlformats.org/officeDocument/2006/relationships/slide" Target="slides/slide48.xml"/><Relationship Id="rId3" Type="http://schemas.openxmlformats.org/officeDocument/2006/relationships/slideMaster" Target="slideMasters/slideMaster3.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33" Type="http://schemas.openxmlformats.org/officeDocument/2006/relationships/slide" Target="slides/slide30.xml"/><Relationship Id="rId38" Type="http://schemas.openxmlformats.org/officeDocument/2006/relationships/slide" Target="slides/slide35.xml"/><Relationship Id="rId46" Type="http://schemas.openxmlformats.org/officeDocument/2006/relationships/slide" Target="slides/slide43.xml"/><Relationship Id="rId59" Type="http://schemas.openxmlformats.org/officeDocument/2006/relationships/slide" Target="slides/slide56.xml"/><Relationship Id="rId67" Type="http://schemas.openxmlformats.org/officeDocument/2006/relationships/presProps" Target="presProps.xml"/><Relationship Id="rId20" Type="http://schemas.openxmlformats.org/officeDocument/2006/relationships/slide" Target="slides/slide17.xml"/><Relationship Id="rId41" Type="http://schemas.openxmlformats.org/officeDocument/2006/relationships/slide" Target="slides/slide38.xml"/><Relationship Id="rId54" Type="http://schemas.openxmlformats.org/officeDocument/2006/relationships/slide" Target="slides/slide51.xml"/><Relationship Id="rId62" Type="http://schemas.openxmlformats.org/officeDocument/2006/relationships/slide" Target="slides/slide59.xml"/><Relationship Id="rId70"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Marcador de encabezado 1">
            <a:extLst>
              <a:ext uri="{FF2B5EF4-FFF2-40B4-BE49-F238E27FC236}">
                <a16:creationId xmlns:a16="http://schemas.microsoft.com/office/drawing/2014/main" id="{D8C531B0-7B9C-4287-BA3B-53FB4D94C374}"/>
              </a:ext>
            </a:extLst>
          </p:cNvPr>
          <p:cNvSpPr txBox="1">
            <a:spLocks noGrp="1"/>
          </p:cNvSpPr>
          <p:nvPr>
            <p:ph type="hdr" sz="quarter"/>
          </p:nvPr>
        </p:nvSpPr>
        <p:spPr>
          <a:xfrm>
            <a:off x="0" y="0"/>
            <a:ext cx="2971800" cy="458791"/>
          </a:xfrm>
          <a:prstGeom prst="rect">
            <a:avLst/>
          </a:prstGeom>
          <a:noFill/>
          <a:ln>
            <a:noFill/>
          </a:ln>
        </p:spPr>
        <p:txBody>
          <a:bodyPr vert="horz" wrap="square" lIns="91440" tIns="45720" rIns="91440" bIns="45720" anchor="t" anchorCtr="0" compatLnSpc="1">
            <a:noAutofit/>
          </a:bodyPr>
          <a:lst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endParaRPr lang="es-ES"/>
          </a:p>
        </p:txBody>
      </p:sp>
      <p:sp>
        <p:nvSpPr>
          <p:cNvPr id="3" name="Marcador de fecha 2">
            <a:extLst>
              <a:ext uri="{FF2B5EF4-FFF2-40B4-BE49-F238E27FC236}">
                <a16:creationId xmlns:a16="http://schemas.microsoft.com/office/drawing/2014/main" id="{648A644D-BD33-40F1-8FF7-F8A6A222A6A8}"/>
              </a:ext>
            </a:extLst>
          </p:cNvPr>
          <p:cNvSpPr txBox="1">
            <a:spLocks noGrp="1"/>
          </p:cNvSpPr>
          <p:nvPr>
            <p:ph type="dt" idx="1"/>
          </p:nvPr>
        </p:nvSpPr>
        <p:spPr>
          <a:xfrm>
            <a:off x="3884608" y="0"/>
            <a:ext cx="2971800" cy="458791"/>
          </a:xfrm>
          <a:prstGeom prst="rect">
            <a:avLst/>
          </a:prstGeom>
          <a:noFill/>
          <a:ln>
            <a:noFill/>
          </a:ln>
        </p:spPr>
        <p:txBody>
          <a:bodyPr vert="horz" wrap="square" lIns="91440" tIns="45720" rIns="91440" bIns="45720" anchor="t" anchorCtr="0" compatLnSpc="1">
            <a:noAutofit/>
          </a:bodyPr>
          <a:lstStyle>
            <a:lvl1pPr marL="0" marR="0" lvl="0" indent="0" algn="r"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fld id="{A43C59B6-A58A-465C-834D-FBBA6D29EA79}" type="datetime1">
              <a:rPr lang="es-ES"/>
              <a:pPr lvl="0"/>
              <a:t>01/06/2021</a:t>
            </a:fld>
            <a:endParaRPr lang="es-ES"/>
          </a:p>
        </p:txBody>
      </p:sp>
      <p:sp>
        <p:nvSpPr>
          <p:cNvPr id="4" name="Marcador de imagen de diapositiva 3">
            <a:extLst>
              <a:ext uri="{FF2B5EF4-FFF2-40B4-BE49-F238E27FC236}">
                <a16:creationId xmlns:a16="http://schemas.microsoft.com/office/drawing/2014/main" id="{0F876928-318F-4D2B-84D3-0F6C0C77F9CB}"/>
              </a:ext>
            </a:extLst>
          </p:cNvPr>
          <p:cNvSpPr>
            <a:spLocks noGrp="1" noRot="1" noChangeAspect="1"/>
          </p:cNvSpPr>
          <p:nvPr>
            <p:ph type="sldImg" idx="2"/>
          </p:nvPr>
        </p:nvSpPr>
        <p:spPr>
          <a:xfrm>
            <a:off x="685800" y="1143000"/>
            <a:ext cx="5486400" cy="3086099"/>
          </a:xfrm>
          <a:prstGeom prst="rect">
            <a:avLst/>
          </a:prstGeom>
          <a:noFill/>
          <a:ln w="12701">
            <a:solidFill>
              <a:srgbClr val="000000"/>
            </a:solidFill>
            <a:prstDash val="solid"/>
          </a:ln>
        </p:spPr>
      </p:sp>
      <p:sp>
        <p:nvSpPr>
          <p:cNvPr id="5" name="Marcador de notas 4">
            <a:extLst>
              <a:ext uri="{FF2B5EF4-FFF2-40B4-BE49-F238E27FC236}">
                <a16:creationId xmlns:a16="http://schemas.microsoft.com/office/drawing/2014/main" id="{FF32A202-735D-4024-A39D-6940B0C11014}"/>
              </a:ext>
            </a:extLst>
          </p:cNvPr>
          <p:cNvSpPr txBox="1">
            <a:spLocks noGrp="1"/>
          </p:cNvSpPr>
          <p:nvPr>
            <p:ph type="body" sz="quarter" idx="3"/>
          </p:nvPr>
        </p:nvSpPr>
        <p:spPr>
          <a:xfrm>
            <a:off x="685800" y="4400549"/>
            <a:ext cx="5486400" cy="3600450"/>
          </a:xfrm>
          <a:prstGeom prst="rect">
            <a:avLst/>
          </a:prstGeom>
          <a:noFill/>
          <a:ln>
            <a:noFill/>
          </a:ln>
        </p:spPr>
        <p:txBody>
          <a:bodyPr vert="horz" wrap="square" lIns="91440" tIns="45720" rIns="91440" bIns="45720" anchor="t" anchorCtr="0" compatLnSpc="1">
            <a:noAutofit/>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6" name="Marcador de pie de página 5">
            <a:extLst>
              <a:ext uri="{FF2B5EF4-FFF2-40B4-BE49-F238E27FC236}">
                <a16:creationId xmlns:a16="http://schemas.microsoft.com/office/drawing/2014/main" id="{4656C4E3-F703-48EA-BEE3-A3EA68E7C988}"/>
              </a:ext>
            </a:extLst>
          </p:cNvPr>
          <p:cNvSpPr txBox="1">
            <a:spLocks noGrp="1"/>
          </p:cNvSpPr>
          <p:nvPr>
            <p:ph type="ftr" sz="quarter" idx="4"/>
          </p:nvPr>
        </p:nvSpPr>
        <p:spPr>
          <a:xfrm>
            <a:off x="0" y="8685208"/>
            <a:ext cx="2971800" cy="458791"/>
          </a:xfrm>
          <a:prstGeom prst="rect">
            <a:avLst/>
          </a:prstGeom>
          <a:noFill/>
          <a:ln>
            <a:noFill/>
          </a:ln>
        </p:spPr>
        <p:txBody>
          <a:bodyPr vert="horz" wrap="square" lIns="91440" tIns="45720" rIns="91440" bIns="45720" anchor="b" anchorCtr="0" compatLnSpc="1">
            <a:noAutofit/>
          </a:bodyPr>
          <a:lst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endParaRPr lang="es-ES"/>
          </a:p>
        </p:txBody>
      </p:sp>
      <p:sp>
        <p:nvSpPr>
          <p:cNvPr id="7" name="Marcador de número de diapositiva 6">
            <a:extLst>
              <a:ext uri="{FF2B5EF4-FFF2-40B4-BE49-F238E27FC236}">
                <a16:creationId xmlns:a16="http://schemas.microsoft.com/office/drawing/2014/main" id="{EB721593-4F94-46DA-AFBA-FA959D4BAAA8}"/>
              </a:ext>
            </a:extLst>
          </p:cNvPr>
          <p:cNvSpPr txBox="1">
            <a:spLocks noGrp="1"/>
          </p:cNvSpPr>
          <p:nvPr>
            <p:ph type="sldNum" sz="quarter" idx="5"/>
          </p:nvPr>
        </p:nvSpPr>
        <p:spPr>
          <a:xfrm>
            <a:off x="3884608" y="8685208"/>
            <a:ext cx="2971800" cy="458791"/>
          </a:xfrm>
          <a:prstGeom prst="rect">
            <a:avLst/>
          </a:prstGeom>
          <a:noFill/>
          <a:ln>
            <a:noFill/>
          </a:ln>
        </p:spPr>
        <p:txBody>
          <a:bodyPr vert="horz" wrap="square" lIns="91440" tIns="45720" rIns="91440" bIns="45720" anchor="b" anchorCtr="0" compatLnSpc="1">
            <a:noAutofit/>
          </a:bodyPr>
          <a:lstStyle>
            <a:lvl1pPr marL="0" marR="0" lvl="0" indent="0" algn="r"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fld id="{564A22F1-9335-406C-B4AF-A2A389E5F4EF}" type="slidenum">
              <a:t>‹Nº›</a:t>
            </a:fld>
            <a:endParaRPr lang="es-ES"/>
          </a:p>
        </p:txBody>
      </p:sp>
    </p:spTree>
    <p:extLst>
      <p:ext uri="{BB962C8B-B14F-4D97-AF65-F5344CB8AC3E}">
        <p14:creationId xmlns:p14="http://schemas.microsoft.com/office/powerpoint/2010/main" val="3205939512"/>
      </p:ext>
    </p:extLst>
  </p:cSld>
  <p:clrMap bg1="lt1" tx1="dk1" bg2="lt2" tx2="dk2" accent1="accent1" accent2="accent2" accent3="accent3" accent4="accent4" accent5="accent5" accent6="accent6" hlink="hlink" folHlink="folHlink"/>
  <p:notes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vl2pPr marL="457200" marR="0" lvl="1"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2pPr>
    <a:lvl3pPr marL="914400" marR="0" lvl="2"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3pPr>
    <a:lvl4pPr marL="1371600" marR="0" lvl="3"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4pPr>
    <a:lvl5pPr marL="1828800" marR="0" lvl="4"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718804A2-B404-48D6-9AD8-2FF1A5A97FD5}"/>
              </a:ext>
            </a:extLst>
          </p:cNvPr>
          <p:cNvSpPr>
            <a:spLocks noGrp="1" noRot="1" noChangeAspect="1"/>
          </p:cNvSpPr>
          <p:nvPr>
            <p:ph type="sldImg"/>
          </p:nvPr>
        </p:nvSpPr>
        <p:spPr/>
      </p:sp>
      <p:sp>
        <p:nvSpPr>
          <p:cNvPr id="3" name="Marcador de notas 2">
            <a:extLst>
              <a:ext uri="{FF2B5EF4-FFF2-40B4-BE49-F238E27FC236}">
                <a16:creationId xmlns:a16="http://schemas.microsoft.com/office/drawing/2014/main" id="{1D2EFE7E-FFFF-4AF9-A510-750FCF4EB638}"/>
              </a:ext>
            </a:extLst>
          </p:cNvPr>
          <p:cNvSpPr txBox="1">
            <a:spLocks noGrp="1"/>
          </p:cNvSpPr>
          <p:nvPr>
            <p:ph type="body" sz="quarter" idx="1"/>
          </p:nvPr>
        </p:nvSpPr>
        <p:spPr/>
        <p:txBody>
          <a:bodyPr/>
          <a:lstStyle/>
          <a:p>
            <a:endParaRPr lang="es-ES"/>
          </a:p>
        </p:txBody>
      </p:sp>
      <p:sp>
        <p:nvSpPr>
          <p:cNvPr id="4" name="Marcador de número de diapositiva 3">
            <a:extLst>
              <a:ext uri="{FF2B5EF4-FFF2-40B4-BE49-F238E27FC236}">
                <a16:creationId xmlns:a16="http://schemas.microsoft.com/office/drawing/2014/main" id="{21E5A274-FEC5-4D7B-A266-A4897A7710DA}"/>
              </a:ext>
            </a:extLst>
          </p:cNvPr>
          <p:cNvSpPr txBox="1"/>
          <p:nvPr/>
        </p:nvSpPr>
        <p:spPr>
          <a:xfrm>
            <a:off x="3884608" y="8685208"/>
            <a:ext cx="2971800" cy="458791"/>
          </a:xfrm>
          <a:prstGeom prst="rect">
            <a:avLst/>
          </a:prstGeom>
          <a:noFill/>
          <a:ln cap="flat">
            <a:noFill/>
          </a:ln>
        </p:spPr>
        <p:txBody>
          <a:bodyPr vert="horz" wrap="square" lIns="91440" tIns="45720" rIns="91440" bIns="45720" anchor="b" anchorCtr="0" compatLnSpc="1">
            <a:noAutofit/>
          </a:bodyPr>
          <a:lstStyle/>
          <a:p>
            <a:pPr marL="0" marR="0" lvl="0" indent="0" algn="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D2E8C0E8-68FE-42FB-A1CA-77232C9DC265}" type="slidenum">
              <a:t>2</a:t>
            </a:fld>
            <a:endParaRPr lang="es-ES" sz="1200" b="0" i="0" u="none" strike="noStrike" kern="1200" cap="none" spc="0" baseline="0">
              <a:solidFill>
                <a:srgbClr val="000000"/>
              </a:solidFill>
              <a:uFillTx/>
              <a:latin typeface="Calibri"/>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BCDFBD84-C803-47A4-BBCF-168DD0EB2214}"/>
              </a:ext>
            </a:extLst>
          </p:cNvPr>
          <p:cNvSpPr>
            <a:spLocks noGrp="1" noRot="1" noChangeAspect="1"/>
          </p:cNvSpPr>
          <p:nvPr>
            <p:ph type="sldImg"/>
          </p:nvPr>
        </p:nvSpPr>
        <p:spPr/>
      </p:sp>
      <p:sp>
        <p:nvSpPr>
          <p:cNvPr id="3" name="Marcador de notas 2">
            <a:extLst>
              <a:ext uri="{FF2B5EF4-FFF2-40B4-BE49-F238E27FC236}">
                <a16:creationId xmlns:a16="http://schemas.microsoft.com/office/drawing/2014/main" id="{73F69DCE-9A02-4C9B-A734-4F7C298AFB19}"/>
              </a:ext>
            </a:extLst>
          </p:cNvPr>
          <p:cNvSpPr txBox="1">
            <a:spLocks noGrp="1"/>
          </p:cNvSpPr>
          <p:nvPr>
            <p:ph type="body" sz="quarter" idx="1"/>
          </p:nvPr>
        </p:nvSpPr>
        <p:spPr/>
        <p:txBody>
          <a:bodyPr/>
          <a:lstStyle/>
          <a:p>
            <a:endParaRPr lang="es-ES"/>
          </a:p>
        </p:txBody>
      </p:sp>
      <p:sp>
        <p:nvSpPr>
          <p:cNvPr id="4" name="Marcador de número de diapositiva 3">
            <a:extLst>
              <a:ext uri="{FF2B5EF4-FFF2-40B4-BE49-F238E27FC236}">
                <a16:creationId xmlns:a16="http://schemas.microsoft.com/office/drawing/2014/main" id="{D3DB6BD4-5DCD-40F6-8C75-89BA26D67BE8}"/>
              </a:ext>
            </a:extLst>
          </p:cNvPr>
          <p:cNvSpPr txBox="1"/>
          <p:nvPr/>
        </p:nvSpPr>
        <p:spPr>
          <a:xfrm>
            <a:off x="3884608" y="8685208"/>
            <a:ext cx="2971800" cy="458791"/>
          </a:xfrm>
          <a:prstGeom prst="rect">
            <a:avLst/>
          </a:prstGeom>
          <a:noFill/>
          <a:ln cap="flat">
            <a:noFill/>
          </a:ln>
        </p:spPr>
        <p:txBody>
          <a:bodyPr vert="horz" wrap="square" lIns="91440" tIns="45720" rIns="91440" bIns="45720" anchor="b" anchorCtr="0" compatLnSpc="1">
            <a:noAutofit/>
          </a:bodyPr>
          <a:lstStyle/>
          <a:p>
            <a:pPr marL="0" marR="0" lvl="0" indent="0" algn="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B0A2262F-40C7-4B63-8353-0BA982803EB3}" type="slidenum">
              <a:t>4</a:t>
            </a:fld>
            <a:endParaRPr lang="es-ES" sz="1200" b="0" i="0" u="none" strike="noStrike" kern="1200" cap="none" spc="0" baseline="0">
              <a:solidFill>
                <a:srgbClr val="000000"/>
              </a:solidFill>
              <a:uFillTx/>
              <a:latin typeface="Calibri"/>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474F6E60-5C34-48CD-BE10-935853081066}"/>
              </a:ext>
            </a:extLst>
          </p:cNvPr>
          <p:cNvSpPr txBox="1">
            <a:spLocks noGrp="1"/>
          </p:cNvSpPr>
          <p:nvPr>
            <p:ph type="ctrTitle"/>
          </p:nvPr>
        </p:nvSpPr>
        <p:spPr>
          <a:xfrm>
            <a:off x="1524003" y="1122361"/>
            <a:ext cx="9144000" cy="2387598"/>
          </a:xfrm>
        </p:spPr>
        <p:txBody>
          <a:bodyPr anchor="b" anchorCtr="1"/>
          <a:lstStyle>
            <a:lvl1pPr algn="ctr">
              <a:defRPr sz="6000"/>
            </a:lvl1pPr>
          </a:lstStyle>
          <a:p>
            <a:pPr lvl="0"/>
            <a:r>
              <a:rPr lang="es-ES"/>
              <a:t>Haga clic para modificar el estilo de título del patrón</a:t>
            </a:r>
          </a:p>
        </p:txBody>
      </p:sp>
      <p:sp>
        <p:nvSpPr>
          <p:cNvPr id="3" name="Subtítulo 2">
            <a:extLst>
              <a:ext uri="{FF2B5EF4-FFF2-40B4-BE49-F238E27FC236}">
                <a16:creationId xmlns:a16="http://schemas.microsoft.com/office/drawing/2014/main" id="{1522614F-6420-4CE3-A8FA-19842E1D8047}"/>
              </a:ext>
            </a:extLst>
          </p:cNvPr>
          <p:cNvSpPr txBox="1">
            <a:spLocks noGrp="1"/>
          </p:cNvSpPr>
          <p:nvPr>
            <p:ph type="subTitle" idx="1"/>
          </p:nvPr>
        </p:nvSpPr>
        <p:spPr>
          <a:xfrm>
            <a:off x="1524003" y="3602041"/>
            <a:ext cx="9144000" cy="1655758"/>
          </a:xfrm>
        </p:spPr>
        <p:txBody>
          <a:bodyPr anchorCtr="1"/>
          <a:lstStyle>
            <a:lvl1pPr marL="0" indent="0" algn="ctr">
              <a:buNone/>
              <a:defRPr sz="2400"/>
            </a:lvl1pPr>
          </a:lstStyle>
          <a:p>
            <a:pPr lvl="0"/>
            <a:r>
              <a:rPr lang="es-ES"/>
              <a:t>Haga clic para modificar el estilo de subtítulo del patrón</a:t>
            </a:r>
          </a:p>
        </p:txBody>
      </p:sp>
      <p:sp>
        <p:nvSpPr>
          <p:cNvPr id="4" name="Marcador de fecha 3">
            <a:extLst>
              <a:ext uri="{FF2B5EF4-FFF2-40B4-BE49-F238E27FC236}">
                <a16:creationId xmlns:a16="http://schemas.microsoft.com/office/drawing/2014/main" id="{85BF1903-57B1-40B0-921F-57B40964A3A9}"/>
              </a:ext>
            </a:extLst>
          </p:cNvPr>
          <p:cNvSpPr txBox="1">
            <a:spLocks noGrp="1"/>
          </p:cNvSpPr>
          <p:nvPr>
            <p:ph type="dt" sz="half" idx="7"/>
          </p:nvPr>
        </p:nvSpPr>
        <p:spPr/>
        <p:txBody>
          <a:bodyPr/>
          <a:lstStyle>
            <a:lvl1pPr>
              <a:defRPr/>
            </a:lvl1pPr>
          </a:lstStyle>
          <a:p>
            <a:pPr lvl="0"/>
            <a:fld id="{05EE193C-E638-4D80-ABE8-C6D3831837E2}" type="datetime1">
              <a:rPr lang="es-ES"/>
              <a:pPr lvl="0"/>
              <a:t>01/06/2021</a:t>
            </a:fld>
            <a:endParaRPr lang="es-ES"/>
          </a:p>
        </p:txBody>
      </p:sp>
      <p:sp>
        <p:nvSpPr>
          <p:cNvPr id="5" name="Marcador de pie de página 4">
            <a:extLst>
              <a:ext uri="{FF2B5EF4-FFF2-40B4-BE49-F238E27FC236}">
                <a16:creationId xmlns:a16="http://schemas.microsoft.com/office/drawing/2014/main" id="{DA151EA6-F72C-43F9-AC32-13FA82B339A8}"/>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2A709553-3555-4A0E-8736-DC8E2412557A}"/>
              </a:ext>
            </a:extLst>
          </p:cNvPr>
          <p:cNvSpPr txBox="1">
            <a:spLocks noGrp="1"/>
          </p:cNvSpPr>
          <p:nvPr>
            <p:ph type="sldNum" sz="quarter" idx="8"/>
          </p:nvPr>
        </p:nvSpPr>
        <p:spPr/>
        <p:txBody>
          <a:bodyPr/>
          <a:lstStyle>
            <a:lvl1pPr>
              <a:defRPr/>
            </a:lvl1pPr>
          </a:lstStyle>
          <a:p>
            <a:pPr lvl="0"/>
            <a:fld id="{E4FF9B0A-8C97-48D6-9F50-B041EDC87783}" type="slidenum">
              <a:t>‹Nº›</a:t>
            </a:fld>
            <a:endParaRPr lang="es-ES"/>
          </a:p>
        </p:txBody>
      </p:sp>
    </p:spTree>
    <p:extLst>
      <p:ext uri="{BB962C8B-B14F-4D97-AF65-F5344CB8AC3E}">
        <p14:creationId xmlns:p14="http://schemas.microsoft.com/office/powerpoint/2010/main" val="3874026783"/>
      </p:ext>
    </p:extLst>
  </p:cSld>
  <p:clrMapOvr>
    <a:masterClrMapping/>
  </p:clrMapOvr>
  <p:hf sldNum="0" hdr="0" ftr="0" dt="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13C4331E-B1EB-4417-AC98-70A9CD621006}"/>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contenido 2">
            <a:extLst>
              <a:ext uri="{FF2B5EF4-FFF2-40B4-BE49-F238E27FC236}">
                <a16:creationId xmlns:a16="http://schemas.microsoft.com/office/drawing/2014/main" id="{AE040051-E174-4E51-BF27-12A7F094B85B}"/>
              </a:ext>
            </a:extLst>
          </p:cNvPr>
          <p:cNvSpPr txBox="1">
            <a:spLocks noGrp="1"/>
          </p:cNvSpPr>
          <p:nvPr>
            <p:ph idx="1"/>
          </p:nvPr>
        </p:nvSpPr>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1D711662-8C90-4BBD-94EB-AEB2B2ECDF73}"/>
              </a:ext>
            </a:extLst>
          </p:cNvPr>
          <p:cNvSpPr txBox="1">
            <a:spLocks noGrp="1"/>
          </p:cNvSpPr>
          <p:nvPr>
            <p:ph type="dt" sz="half" idx="7"/>
          </p:nvPr>
        </p:nvSpPr>
        <p:spPr/>
        <p:txBody>
          <a:bodyPr/>
          <a:lstStyle>
            <a:lvl1pPr>
              <a:defRPr/>
            </a:lvl1pPr>
          </a:lstStyle>
          <a:p>
            <a:pPr lvl="0"/>
            <a:fld id="{3387D387-94F6-4F3B-9003-571CAB068E46}" type="datetime1">
              <a:rPr lang="es-ES"/>
              <a:pPr lvl="0"/>
              <a:t>01/06/2021</a:t>
            </a:fld>
            <a:endParaRPr lang="es-ES"/>
          </a:p>
        </p:txBody>
      </p:sp>
      <p:sp>
        <p:nvSpPr>
          <p:cNvPr id="5" name="Marcador de pie de página 4">
            <a:extLst>
              <a:ext uri="{FF2B5EF4-FFF2-40B4-BE49-F238E27FC236}">
                <a16:creationId xmlns:a16="http://schemas.microsoft.com/office/drawing/2014/main" id="{61F6968F-E490-4772-8698-FE9F2EA8AABF}"/>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EB72F5CC-75C8-4343-867E-E8B7AA3FC7BD}"/>
              </a:ext>
            </a:extLst>
          </p:cNvPr>
          <p:cNvSpPr txBox="1">
            <a:spLocks noGrp="1"/>
          </p:cNvSpPr>
          <p:nvPr>
            <p:ph type="sldNum" sz="quarter" idx="8"/>
          </p:nvPr>
        </p:nvSpPr>
        <p:spPr/>
        <p:txBody>
          <a:bodyPr/>
          <a:lstStyle>
            <a:lvl1pPr>
              <a:defRPr/>
            </a:lvl1pPr>
          </a:lstStyle>
          <a:p>
            <a:pPr lvl="0"/>
            <a:fld id="{39CFEF09-DFE8-40D8-9609-5FF3E8D4A03D}" type="slidenum">
              <a:t>‹Nº›</a:t>
            </a:fld>
            <a:endParaRPr lang="es-ES"/>
          </a:p>
        </p:txBody>
      </p:sp>
    </p:spTree>
    <p:extLst>
      <p:ext uri="{BB962C8B-B14F-4D97-AF65-F5344CB8AC3E}">
        <p14:creationId xmlns:p14="http://schemas.microsoft.com/office/powerpoint/2010/main" val="221535038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AB7BCEA8-D722-4461-843A-2ECB788A0ADB}"/>
              </a:ext>
            </a:extLst>
          </p:cNvPr>
          <p:cNvSpPr txBox="1">
            <a:spLocks noGrp="1"/>
          </p:cNvSpPr>
          <p:nvPr>
            <p:ph type="title"/>
          </p:nvPr>
        </p:nvSpPr>
        <p:spPr>
          <a:xfrm>
            <a:off x="831847" y="1709735"/>
            <a:ext cx="10515600" cy="2852735"/>
          </a:xfrm>
        </p:spPr>
        <p:txBody>
          <a:bodyPr anchor="b"/>
          <a:lstStyle>
            <a:lvl1pPr>
              <a:defRPr sz="6000"/>
            </a:lvl1pPr>
          </a:lstStyle>
          <a:p>
            <a:pPr lvl="0"/>
            <a:r>
              <a:rPr lang="es-ES"/>
              <a:t>Haga clic para modificar el estilo de título del patrón</a:t>
            </a:r>
          </a:p>
        </p:txBody>
      </p:sp>
      <p:sp>
        <p:nvSpPr>
          <p:cNvPr id="3" name="Marcador de texto 2">
            <a:extLst>
              <a:ext uri="{FF2B5EF4-FFF2-40B4-BE49-F238E27FC236}">
                <a16:creationId xmlns:a16="http://schemas.microsoft.com/office/drawing/2014/main" id="{B9BEB681-A882-4616-BFF3-6CE7CA37A0A1}"/>
              </a:ext>
            </a:extLst>
          </p:cNvPr>
          <p:cNvSpPr txBox="1">
            <a:spLocks noGrp="1"/>
          </p:cNvSpPr>
          <p:nvPr>
            <p:ph type="body" idx="1"/>
          </p:nvPr>
        </p:nvSpPr>
        <p:spPr>
          <a:xfrm>
            <a:off x="831847" y="4589465"/>
            <a:ext cx="10515600" cy="1500182"/>
          </a:xfrm>
        </p:spPr>
        <p:txBody>
          <a:bodyPr/>
          <a:lstStyle>
            <a:lvl1pPr marL="0" indent="0">
              <a:buNone/>
              <a:defRPr sz="2400">
                <a:solidFill>
                  <a:srgbClr val="898989"/>
                </a:solidFill>
              </a:defRPr>
            </a:lvl1pPr>
          </a:lstStyle>
          <a:p>
            <a:pPr lvl="0"/>
            <a:r>
              <a:rPr lang="es-ES"/>
              <a:t>Haga clic para modificar los estilos de texto del patrón</a:t>
            </a:r>
          </a:p>
        </p:txBody>
      </p:sp>
      <p:sp>
        <p:nvSpPr>
          <p:cNvPr id="4" name="Marcador de fecha 3">
            <a:extLst>
              <a:ext uri="{FF2B5EF4-FFF2-40B4-BE49-F238E27FC236}">
                <a16:creationId xmlns:a16="http://schemas.microsoft.com/office/drawing/2014/main" id="{3DF4B24D-6A3A-42BE-BCD7-001A0C567456}"/>
              </a:ext>
            </a:extLst>
          </p:cNvPr>
          <p:cNvSpPr txBox="1">
            <a:spLocks noGrp="1"/>
          </p:cNvSpPr>
          <p:nvPr>
            <p:ph type="dt" sz="half" idx="7"/>
          </p:nvPr>
        </p:nvSpPr>
        <p:spPr/>
        <p:txBody>
          <a:bodyPr/>
          <a:lstStyle>
            <a:lvl1pPr>
              <a:defRPr/>
            </a:lvl1pPr>
          </a:lstStyle>
          <a:p>
            <a:pPr lvl="0"/>
            <a:fld id="{7F3A7438-BBF3-4122-8234-5CCCA923BAFB}" type="datetime1">
              <a:rPr lang="es-ES"/>
              <a:pPr lvl="0"/>
              <a:t>01/06/2021</a:t>
            </a:fld>
            <a:endParaRPr lang="es-ES"/>
          </a:p>
        </p:txBody>
      </p:sp>
      <p:sp>
        <p:nvSpPr>
          <p:cNvPr id="5" name="Marcador de pie de página 4">
            <a:extLst>
              <a:ext uri="{FF2B5EF4-FFF2-40B4-BE49-F238E27FC236}">
                <a16:creationId xmlns:a16="http://schemas.microsoft.com/office/drawing/2014/main" id="{6519C255-E5B7-4CE6-8620-15817B82CC2E}"/>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C35093ED-5EE9-47C3-A0C0-B57F7281A757}"/>
              </a:ext>
            </a:extLst>
          </p:cNvPr>
          <p:cNvSpPr txBox="1">
            <a:spLocks noGrp="1"/>
          </p:cNvSpPr>
          <p:nvPr>
            <p:ph type="sldNum" sz="quarter" idx="8"/>
          </p:nvPr>
        </p:nvSpPr>
        <p:spPr/>
        <p:txBody>
          <a:bodyPr/>
          <a:lstStyle>
            <a:lvl1pPr>
              <a:defRPr/>
            </a:lvl1pPr>
          </a:lstStyle>
          <a:p>
            <a:pPr lvl="0"/>
            <a:fld id="{8EBCDDAF-844A-4A5D-8F7C-E4702831FA25}" type="slidenum">
              <a:t>‹Nº›</a:t>
            </a:fld>
            <a:endParaRPr lang="es-ES"/>
          </a:p>
        </p:txBody>
      </p:sp>
    </p:spTree>
    <p:extLst>
      <p:ext uri="{BB962C8B-B14F-4D97-AF65-F5344CB8AC3E}">
        <p14:creationId xmlns:p14="http://schemas.microsoft.com/office/powerpoint/2010/main" val="34653612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BC2CCF97-2919-4E7B-9A6A-19410051C286}"/>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contenido 2">
            <a:extLst>
              <a:ext uri="{FF2B5EF4-FFF2-40B4-BE49-F238E27FC236}">
                <a16:creationId xmlns:a16="http://schemas.microsoft.com/office/drawing/2014/main" id="{B6892DED-6920-4299-A264-84D283B3CF18}"/>
              </a:ext>
            </a:extLst>
          </p:cNvPr>
          <p:cNvSpPr txBox="1">
            <a:spLocks noGrp="1"/>
          </p:cNvSpPr>
          <p:nvPr>
            <p:ph idx="1"/>
          </p:nvPr>
        </p:nvSpPr>
        <p:spPr>
          <a:xfrm>
            <a:off x="838203" y="1825627"/>
            <a:ext cx="5181603" cy="4351336"/>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contenido 3">
            <a:extLst>
              <a:ext uri="{FF2B5EF4-FFF2-40B4-BE49-F238E27FC236}">
                <a16:creationId xmlns:a16="http://schemas.microsoft.com/office/drawing/2014/main" id="{75698075-6E1D-4AB3-B40F-381ED0787215}"/>
              </a:ext>
            </a:extLst>
          </p:cNvPr>
          <p:cNvSpPr txBox="1">
            <a:spLocks noGrp="1"/>
          </p:cNvSpPr>
          <p:nvPr>
            <p:ph idx="2"/>
          </p:nvPr>
        </p:nvSpPr>
        <p:spPr>
          <a:xfrm>
            <a:off x="6172200" y="1825627"/>
            <a:ext cx="5181603" cy="4351336"/>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5" name="Marcador de fecha 4">
            <a:extLst>
              <a:ext uri="{FF2B5EF4-FFF2-40B4-BE49-F238E27FC236}">
                <a16:creationId xmlns:a16="http://schemas.microsoft.com/office/drawing/2014/main" id="{1DF7DBE6-5D6C-4CB3-BBE1-16B07973E173}"/>
              </a:ext>
            </a:extLst>
          </p:cNvPr>
          <p:cNvSpPr txBox="1">
            <a:spLocks noGrp="1"/>
          </p:cNvSpPr>
          <p:nvPr>
            <p:ph type="dt" sz="half" idx="7"/>
          </p:nvPr>
        </p:nvSpPr>
        <p:spPr/>
        <p:txBody>
          <a:bodyPr/>
          <a:lstStyle>
            <a:lvl1pPr>
              <a:defRPr/>
            </a:lvl1pPr>
          </a:lstStyle>
          <a:p>
            <a:pPr lvl="0"/>
            <a:fld id="{7EB7469B-9101-4E79-8F37-16E86D8D190F}" type="datetime1">
              <a:rPr lang="es-ES"/>
              <a:pPr lvl="0"/>
              <a:t>01/06/2021</a:t>
            </a:fld>
            <a:endParaRPr lang="es-ES"/>
          </a:p>
        </p:txBody>
      </p:sp>
      <p:sp>
        <p:nvSpPr>
          <p:cNvPr id="6" name="Marcador de pie de página 5">
            <a:extLst>
              <a:ext uri="{FF2B5EF4-FFF2-40B4-BE49-F238E27FC236}">
                <a16:creationId xmlns:a16="http://schemas.microsoft.com/office/drawing/2014/main" id="{D96C8F23-6646-462A-9175-9F2CF382A450}"/>
              </a:ext>
            </a:extLst>
          </p:cNvPr>
          <p:cNvSpPr txBox="1">
            <a:spLocks noGrp="1"/>
          </p:cNvSpPr>
          <p:nvPr>
            <p:ph type="ftr" sz="quarter" idx="9"/>
          </p:nvPr>
        </p:nvSpPr>
        <p:spPr/>
        <p:txBody>
          <a:bodyPr/>
          <a:lstStyle>
            <a:lvl1pPr>
              <a:defRPr/>
            </a:lvl1pPr>
          </a:lstStyle>
          <a:p>
            <a:pPr lvl="0"/>
            <a:endParaRPr lang="es-ES"/>
          </a:p>
        </p:txBody>
      </p:sp>
      <p:sp>
        <p:nvSpPr>
          <p:cNvPr id="7" name="Marcador de número de diapositiva 6">
            <a:extLst>
              <a:ext uri="{FF2B5EF4-FFF2-40B4-BE49-F238E27FC236}">
                <a16:creationId xmlns:a16="http://schemas.microsoft.com/office/drawing/2014/main" id="{A9DB515A-378C-4DF9-A996-C0A79F1C395C}"/>
              </a:ext>
            </a:extLst>
          </p:cNvPr>
          <p:cNvSpPr txBox="1">
            <a:spLocks noGrp="1"/>
          </p:cNvSpPr>
          <p:nvPr>
            <p:ph type="sldNum" sz="quarter" idx="8"/>
          </p:nvPr>
        </p:nvSpPr>
        <p:spPr/>
        <p:txBody>
          <a:bodyPr/>
          <a:lstStyle>
            <a:lvl1pPr>
              <a:defRPr/>
            </a:lvl1pPr>
          </a:lstStyle>
          <a:p>
            <a:pPr lvl="0"/>
            <a:fld id="{228C7D9F-4592-4D16-B075-E9517C31799A}" type="slidenum">
              <a:t>‹Nº›</a:t>
            </a:fld>
            <a:endParaRPr lang="es-ES"/>
          </a:p>
        </p:txBody>
      </p:sp>
    </p:spTree>
    <p:extLst>
      <p:ext uri="{BB962C8B-B14F-4D97-AF65-F5344CB8AC3E}">
        <p14:creationId xmlns:p14="http://schemas.microsoft.com/office/powerpoint/2010/main" val="369353622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A217DF2C-BA0D-4902-B5D4-2C68FABB800B}"/>
              </a:ext>
            </a:extLst>
          </p:cNvPr>
          <p:cNvSpPr txBox="1">
            <a:spLocks noGrp="1"/>
          </p:cNvSpPr>
          <p:nvPr>
            <p:ph type="title"/>
          </p:nvPr>
        </p:nvSpPr>
        <p:spPr>
          <a:xfrm>
            <a:off x="839784" y="365129"/>
            <a:ext cx="10515600" cy="1325559"/>
          </a:xfrm>
        </p:spPr>
        <p:txBody>
          <a:bodyPr/>
          <a:lstStyle>
            <a:lvl1pPr>
              <a:defRPr/>
            </a:lvl1pPr>
          </a:lstStyle>
          <a:p>
            <a:pPr lvl="0"/>
            <a:r>
              <a:rPr lang="es-ES"/>
              <a:t>Haga clic para modificar el estilo de título del patrón</a:t>
            </a:r>
          </a:p>
        </p:txBody>
      </p:sp>
      <p:sp>
        <p:nvSpPr>
          <p:cNvPr id="3" name="Marcador de texto 2">
            <a:extLst>
              <a:ext uri="{FF2B5EF4-FFF2-40B4-BE49-F238E27FC236}">
                <a16:creationId xmlns:a16="http://schemas.microsoft.com/office/drawing/2014/main" id="{8C82733F-3AC2-46BC-B3FD-EEF5B8E7FB77}"/>
              </a:ext>
            </a:extLst>
          </p:cNvPr>
          <p:cNvSpPr txBox="1">
            <a:spLocks noGrp="1"/>
          </p:cNvSpPr>
          <p:nvPr>
            <p:ph type="body" idx="1"/>
          </p:nvPr>
        </p:nvSpPr>
        <p:spPr>
          <a:xfrm>
            <a:off x="839784" y="1681160"/>
            <a:ext cx="5157782" cy="823910"/>
          </a:xfrm>
        </p:spPr>
        <p:txBody>
          <a:bodyPr anchor="b"/>
          <a:lstStyle>
            <a:lvl1pPr marL="0" indent="0">
              <a:buNone/>
              <a:defRPr sz="2400" b="1"/>
            </a:lvl1pPr>
          </a:lstStyle>
          <a:p>
            <a:pPr lvl="0"/>
            <a:r>
              <a:rPr lang="es-ES"/>
              <a:t>Haga clic para modificar los estilos de texto del patrón</a:t>
            </a:r>
          </a:p>
        </p:txBody>
      </p:sp>
      <p:sp>
        <p:nvSpPr>
          <p:cNvPr id="4" name="Marcador de contenido 3">
            <a:extLst>
              <a:ext uri="{FF2B5EF4-FFF2-40B4-BE49-F238E27FC236}">
                <a16:creationId xmlns:a16="http://schemas.microsoft.com/office/drawing/2014/main" id="{A9117B01-C3A6-4B64-A968-3F8D6DB2CCEF}"/>
              </a:ext>
            </a:extLst>
          </p:cNvPr>
          <p:cNvSpPr txBox="1">
            <a:spLocks noGrp="1"/>
          </p:cNvSpPr>
          <p:nvPr>
            <p:ph idx="2"/>
          </p:nvPr>
        </p:nvSpPr>
        <p:spPr>
          <a:xfrm>
            <a:off x="839784" y="2505071"/>
            <a:ext cx="5157782" cy="3684583"/>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5" name="Marcador de texto 4">
            <a:extLst>
              <a:ext uri="{FF2B5EF4-FFF2-40B4-BE49-F238E27FC236}">
                <a16:creationId xmlns:a16="http://schemas.microsoft.com/office/drawing/2014/main" id="{5A7B23A6-1C55-44F7-BBFB-1BF0EBD82D36}"/>
              </a:ext>
            </a:extLst>
          </p:cNvPr>
          <p:cNvSpPr txBox="1">
            <a:spLocks noGrp="1"/>
          </p:cNvSpPr>
          <p:nvPr>
            <p:ph type="body" idx="3"/>
          </p:nvPr>
        </p:nvSpPr>
        <p:spPr>
          <a:xfrm>
            <a:off x="6172200" y="1681160"/>
            <a:ext cx="5183184" cy="823910"/>
          </a:xfrm>
        </p:spPr>
        <p:txBody>
          <a:bodyPr anchor="b"/>
          <a:lstStyle>
            <a:lvl1pPr marL="0" indent="0">
              <a:buNone/>
              <a:defRPr sz="2400" b="1"/>
            </a:lvl1pPr>
          </a:lstStyle>
          <a:p>
            <a:pPr lvl="0"/>
            <a:r>
              <a:rPr lang="es-ES"/>
              <a:t>Haga clic para modificar los estilos de texto del patrón</a:t>
            </a:r>
          </a:p>
        </p:txBody>
      </p:sp>
      <p:sp>
        <p:nvSpPr>
          <p:cNvPr id="6" name="Marcador de contenido 5">
            <a:extLst>
              <a:ext uri="{FF2B5EF4-FFF2-40B4-BE49-F238E27FC236}">
                <a16:creationId xmlns:a16="http://schemas.microsoft.com/office/drawing/2014/main" id="{714CF403-746D-46A3-A9CC-0A499449CF3A}"/>
              </a:ext>
            </a:extLst>
          </p:cNvPr>
          <p:cNvSpPr txBox="1">
            <a:spLocks noGrp="1"/>
          </p:cNvSpPr>
          <p:nvPr>
            <p:ph idx="4"/>
          </p:nvPr>
        </p:nvSpPr>
        <p:spPr>
          <a:xfrm>
            <a:off x="6172200" y="2505071"/>
            <a:ext cx="5183184" cy="3684583"/>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7" name="Marcador de fecha 6">
            <a:extLst>
              <a:ext uri="{FF2B5EF4-FFF2-40B4-BE49-F238E27FC236}">
                <a16:creationId xmlns:a16="http://schemas.microsoft.com/office/drawing/2014/main" id="{DA77F2A2-2809-4D99-9E4D-2EB1B7E25B3D}"/>
              </a:ext>
            </a:extLst>
          </p:cNvPr>
          <p:cNvSpPr txBox="1">
            <a:spLocks noGrp="1"/>
          </p:cNvSpPr>
          <p:nvPr>
            <p:ph type="dt" sz="half" idx="7"/>
          </p:nvPr>
        </p:nvSpPr>
        <p:spPr/>
        <p:txBody>
          <a:bodyPr/>
          <a:lstStyle>
            <a:lvl1pPr>
              <a:defRPr/>
            </a:lvl1pPr>
          </a:lstStyle>
          <a:p>
            <a:pPr lvl="0"/>
            <a:fld id="{5CD910B0-18CD-4C32-964B-38F5C91761CA}" type="datetime1">
              <a:rPr lang="es-ES"/>
              <a:pPr lvl="0"/>
              <a:t>01/06/2021</a:t>
            </a:fld>
            <a:endParaRPr lang="es-ES"/>
          </a:p>
        </p:txBody>
      </p:sp>
      <p:sp>
        <p:nvSpPr>
          <p:cNvPr id="8" name="Marcador de pie de página 7">
            <a:extLst>
              <a:ext uri="{FF2B5EF4-FFF2-40B4-BE49-F238E27FC236}">
                <a16:creationId xmlns:a16="http://schemas.microsoft.com/office/drawing/2014/main" id="{B9A6DBDC-A483-4A5D-ADB8-6C6969ABF837}"/>
              </a:ext>
            </a:extLst>
          </p:cNvPr>
          <p:cNvSpPr txBox="1">
            <a:spLocks noGrp="1"/>
          </p:cNvSpPr>
          <p:nvPr>
            <p:ph type="ftr" sz="quarter" idx="9"/>
          </p:nvPr>
        </p:nvSpPr>
        <p:spPr/>
        <p:txBody>
          <a:bodyPr/>
          <a:lstStyle>
            <a:lvl1pPr>
              <a:defRPr/>
            </a:lvl1pPr>
          </a:lstStyle>
          <a:p>
            <a:pPr lvl="0"/>
            <a:endParaRPr lang="es-ES"/>
          </a:p>
        </p:txBody>
      </p:sp>
      <p:sp>
        <p:nvSpPr>
          <p:cNvPr id="9" name="Marcador de número de diapositiva 8">
            <a:extLst>
              <a:ext uri="{FF2B5EF4-FFF2-40B4-BE49-F238E27FC236}">
                <a16:creationId xmlns:a16="http://schemas.microsoft.com/office/drawing/2014/main" id="{CAA14D03-CA70-49CB-A2D4-7E7B493F6940}"/>
              </a:ext>
            </a:extLst>
          </p:cNvPr>
          <p:cNvSpPr txBox="1">
            <a:spLocks noGrp="1"/>
          </p:cNvSpPr>
          <p:nvPr>
            <p:ph type="sldNum" sz="quarter" idx="8"/>
          </p:nvPr>
        </p:nvSpPr>
        <p:spPr/>
        <p:txBody>
          <a:bodyPr/>
          <a:lstStyle>
            <a:lvl1pPr>
              <a:defRPr/>
            </a:lvl1pPr>
          </a:lstStyle>
          <a:p>
            <a:pPr lvl="0"/>
            <a:fld id="{71C0B57F-1832-4072-AEDA-67B2C4417D99}" type="slidenum">
              <a:t>‹Nº›</a:t>
            </a:fld>
            <a:endParaRPr lang="es-ES"/>
          </a:p>
        </p:txBody>
      </p:sp>
    </p:spTree>
    <p:extLst>
      <p:ext uri="{BB962C8B-B14F-4D97-AF65-F5344CB8AC3E}">
        <p14:creationId xmlns:p14="http://schemas.microsoft.com/office/powerpoint/2010/main" val="21483819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5A8191F2-048C-4AC6-84A1-DBA7791402A9}"/>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fecha 2">
            <a:extLst>
              <a:ext uri="{FF2B5EF4-FFF2-40B4-BE49-F238E27FC236}">
                <a16:creationId xmlns:a16="http://schemas.microsoft.com/office/drawing/2014/main" id="{0566797D-1A95-4258-A0F6-0AC34BBB0D23}"/>
              </a:ext>
            </a:extLst>
          </p:cNvPr>
          <p:cNvSpPr txBox="1">
            <a:spLocks noGrp="1"/>
          </p:cNvSpPr>
          <p:nvPr>
            <p:ph type="dt" sz="half" idx="7"/>
          </p:nvPr>
        </p:nvSpPr>
        <p:spPr/>
        <p:txBody>
          <a:bodyPr/>
          <a:lstStyle>
            <a:lvl1pPr>
              <a:defRPr/>
            </a:lvl1pPr>
          </a:lstStyle>
          <a:p>
            <a:pPr lvl="0"/>
            <a:fld id="{E14A241B-EBE6-4617-A01F-88357D65CFA3}" type="datetime1">
              <a:rPr lang="es-ES"/>
              <a:pPr lvl="0"/>
              <a:t>01/06/2021</a:t>
            </a:fld>
            <a:endParaRPr lang="es-ES"/>
          </a:p>
        </p:txBody>
      </p:sp>
      <p:sp>
        <p:nvSpPr>
          <p:cNvPr id="4" name="Marcador de pie de página 3">
            <a:extLst>
              <a:ext uri="{FF2B5EF4-FFF2-40B4-BE49-F238E27FC236}">
                <a16:creationId xmlns:a16="http://schemas.microsoft.com/office/drawing/2014/main" id="{40162C27-C713-428E-A8AC-7DA847CFAB81}"/>
              </a:ext>
            </a:extLst>
          </p:cNvPr>
          <p:cNvSpPr txBox="1">
            <a:spLocks noGrp="1"/>
          </p:cNvSpPr>
          <p:nvPr>
            <p:ph type="ftr" sz="quarter" idx="9"/>
          </p:nvPr>
        </p:nvSpPr>
        <p:spPr/>
        <p:txBody>
          <a:bodyPr/>
          <a:lstStyle>
            <a:lvl1pPr>
              <a:defRPr/>
            </a:lvl1pPr>
          </a:lstStyle>
          <a:p>
            <a:pPr lvl="0"/>
            <a:endParaRPr lang="es-ES"/>
          </a:p>
        </p:txBody>
      </p:sp>
      <p:sp>
        <p:nvSpPr>
          <p:cNvPr id="5" name="Marcador de número de diapositiva 4">
            <a:extLst>
              <a:ext uri="{FF2B5EF4-FFF2-40B4-BE49-F238E27FC236}">
                <a16:creationId xmlns:a16="http://schemas.microsoft.com/office/drawing/2014/main" id="{C8C0DF24-DF78-4EAC-B694-12CBBD9FDFFB}"/>
              </a:ext>
            </a:extLst>
          </p:cNvPr>
          <p:cNvSpPr txBox="1">
            <a:spLocks noGrp="1"/>
          </p:cNvSpPr>
          <p:nvPr>
            <p:ph type="sldNum" sz="quarter" idx="8"/>
          </p:nvPr>
        </p:nvSpPr>
        <p:spPr/>
        <p:txBody>
          <a:bodyPr/>
          <a:lstStyle>
            <a:lvl1pPr>
              <a:defRPr/>
            </a:lvl1pPr>
          </a:lstStyle>
          <a:p>
            <a:pPr lvl="0"/>
            <a:fld id="{5EC24CB9-AF10-466E-BBE7-EE4D0148989A}" type="slidenum">
              <a:t>‹Nº›</a:t>
            </a:fld>
            <a:endParaRPr lang="es-ES"/>
          </a:p>
        </p:txBody>
      </p:sp>
    </p:spTree>
    <p:extLst>
      <p:ext uri="{BB962C8B-B14F-4D97-AF65-F5344CB8AC3E}">
        <p14:creationId xmlns:p14="http://schemas.microsoft.com/office/powerpoint/2010/main" val="10656375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Marcador de fecha 1">
            <a:extLst>
              <a:ext uri="{FF2B5EF4-FFF2-40B4-BE49-F238E27FC236}">
                <a16:creationId xmlns:a16="http://schemas.microsoft.com/office/drawing/2014/main" id="{A37407A2-0BE3-4FA4-9B14-7450EA94339D}"/>
              </a:ext>
            </a:extLst>
          </p:cNvPr>
          <p:cNvSpPr txBox="1">
            <a:spLocks noGrp="1"/>
          </p:cNvSpPr>
          <p:nvPr>
            <p:ph type="dt" sz="half" idx="7"/>
          </p:nvPr>
        </p:nvSpPr>
        <p:spPr/>
        <p:txBody>
          <a:bodyPr/>
          <a:lstStyle>
            <a:lvl1pPr>
              <a:defRPr/>
            </a:lvl1pPr>
          </a:lstStyle>
          <a:p>
            <a:pPr lvl="0"/>
            <a:fld id="{E4B81702-B10F-46F9-BC18-C97D2B02EF74}" type="datetime1">
              <a:rPr lang="es-ES"/>
              <a:pPr lvl="0"/>
              <a:t>01/06/2021</a:t>
            </a:fld>
            <a:endParaRPr lang="es-ES"/>
          </a:p>
        </p:txBody>
      </p:sp>
      <p:sp>
        <p:nvSpPr>
          <p:cNvPr id="3" name="Marcador de pie de página 2">
            <a:extLst>
              <a:ext uri="{FF2B5EF4-FFF2-40B4-BE49-F238E27FC236}">
                <a16:creationId xmlns:a16="http://schemas.microsoft.com/office/drawing/2014/main" id="{7489F343-B560-4E01-90DE-9FAE79E2D079}"/>
              </a:ext>
            </a:extLst>
          </p:cNvPr>
          <p:cNvSpPr txBox="1">
            <a:spLocks noGrp="1"/>
          </p:cNvSpPr>
          <p:nvPr>
            <p:ph type="ftr" sz="quarter" idx="9"/>
          </p:nvPr>
        </p:nvSpPr>
        <p:spPr/>
        <p:txBody>
          <a:bodyPr/>
          <a:lstStyle>
            <a:lvl1pPr>
              <a:defRPr/>
            </a:lvl1pPr>
          </a:lstStyle>
          <a:p>
            <a:pPr lvl="0"/>
            <a:endParaRPr lang="es-ES"/>
          </a:p>
        </p:txBody>
      </p:sp>
      <p:sp>
        <p:nvSpPr>
          <p:cNvPr id="4" name="Marcador de número de diapositiva 3">
            <a:extLst>
              <a:ext uri="{FF2B5EF4-FFF2-40B4-BE49-F238E27FC236}">
                <a16:creationId xmlns:a16="http://schemas.microsoft.com/office/drawing/2014/main" id="{2D4454B0-B0DA-4BB1-96D3-C903931BD10B}"/>
              </a:ext>
            </a:extLst>
          </p:cNvPr>
          <p:cNvSpPr txBox="1">
            <a:spLocks noGrp="1"/>
          </p:cNvSpPr>
          <p:nvPr>
            <p:ph type="sldNum" sz="quarter" idx="8"/>
          </p:nvPr>
        </p:nvSpPr>
        <p:spPr/>
        <p:txBody>
          <a:bodyPr/>
          <a:lstStyle>
            <a:lvl1pPr>
              <a:defRPr/>
            </a:lvl1pPr>
          </a:lstStyle>
          <a:p>
            <a:pPr lvl="0"/>
            <a:fld id="{AA8A6C3D-69DC-4FB6-94D6-C13B1380D392}" type="slidenum">
              <a:t>‹Nº›</a:t>
            </a:fld>
            <a:endParaRPr lang="es-ES"/>
          </a:p>
        </p:txBody>
      </p:sp>
    </p:spTree>
    <p:extLst>
      <p:ext uri="{BB962C8B-B14F-4D97-AF65-F5344CB8AC3E}">
        <p14:creationId xmlns:p14="http://schemas.microsoft.com/office/powerpoint/2010/main" val="2954576546"/>
      </p:ext>
    </p:extLst>
  </p:cSld>
  <p:clrMapOvr>
    <a:masterClrMapping/>
  </p:clrMapOvr>
  <p:hf sldNum="0" hdr="0" ftr="0" dt="0"/>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09A9977E-9A44-4274-8C76-44F2E18FF228}"/>
              </a:ext>
            </a:extLst>
          </p:cNvPr>
          <p:cNvSpPr txBox="1">
            <a:spLocks noGrp="1"/>
          </p:cNvSpPr>
          <p:nvPr>
            <p:ph type="title"/>
          </p:nvPr>
        </p:nvSpPr>
        <p:spPr>
          <a:xfrm>
            <a:off x="839784" y="457200"/>
            <a:ext cx="3932240" cy="1600200"/>
          </a:xfrm>
        </p:spPr>
        <p:txBody>
          <a:bodyPr anchor="b"/>
          <a:lstStyle>
            <a:lvl1pPr>
              <a:defRPr sz="3200"/>
            </a:lvl1pPr>
          </a:lstStyle>
          <a:p>
            <a:pPr lvl="0"/>
            <a:r>
              <a:rPr lang="es-ES"/>
              <a:t>Haga clic para modificar el estilo de título del patrón</a:t>
            </a:r>
          </a:p>
        </p:txBody>
      </p:sp>
      <p:sp>
        <p:nvSpPr>
          <p:cNvPr id="3" name="Marcador de contenido 2">
            <a:extLst>
              <a:ext uri="{FF2B5EF4-FFF2-40B4-BE49-F238E27FC236}">
                <a16:creationId xmlns:a16="http://schemas.microsoft.com/office/drawing/2014/main" id="{1163FBF9-78B8-482B-A39F-58C65B939663}"/>
              </a:ext>
            </a:extLst>
          </p:cNvPr>
          <p:cNvSpPr txBox="1">
            <a:spLocks noGrp="1"/>
          </p:cNvSpPr>
          <p:nvPr>
            <p:ph idx="1"/>
          </p:nvPr>
        </p:nvSpPr>
        <p:spPr>
          <a:xfrm>
            <a:off x="5183184" y="987423"/>
            <a:ext cx="6172200" cy="4873623"/>
          </a:xfrm>
        </p:spPr>
        <p:txBody>
          <a:bodyPr/>
          <a:lstStyle>
            <a:lvl1pPr>
              <a:defRPr sz="3200"/>
            </a:lvl1pPr>
            <a:lvl2pPr>
              <a:defRPr sz="2800"/>
            </a:lvl2pPr>
            <a:lvl3pPr>
              <a:defRPr sz="2400"/>
            </a:lvl3pPr>
            <a:lvl4pPr>
              <a:defRPr sz="2000"/>
            </a:lvl4pPr>
            <a:lvl5pPr>
              <a:defRPr sz="2000"/>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texto 3">
            <a:extLst>
              <a:ext uri="{FF2B5EF4-FFF2-40B4-BE49-F238E27FC236}">
                <a16:creationId xmlns:a16="http://schemas.microsoft.com/office/drawing/2014/main" id="{16F1C030-F5A1-476F-B594-B57B5943D610}"/>
              </a:ext>
            </a:extLst>
          </p:cNvPr>
          <p:cNvSpPr txBox="1">
            <a:spLocks noGrp="1"/>
          </p:cNvSpPr>
          <p:nvPr>
            <p:ph type="body" idx="2"/>
          </p:nvPr>
        </p:nvSpPr>
        <p:spPr>
          <a:xfrm>
            <a:off x="839784" y="2057400"/>
            <a:ext cx="3932240" cy="3811584"/>
          </a:xfrm>
        </p:spPr>
        <p:txBody>
          <a:bodyPr/>
          <a:lstStyle>
            <a:lvl1pPr marL="0" indent="0">
              <a:buNone/>
              <a:defRPr sz="1600"/>
            </a:lvl1pPr>
          </a:lstStyle>
          <a:p>
            <a:pPr lvl="0"/>
            <a:r>
              <a:rPr lang="es-ES"/>
              <a:t>Haga clic para modificar los estilos de texto del patrón</a:t>
            </a:r>
          </a:p>
        </p:txBody>
      </p:sp>
      <p:sp>
        <p:nvSpPr>
          <p:cNvPr id="5" name="Marcador de fecha 4">
            <a:extLst>
              <a:ext uri="{FF2B5EF4-FFF2-40B4-BE49-F238E27FC236}">
                <a16:creationId xmlns:a16="http://schemas.microsoft.com/office/drawing/2014/main" id="{2E065588-24A2-4104-AFDE-7C5734993A79}"/>
              </a:ext>
            </a:extLst>
          </p:cNvPr>
          <p:cNvSpPr txBox="1">
            <a:spLocks noGrp="1"/>
          </p:cNvSpPr>
          <p:nvPr>
            <p:ph type="dt" sz="half" idx="7"/>
          </p:nvPr>
        </p:nvSpPr>
        <p:spPr/>
        <p:txBody>
          <a:bodyPr/>
          <a:lstStyle>
            <a:lvl1pPr>
              <a:defRPr/>
            </a:lvl1pPr>
          </a:lstStyle>
          <a:p>
            <a:pPr lvl="0"/>
            <a:fld id="{77019C6D-85AB-44C4-A5E8-51829744BA06}" type="datetime1">
              <a:rPr lang="es-ES"/>
              <a:pPr lvl="0"/>
              <a:t>01/06/2021</a:t>
            </a:fld>
            <a:endParaRPr lang="es-ES"/>
          </a:p>
        </p:txBody>
      </p:sp>
      <p:sp>
        <p:nvSpPr>
          <p:cNvPr id="6" name="Marcador de pie de página 5">
            <a:extLst>
              <a:ext uri="{FF2B5EF4-FFF2-40B4-BE49-F238E27FC236}">
                <a16:creationId xmlns:a16="http://schemas.microsoft.com/office/drawing/2014/main" id="{FCDFB06C-A646-4819-9D90-3438EE5E28E6}"/>
              </a:ext>
            </a:extLst>
          </p:cNvPr>
          <p:cNvSpPr txBox="1">
            <a:spLocks noGrp="1"/>
          </p:cNvSpPr>
          <p:nvPr>
            <p:ph type="ftr" sz="quarter" idx="9"/>
          </p:nvPr>
        </p:nvSpPr>
        <p:spPr/>
        <p:txBody>
          <a:bodyPr/>
          <a:lstStyle>
            <a:lvl1pPr>
              <a:defRPr/>
            </a:lvl1pPr>
          </a:lstStyle>
          <a:p>
            <a:pPr lvl="0"/>
            <a:endParaRPr lang="es-ES"/>
          </a:p>
        </p:txBody>
      </p:sp>
      <p:sp>
        <p:nvSpPr>
          <p:cNvPr id="7" name="Marcador de número de diapositiva 6">
            <a:extLst>
              <a:ext uri="{FF2B5EF4-FFF2-40B4-BE49-F238E27FC236}">
                <a16:creationId xmlns:a16="http://schemas.microsoft.com/office/drawing/2014/main" id="{CEC9A1BA-72FE-435E-8D57-29DF9FB4327A}"/>
              </a:ext>
            </a:extLst>
          </p:cNvPr>
          <p:cNvSpPr txBox="1">
            <a:spLocks noGrp="1"/>
          </p:cNvSpPr>
          <p:nvPr>
            <p:ph type="sldNum" sz="quarter" idx="8"/>
          </p:nvPr>
        </p:nvSpPr>
        <p:spPr/>
        <p:txBody>
          <a:bodyPr/>
          <a:lstStyle>
            <a:lvl1pPr>
              <a:defRPr/>
            </a:lvl1pPr>
          </a:lstStyle>
          <a:p>
            <a:pPr lvl="0"/>
            <a:fld id="{5566F91D-20A0-4FF4-ADDE-48A26DFACABA}" type="slidenum">
              <a:t>‹Nº›</a:t>
            </a:fld>
            <a:endParaRPr lang="es-ES"/>
          </a:p>
        </p:txBody>
      </p:sp>
    </p:spTree>
    <p:extLst>
      <p:ext uri="{BB962C8B-B14F-4D97-AF65-F5344CB8AC3E}">
        <p14:creationId xmlns:p14="http://schemas.microsoft.com/office/powerpoint/2010/main" val="159006730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1588BBF0-1442-45DF-A087-1ED3CE80DE59}"/>
              </a:ext>
            </a:extLst>
          </p:cNvPr>
          <p:cNvSpPr txBox="1">
            <a:spLocks noGrp="1"/>
          </p:cNvSpPr>
          <p:nvPr>
            <p:ph type="title"/>
          </p:nvPr>
        </p:nvSpPr>
        <p:spPr>
          <a:xfrm>
            <a:off x="839784" y="457200"/>
            <a:ext cx="3932240" cy="1600200"/>
          </a:xfrm>
        </p:spPr>
        <p:txBody>
          <a:bodyPr anchor="b"/>
          <a:lstStyle>
            <a:lvl1pPr>
              <a:defRPr sz="3200"/>
            </a:lvl1pPr>
          </a:lstStyle>
          <a:p>
            <a:pPr lvl="0"/>
            <a:r>
              <a:rPr lang="es-ES"/>
              <a:t>Haga clic para modificar el estilo de título del patrón</a:t>
            </a:r>
          </a:p>
        </p:txBody>
      </p:sp>
      <p:sp>
        <p:nvSpPr>
          <p:cNvPr id="3" name="Marcador de posición de imagen 2">
            <a:extLst>
              <a:ext uri="{FF2B5EF4-FFF2-40B4-BE49-F238E27FC236}">
                <a16:creationId xmlns:a16="http://schemas.microsoft.com/office/drawing/2014/main" id="{762FFF48-8AF8-42EE-8F36-651D5AD97C05}"/>
              </a:ext>
            </a:extLst>
          </p:cNvPr>
          <p:cNvSpPr txBox="1">
            <a:spLocks noGrp="1"/>
          </p:cNvSpPr>
          <p:nvPr>
            <p:ph type="pic" idx="1"/>
          </p:nvPr>
        </p:nvSpPr>
        <p:spPr>
          <a:xfrm>
            <a:off x="5183184" y="987423"/>
            <a:ext cx="6172200" cy="4873623"/>
          </a:xfrm>
        </p:spPr>
        <p:txBody>
          <a:bodyPr/>
          <a:lstStyle>
            <a:lvl1pPr marL="0" indent="0">
              <a:buNone/>
              <a:defRPr sz="3200"/>
            </a:lvl1pPr>
          </a:lstStyle>
          <a:p>
            <a:pPr lvl="0"/>
            <a:endParaRPr lang="es-ES"/>
          </a:p>
        </p:txBody>
      </p:sp>
      <p:sp>
        <p:nvSpPr>
          <p:cNvPr id="4" name="Marcador de texto 3">
            <a:extLst>
              <a:ext uri="{FF2B5EF4-FFF2-40B4-BE49-F238E27FC236}">
                <a16:creationId xmlns:a16="http://schemas.microsoft.com/office/drawing/2014/main" id="{D5BAD755-1553-4D03-B4B8-42D1B31C1DFE}"/>
              </a:ext>
            </a:extLst>
          </p:cNvPr>
          <p:cNvSpPr txBox="1">
            <a:spLocks noGrp="1"/>
          </p:cNvSpPr>
          <p:nvPr>
            <p:ph type="body" idx="2"/>
          </p:nvPr>
        </p:nvSpPr>
        <p:spPr>
          <a:xfrm>
            <a:off x="839784" y="2057400"/>
            <a:ext cx="3932240" cy="3811584"/>
          </a:xfrm>
        </p:spPr>
        <p:txBody>
          <a:bodyPr/>
          <a:lstStyle>
            <a:lvl1pPr marL="0" indent="0">
              <a:buNone/>
              <a:defRPr sz="1600"/>
            </a:lvl1pPr>
          </a:lstStyle>
          <a:p>
            <a:pPr lvl="0"/>
            <a:r>
              <a:rPr lang="es-ES"/>
              <a:t>Haga clic para modificar los estilos de texto del patrón</a:t>
            </a:r>
          </a:p>
        </p:txBody>
      </p:sp>
      <p:sp>
        <p:nvSpPr>
          <p:cNvPr id="5" name="Marcador de fecha 4">
            <a:extLst>
              <a:ext uri="{FF2B5EF4-FFF2-40B4-BE49-F238E27FC236}">
                <a16:creationId xmlns:a16="http://schemas.microsoft.com/office/drawing/2014/main" id="{E51086A5-36B4-4B63-A0E7-8296A8AEAAD2}"/>
              </a:ext>
            </a:extLst>
          </p:cNvPr>
          <p:cNvSpPr txBox="1">
            <a:spLocks noGrp="1"/>
          </p:cNvSpPr>
          <p:nvPr>
            <p:ph type="dt" sz="half" idx="7"/>
          </p:nvPr>
        </p:nvSpPr>
        <p:spPr/>
        <p:txBody>
          <a:bodyPr/>
          <a:lstStyle>
            <a:lvl1pPr>
              <a:defRPr/>
            </a:lvl1pPr>
          </a:lstStyle>
          <a:p>
            <a:pPr lvl="0"/>
            <a:fld id="{6EA1EA33-5496-406C-8DF9-EC885F06544D}" type="datetime1">
              <a:rPr lang="es-ES"/>
              <a:pPr lvl="0"/>
              <a:t>01/06/2021</a:t>
            </a:fld>
            <a:endParaRPr lang="es-ES"/>
          </a:p>
        </p:txBody>
      </p:sp>
      <p:sp>
        <p:nvSpPr>
          <p:cNvPr id="6" name="Marcador de pie de página 5">
            <a:extLst>
              <a:ext uri="{FF2B5EF4-FFF2-40B4-BE49-F238E27FC236}">
                <a16:creationId xmlns:a16="http://schemas.microsoft.com/office/drawing/2014/main" id="{6ADF0BBA-727C-406D-9D84-98AD93E3B989}"/>
              </a:ext>
            </a:extLst>
          </p:cNvPr>
          <p:cNvSpPr txBox="1">
            <a:spLocks noGrp="1"/>
          </p:cNvSpPr>
          <p:nvPr>
            <p:ph type="ftr" sz="quarter" idx="9"/>
          </p:nvPr>
        </p:nvSpPr>
        <p:spPr/>
        <p:txBody>
          <a:bodyPr/>
          <a:lstStyle>
            <a:lvl1pPr>
              <a:defRPr/>
            </a:lvl1pPr>
          </a:lstStyle>
          <a:p>
            <a:pPr lvl="0"/>
            <a:endParaRPr lang="es-ES"/>
          </a:p>
        </p:txBody>
      </p:sp>
      <p:sp>
        <p:nvSpPr>
          <p:cNvPr id="7" name="Marcador de número de diapositiva 6">
            <a:extLst>
              <a:ext uri="{FF2B5EF4-FFF2-40B4-BE49-F238E27FC236}">
                <a16:creationId xmlns:a16="http://schemas.microsoft.com/office/drawing/2014/main" id="{9570ABBA-7F49-4B29-9B0A-04641A14190F}"/>
              </a:ext>
            </a:extLst>
          </p:cNvPr>
          <p:cNvSpPr txBox="1">
            <a:spLocks noGrp="1"/>
          </p:cNvSpPr>
          <p:nvPr>
            <p:ph type="sldNum" sz="quarter" idx="8"/>
          </p:nvPr>
        </p:nvSpPr>
        <p:spPr/>
        <p:txBody>
          <a:bodyPr/>
          <a:lstStyle>
            <a:lvl1pPr>
              <a:defRPr/>
            </a:lvl1pPr>
          </a:lstStyle>
          <a:p>
            <a:pPr lvl="0"/>
            <a:fld id="{9C6DAFDE-6ED5-4022-A8DD-07F0AAF6D6D8}" type="slidenum">
              <a:t>‹Nº›</a:t>
            </a:fld>
            <a:endParaRPr lang="es-ES"/>
          </a:p>
        </p:txBody>
      </p:sp>
    </p:spTree>
    <p:extLst>
      <p:ext uri="{BB962C8B-B14F-4D97-AF65-F5344CB8AC3E}">
        <p14:creationId xmlns:p14="http://schemas.microsoft.com/office/powerpoint/2010/main" val="252885685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02CE294B-07A5-410D-ABCD-702AED22B713}"/>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texto vertical 2">
            <a:extLst>
              <a:ext uri="{FF2B5EF4-FFF2-40B4-BE49-F238E27FC236}">
                <a16:creationId xmlns:a16="http://schemas.microsoft.com/office/drawing/2014/main" id="{81F42F70-FA92-47D4-9903-C3729AA64A68}"/>
              </a:ext>
            </a:extLst>
          </p:cNvPr>
          <p:cNvSpPr txBox="1">
            <a:spLocks noGrp="1"/>
          </p:cNvSpPr>
          <p:nvPr>
            <p:ph type="body" orient="vert" idx="1"/>
          </p:nvPr>
        </p:nvSpPr>
        <p:spPr/>
        <p:txBody>
          <a:bodyPr vert="eaVert"/>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53C38D9D-9FF5-4F9A-B1D6-74DD168DEFB7}"/>
              </a:ext>
            </a:extLst>
          </p:cNvPr>
          <p:cNvSpPr txBox="1">
            <a:spLocks noGrp="1"/>
          </p:cNvSpPr>
          <p:nvPr>
            <p:ph type="dt" sz="half" idx="7"/>
          </p:nvPr>
        </p:nvSpPr>
        <p:spPr/>
        <p:txBody>
          <a:bodyPr/>
          <a:lstStyle>
            <a:lvl1pPr>
              <a:defRPr/>
            </a:lvl1pPr>
          </a:lstStyle>
          <a:p>
            <a:pPr lvl="0"/>
            <a:fld id="{326F9050-C655-4308-83CE-C1289501BC0F}" type="datetime1">
              <a:rPr lang="es-ES"/>
              <a:pPr lvl="0"/>
              <a:t>01/06/2021</a:t>
            </a:fld>
            <a:endParaRPr lang="es-ES"/>
          </a:p>
        </p:txBody>
      </p:sp>
      <p:sp>
        <p:nvSpPr>
          <p:cNvPr id="5" name="Marcador de pie de página 4">
            <a:extLst>
              <a:ext uri="{FF2B5EF4-FFF2-40B4-BE49-F238E27FC236}">
                <a16:creationId xmlns:a16="http://schemas.microsoft.com/office/drawing/2014/main" id="{1D653216-D1A2-4B05-9D9D-4DA2DF5F83E1}"/>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01E51A13-B52C-4FAB-A880-4BA6FC1DCD76}"/>
              </a:ext>
            </a:extLst>
          </p:cNvPr>
          <p:cNvSpPr txBox="1">
            <a:spLocks noGrp="1"/>
          </p:cNvSpPr>
          <p:nvPr>
            <p:ph type="sldNum" sz="quarter" idx="8"/>
          </p:nvPr>
        </p:nvSpPr>
        <p:spPr/>
        <p:txBody>
          <a:bodyPr/>
          <a:lstStyle>
            <a:lvl1pPr>
              <a:defRPr/>
            </a:lvl1pPr>
          </a:lstStyle>
          <a:p>
            <a:pPr lvl="0"/>
            <a:fld id="{3710BA37-D3B7-4E2C-AFB4-2B7EDCEE6037}" type="slidenum">
              <a:t>‹Nº›</a:t>
            </a:fld>
            <a:endParaRPr lang="es-ES"/>
          </a:p>
        </p:txBody>
      </p:sp>
    </p:spTree>
    <p:extLst>
      <p:ext uri="{BB962C8B-B14F-4D97-AF65-F5344CB8AC3E}">
        <p14:creationId xmlns:p14="http://schemas.microsoft.com/office/powerpoint/2010/main" val="34832018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Título vertical 1">
            <a:extLst>
              <a:ext uri="{FF2B5EF4-FFF2-40B4-BE49-F238E27FC236}">
                <a16:creationId xmlns:a16="http://schemas.microsoft.com/office/drawing/2014/main" id="{2676D332-E167-486A-BF29-ECB2E6FB7076}"/>
              </a:ext>
            </a:extLst>
          </p:cNvPr>
          <p:cNvSpPr txBox="1">
            <a:spLocks noGrp="1"/>
          </p:cNvSpPr>
          <p:nvPr>
            <p:ph type="title" orient="vert"/>
          </p:nvPr>
        </p:nvSpPr>
        <p:spPr>
          <a:xfrm>
            <a:off x="8724903" y="365129"/>
            <a:ext cx="2628899" cy="5811834"/>
          </a:xfrm>
        </p:spPr>
        <p:txBody>
          <a:bodyPr vert="eaVert"/>
          <a:lstStyle>
            <a:lvl1pPr>
              <a:defRPr/>
            </a:lvl1pPr>
          </a:lstStyle>
          <a:p>
            <a:pPr lvl="0"/>
            <a:r>
              <a:rPr lang="es-ES"/>
              <a:t>Haga clic para modificar el estilo de título del patrón</a:t>
            </a:r>
          </a:p>
        </p:txBody>
      </p:sp>
      <p:sp>
        <p:nvSpPr>
          <p:cNvPr id="3" name="Marcador de texto vertical 2">
            <a:extLst>
              <a:ext uri="{FF2B5EF4-FFF2-40B4-BE49-F238E27FC236}">
                <a16:creationId xmlns:a16="http://schemas.microsoft.com/office/drawing/2014/main" id="{9401B5B5-54F1-4A60-AAEA-677D4977EAB5}"/>
              </a:ext>
            </a:extLst>
          </p:cNvPr>
          <p:cNvSpPr txBox="1">
            <a:spLocks noGrp="1"/>
          </p:cNvSpPr>
          <p:nvPr>
            <p:ph type="body" orient="vert" idx="1"/>
          </p:nvPr>
        </p:nvSpPr>
        <p:spPr>
          <a:xfrm>
            <a:off x="838203" y="365129"/>
            <a:ext cx="7734296" cy="5811834"/>
          </a:xfrm>
        </p:spPr>
        <p:txBody>
          <a:bodyPr vert="eaVert"/>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A089DDB5-C3B5-4CA0-93BE-489005D3F425}"/>
              </a:ext>
            </a:extLst>
          </p:cNvPr>
          <p:cNvSpPr txBox="1">
            <a:spLocks noGrp="1"/>
          </p:cNvSpPr>
          <p:nvPr>
            <p:ph type="dt" sz="half" idx="7"/>
          </p:nvPr>
        </p:nvSpPr>
        <p:spPr/>
        <p:txBody>
          <a:bodyPr/>
          <a:lstStyle>
            <a:lvl1pPr>
              <a:defRPr/>
            </a:lvl1pPr>
          </a:lstStyle>
          <a:p>
            <a:pPr lvl="0"/>
            <a:fld id="{31713240-D796-4020-A2DE-07B70EDACC2C}" type="datetime1">
              <a:rPr lang="es-ES"/>
              <a:pPr lvl="0"/>
              <a:t>01/06/2021</a:t>
            </a:fld>
            <a:endParaRPr lang="es-ES"/>
          </a:p>
        </p:txBody>
      </p:sp>
      <p:sp>
        <p:nvSpPr>
          <p:cNvPr id="5" name="Marcador de pie de página 4">
            <a:extLst>
              <a:ext uri="{FF2B5EF4-FFF2-40B4-BE49-F238E27FC236}">
                <a16:creationId xmlns:a16="http://schemas.microsoft.com/office/drawing/2014/main" id="{2A343192-70ED-4EEA-B029-6C7BE06D8503}"/>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E96FD954-1F5A-4FD3-A89A-3B16A5315125}"/>
              </a:ext>
            </a:extLst>
          </p:cNvPr>
          <p:cNvSpPr txBox="1">
            <a:spLocks noGrp="1"/>
          </p:cNvSpPr>
          <p:nvPr>
            <p:ph type="sldNum" sz="quarter" idx="8"/>
          </p:nvPr>
        </p:nvSpPr>
        <p:spPr/>
        <p:txBody>
          <a:bodyPr/>
          <a:lstStyle>
            <a:lvl1pPr>
              <a:defRPr/>
            </a:lvl1pPr>
          </a:lstStyle>
          <a:p>
            <a:pPr lvl="0"/>
            <a:fld id="{066F9571-B7E6-4175-96DF-7DEC029FFCAC}" type="slidenum">
              <a:t>‹Nº›</a:t>
            </a:fld>
            <a:endParaRPr lang="es-ES"/>
          </a:p>
        </p:txBody>
      </p:sp>
    </p:spTree>
    <p:extLst>
      <p:ext uri="{BB962C8B-B14F-4D97-AF65-F5344CB8AC3E}">
        <p14:creationId xmlns:p14="http://schemas.microsoft.com/office/powerpoint/2010/main" val="961600353"/>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36599F87-E23D-486A-81D9-E14032C9C80B}"/>
              </a:ext>
            </a:extLst>
          </p:cNvPr>
          <p:cNvSpPr txBox="1">
            <a:spLocks noGrp="1"/>
          </p:cNvSpPr>
          <p:nvPr>
            <p:ph type="ctrTitle"/>
          </p:nvPr>
        </p:nvSpPr>
        <p:spPr>
          <a:xfrm>
            <a:off x="1524003" y="1122361"/>
            <a:ext cx="9144000" cy="2387598"/>
          </a:xfrm>
        </p:spPr>
        <p:txBody>
          <a:bodyPr anchor="b"/>
          <a:lstStyle>
            <a:lvl1pPr>
              <a:defRPr sz="6000"/>
            </a:lvl1pPr>
          </a:lstStyle>
          <a:p>
            <a:pPr lvl="0"/>
            <a:r>
              <a:rPr lang="es-ES"/>
              <a:t>Haga clic para modificar el estilo de título del patrón</a:t>
            </a:r>
          </a:p>
        </p:txBody>
      </p:sp>
      <p:sp>
        <p:nvSpPr>
          <p:cNvPr id="3" name="Subtítulo 2">
            <a:extLst>
              <a:ext uri="{FF2B5EF4-FFF2-40B4-BE49-F238E27FC236}">
                <a16:creationId xmlns:a16="http://schemas.microsoft.com/office/drawing/2014/main" id="{CCF99219-0A3C-472C-B037-578EFC8E9F1B}"/>
              </a:ext>
            </a:extLst>
          </p:cNvPr>
          <p:cNvSpPr txBox="1">
            <a:spLocks noGrp="1"/>
          </p:cNvSpPr>
          <p:nvPr>
            <p:ph type="subTitle" idx="1"/>
          </p:nvPr>
        </p:nvSpPr>
        <p:spPr>
          <a:xfrm>
            <a:off x="1524003" y="3602041"/>
            <a:ext cx="9144000" cy="1655758"/>
          </a:xfrm>
        </p:spPr>
        <p:txBody>
          <a:bodyPr anchorCtr="1"/>
          <a:lstStyle>
            <a:lvl1pPr marL="0" indent="0" algn="ctr">
              <a:spcBef>
                <a:spcPts val="600"/>
              </a:spcBef>
              <a:buNone/>
              <a:defRPr sz="2400"/>
            </a:lvl1pPr>
          </a:lstStyle>
          <a:p>
            <a:pPr lvl="0"/>
            <a:r>
              <a:rPr lang="es-ES"/>
              <a:t>Haga clic para modificar el estilo de subtítulo del patrón</a:t>
            </a:r>
          </a:p>
        </p:txBody>
      </p:sp>
      <p:sp>
        <p:nvSpPr>
          <p:cNvPr id="4" name="Marcador de fecha 3">
            <a:extLst>
              <a:ext uri="{FF2B5EF4-FFF2-40B4-BE49-F238E27FC236}">
                <a16:creationId xmlns:a16="http://schemas.microsoft.com/office/drawing/2014/main" id="{AF912661-CC4A-4F66-A216-CE4358162395}"/>
              </a:ext>
            </a:extLst>
          </p:cNvPr>
          <p:cNvSpPr txBox="1">
            <a:spLocks noGrp="1"/>
          </p:cNvSpPr>
          <p:nvPr>
            <p:ph type="dt" sz="half" idx="7"/>
          </p:nvPr>
        </p:nvSpPr>
        <p:spPr/>
        <p:txBody>
          <a:bodyPr/>
          <a:lstStyle>
            <a:lvl1pPr>
              <a:defRPr sz="1400"/>
            </a:lvl1pPr>
          </a:lstStyle>
          <a:p>
            <a:pPr lvl="0"/>
            <a:endParaRPr lang="es-ES"/>
          </a:p>
        </p:txBody>
      </p:sp>
      <p:sp>
        <p:nvSpPr>
          <p:cNvPr id="5" name="Marcador de pie de página 4">
            <a:extLst>
              <a:ext uri="{FF2B5EF4-FFF2-40B4-BE49-F238E27FC236}">
                <a16:creationId xmlns:a16="http://schemas.microsoft.com/office/drawing/2014/main" id="{3A61A430-BEF0-4AB8-B973-96E5EF6925EA}"/>
              </a:ext>
            </a:extLst>
          </p:cNvPr>
          <p:cNvSpPr txBox="1">
            <a:spLocks noGrp="1"/>
          </p:cNvSpPr>
          <p:nvPr>
            <p:ph type="ftr" sz="quarter" idx="9"/>
          </p:nvPr>
        </p:nvSpPr>
        <p:spPr/>
        <p:txBody>
          <a:bodyPr/>
          <a:lstStyle>
            <a:lvl1pPr>
              <a:defRPr sz="1400"/>
            </a:lvl1pPr>
          </a:lstStyle>
          <a:p>
            <a:pPr lvl="0"/>
            <a:endParaRPr lang="es-ES"/>
          </a:p>
        </p:txBody>
      </p:sp>
      <p:sp>
        <p:nvSpPr>
          <p:cNvPr id="6" name="Marcador de número de diapositiva 5">
            <a:extLst>
              <a:ext uri="{FF2B5EF4-FFF2-40B4-BE49-F238E27FC236}">
                <a16:creationId xmlns:a16="http://schemas.microsoft.com/office/drawing/2014/main" id="{81365236-31C5-42D4-8069-8D68A9F11C19}"/>
              </a:ext>
            </a:extLst>
          </p:cNvPr>
          <p:cNvSpPr txBox="1">
            <a:spLocks noGrp="1"/>
          </p:cNvSpPr>
          <p:nvPr>
            <p:ph type="sldNum" sz="quarter" idx="8"/>
          </p:nvPr>
        </p:nvSpPr>
        <p:spPr/>
        <p:txBody>
          <a:bodyPr/>
          <a:lstStyle>
            <a:lvl1pPr>
              <a:defRPr sz="1400"/>
            </a:lvl1pPr>
          </a:lstStyle>
          <a:p>
            <a:pPr lvl="0"/>
            <a:fld id="{3BFCDDC0-D1F6-4601-87C9-8D582C7C989A}" type="slidenum">
              <a:t>‹Nº›</a:t>
            </a:fld>
            <a:endParaRPr lang="es-ES"/>
          </a:p>
        </p:txBody>
      </p:sp>
    </p:spTree>
    <p:extLst>
      <p:ext uri="{BB962C8B-B14F-4D97-AF65-F5344CB8AC3E}">
        <p14:creationId xmlns:p14="http://schemas.microsoft.com/office/powerpoint/2010/main" val="4177168303"/>
      </p:ext>
    </p:extLst>
  </p:cSld>
  <p:clrMapOvr>
    <a:masterClrMapping/>
  </p:clrMapOvr>
  <p:hf sldNum="0" hdr="0" ftr="0" dt="0"/>
</p:sldLayout>
</file>

<file path=ppt/slideLayouts/slideLayout13.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5C746741-42CF-4E56-8408-28A73A72C914}"/>
              </a:ext>
            </a:extLst>
          </p:cNvPr>
          <p:cNvSpPr>
            <a:spLocks noGrp="1"/>
          </p:cNvSpPr>
          <p:nvPr>
            <p:ph type="ctrTitle"/>
          </p:nvPr>
        </p:nvSpPr>
        <p:spPr>
          <a:xfrm>
            <a:off x="1524000" y="1122363"/>
            <a:ext cx="9144000" cy="2387600"/>
          </a:xfrm>
          <a:prstGeom prst="rect">
            <a:avLst/>
          </a:prstGeom>
        </p:spPr>
        <p:txBody>
          <a:bodyPr anchor="b"/>
          <a:lstStyle>
            <a:lvl1pPr algn="ctr">
              <a:defRPr sz="6000"/>
            </a:lvl1pPr>
          </a:lstStyle>
          <a:p>
            <a:r>
              <a:rPr lang="es-ES"/>
              <a:t>Haga clic para modificar el estilo de título del patrón</a:t>
            </a:r>
          </a:p>
        </p:txBody>
      </p:sp>
      <p:sp>
        <p:nvSpPr>
          <p:cNvPr id="3" name="Subtítulo 2">
            <a:extLst>
              <a:ext uri="{FF2B5EF4-FFF2-40B4-BE49-F238E27FC236}">
                <a16:creationId xmlns:a16="http://schemas.microsoft.com/office/drawing/2014/main" id="{F6273679-33A6-49D1-8136-8B25709C06CB}"/>
              </a:ext>
            </a:extLst>
          </p:cNvPr>
          <p:cNvSpPr>
            <a:spLocks noGrp="1"/>
          </p:cNvSpPr>
          <p:nvPr>
            <p:ph type="subTitle" idx="1"/>
          </p:nvPr>
        </p:nvSpPr>
        <p:spPr>
          <a:xfrm>
            <a:off x="1524000" y="3602038"/>
            <a:ext cx="9144000" cy="1655762"/>
          </a:xfrm>
          <a:prstGeom prst="rect">
            <a:avLst/>
          </a:prstGeo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a:t>Haga clic para modificar el estilo de subtítulo del patrón</a:t>
            </a:r>
          </a:p>
        </p:txBody>
      </p:sp>
      <p:sp>
        <p:nvSpPr>
          <p:cNvPr id="4" name="Marcador de fecha 3">
            <a:extLst>
              <a:ext uri="{FF2B5EF4-FFF2-40B4-BE49-F238E27FC236}">
                <a16:creationId xmlns:a16="http://schemas.microsoft.com/office/drawing/2014/main" id="{217B4F07-D728-4CCE-A442-DC4925ED627E}"/>
              </a:ext>
            </a:extLst>
          </p:cNvPr>
          <p:cNvSpPr>
            <a:spLocks noGrp="1"/>
          </p:cNvSpPr>
          <p:nvPr>
            <p:ph type="dt" sz="half" idx="10"/>
          </p:nvPr>
        </p:nvSpPr>
        <p:spPr/>
        <p:txBody>
          <a:bodyPr/>
          <a:lstStyle>
            <a:lvl1pPr>
              <a:defRPr/>
            </a:lvl1pPr>
          </a:lstStyle>
          <a:p>
            <a:pPr fontAlgn="base">
              <a:spcBef>
                <a:spcPct val="0"/>
              </a:spcBef>
              <a:spcAft>
                <a:spcPct val="0"/>
              </a:spcAft>
            </a:pPr>
            <a:endParaRPr lang="es-ES" altLang="es-ES">
              <a:solidFill>
                <a:srgbClr val="000000"/>
              </a:solidFill>
            </a:endParaRPr>
          </a:p>
        </p:txBody>
      </p:sp>
    </p:spTree>
    <p:extLst>
      <p:ext uri="{BB962C8B-B14F-4D97-AF65-F5344CB8AC3E}">
        <p14:creationId xmlns:p14="http://schemas.microsoft.com/office/powerpoint/2010/main" val="422124736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_rels/slideMaster3.xml.rels><?xml version="1.0" encoding="UTF-8" standalone="yes"?>
<Relationships xmlns="http://schemas.openxmlformats.org/package/2006/relationships"><Relationship Id="rId2" Type="http://schemas.openxmlformats.org/officeDocument/2006/relationships/theme" Target="../theme/theme3.xml"/><Relationship Id="rId1" Type="http://schemas.openxmlformats.org/officeDocument/2006/relationships/slideLayout" Target="../slideLayouts/slideLayout13.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Marcador de título 1">
            <a:extLst>
              <a:ext uri="{FF2B5EF4-FFF2-40B4-BE49-F238E27FC236}">
                <a16:creationId xmlns:a16="http://schemas.microsoft.com/office/drawing/2014/main" id="{628C61DD-8919-49CC-A011-93EA60E118AF}"/>
              </a:ext>
            </a:extLst>
          </p:cNvPr>
          <p:cNvSpPr txBox="1">
            <a:spLocks noGrp="1"/>
          </p:cNvSpPr>
          <p:nvPr>
            <p:ph type="title"/>
          </p:nvPr>
        </p:nvSpPr>
        <p:spPr>
          <a:xfrm>
            <a:off x="838203" y="365129"/>
            <a:ext cx="10515600" cy="1325559"/>
          </a:xfrm>
          <a:prstGeom prst="rect">
            <a:avLst/>
          </a:prstGeom>
          <a:noFill/>
          <a:ln>
            <a:noFill/>
          </a:ln>
        </p:spPr>
        <p:txBody>
          <a:bodyPr vert="horz" wrap="square" lIns="91440" tIns="45720" rIns="91440" bIns="45720" anchor="ctr" anchorCtr="0" compatLnSpc="1">
            <a:normAutofit/>
          </a:bodyPr>
          <a:lstStyle/>
          <a:p>
            <a:pPr lvl="0"/>
            <a:r>
              <a:rPr lang="es-ES"/>
              <a:t>Haga clic para modificar el estilo de título del patrón</a:t>
            </a:r>
          </a:p>
        </p:txBody>
      </p:sp>
      <p:sp>
        <p:nvSpPr>
          <p:cNvPr id="3" name="Marcador de texto 2">
            <a:extLst>
              <a:ext uri="{FF2B5EF4-FFF2-40B4-BE49-F238E27FC236}">
                <a16:creationId xmlns:a16="http://schemas.microsoft.com/office/drawing/2014/main" id="{351976EF-DDAB-47FD-A4D8-17B162D7D780}"/>
              </a:ext>
            </a:extLst>
          </p:cNvPr>
          <p:cNvSpPr txBox="1">
            <a:spLocks noGrp="1"/>
          </p:cNvSpPr>
          <p:nvPr>
            <p:ph type="body" idx="1"/>
          </p:nvPr>
        </p:nvSpPr>
        <p:spPr>
          <a:xfrm>
            <a:off x="838203" y="1825627"/>
            <a:ext cx="10515600" cy="4351336"/>
          </a:xfrm>
          <a:prstGeom prst="rect">
            <a:avLst/>
          </a:prstGeom>
          <a:noFill/>
          <a:ln>
            <a:noFill/>
          </a:ln>
        </p:spPr>
        <p:txBody>
          <a:bodyPr vert="horz" wrap="square" lIns="91440" tIns="45720" rIns="91440" bIns="45720" anchor="t" anchorCtr="0" compatLnSpc="1">
            <a:normAutofit/>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7A6516B2-1729-4E8D-A3A4-710721B33E35}"/>
              </a:ext>
            </a:extLst>
          </p:cNvPr>
          <p:cNvSpPr txBox="1">
            <a:spLocks noGrp="1"/>
          </p:cNvSpPr>
          <p:nvPr>
            <p:ph type="dt" sz="half" idx="2"/>
          </p:nvPr>
        </p:nvSpPr>
        <p:spPr>
          <a:xfrm>
            <a:off x="838203" y="6356351"/>
            <a:ext cx="2743200" cy="365129"/>
          </a:xfrm>
          <a:prstGeom prst="rect">
            <a:avLst/>
          </a:prstGeom>
          <a:noFill/>
          <a:ln>
            <a:noFill/>
          </a:ln>
        </p:spPr>
        <p:txBody>
          <a:bodyPr vert="horz" wrap="square" lIns="91440" tIns="45720" rIns="91440" bIns="45720" anchor="ctr" anchorCtr="0" compatLnSpc="1">
            <a:noAutofit/>
          </a:bodyPr>
          <a:lst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898989"/>
                </a:solidFill>
                <a:uFillTx/>
                <a:latin typeface="Calibri"/>
              </a:defRPr>
            </a:lvl1pPr>
          </a:lstStyle>
          <a:p>
            <a:pPr lvl="0"/>
            <a:fld id="{0DD3F224-578A-406D-9A2C-B1D1419AE655}" type="datetime1">
              <a:rPr lang="es-ES"/>
              <a:pPr lvl="0"/>
              <a:t>01/06/2021</a:t>
            </a:fld>
            <a:endParaRPr lang="es-ES"/>
          </a:p>
        </p:txBody>
      </p:sp>
      <p:sp>
        <p:nvSpPr>
          <p:cNvPr id="5" name="Marcador de pie de página 4">
            <a:extLst>
              <a:ext uri="{FF2B5EF4-FFF2-40B4-BE49-F238E27FC236}">
                <a16:creationId xmlns:a16="http://schemas.microsoft.com/office/drawing/2014/main" id="{D968FEE2-0E2D-40AD-9790-505F80E06050}"/>
              </a:ext>
            </a:extLst>
          </p:cNvPr>
          <p:cNvSpPr txBox="1">
            <a:spLocks noGrp="1"/>
          </p:cNvSpPr>
          <p:nvPr>
            <p:ph type="ftr" sz="quarter" idx="3"/>
          </p:nvPr>
        </p:nvSpPr>
        <p:spPr>
          <a:xfrm>
            <a:off x="4038603" y="6356351"/>
            <a:ext cx="4114800" cy="365129"/>
          </a:xfrm>
          <a:prstGeom prst="rect">
            <a:avLst/>
          </a:prstGeom>
          <a:noFill/>
          <a:ln>
            <a:noFill/>
          </a:ln>
        </p:spPr>
        <p:txBody>
          <a:bodyPr vert="horz" wrap="square" lIns="91440" tIns="45720" rIns="91440" bIns="45720" anchor="ctr" anchorCtr="1" compatLnSpc="1">
            <a:noAutofit/>
          </a:bodyPr>
          <a:lstStyle>
            <a:lvl1pPr marL="0" marR="0" lvl="0" indent="0" algn="ctr" defTabSz="914400" rtl="0" fontAlgn="auto" hangingPunct="1">
              <a:lnSpc>
                <a:spcPct val="100000"/>
              </a:lnSpc>
              <a:spcBef>
                <a:spcPts val="0"/>
              </a:spcBef>
              <a:spcAft>
                <a:spcPts val="0"/>
              </a:spcAft>
              <a:buNone/>
              <a:tabLst/>
              <a:defRPr lang="es-ES" sz="1200" b="0" i="0" u="none" strike="noStrike" kern="1200" cap="none" spc="0" baseline="0">
                <a:solidFill>
                  <a:srgbClr val="898989"/>
                </a:solidFill>
                <a:uFillTx/>
                <a:latin typeface="Calibri"/>
              </a:defRPr>
            </a:lvl1pPr>
          </a:lstStyle>
          <a:p>
            <a:pPr lvl="0"/>
            <a:endParaRPr lang="es-ES"/>
          </a:p>
        </p:txBody>
      </p:sp>
      <p:sp>
        <p:nvSpPr>
          <p:cNvPr id="6" name="Marcador de número de diapositiva 5">
            <a:extLst>
              <a:ext uri="{FF2B5EF4-FFF2-40B4-BE49-F238E27FC236}">
                <a16:creationId xmlns:a16="http://schemas.microsoft.com/office/drawing/2014/main" id="{C5417F65-AB7F-439C-8858-27FEC02DD56D}"/>
              </a:ext>
            </a:extLst>
          </p:cNvPr>
          <p:cNvSpPr txBox="1">
            <a:spLocks noGrp="1"/>
          </p:cNvSpPr>
          <p:nvPr>
            <p:ph type="sldNum" sz="quarter" idx="4"/>
          </p:nvPr>
        </p:nvSpPr>
        <p:spPr>
          <a:xfrm>
            <a:off x="8610603" y="6356351"/>
            <a:ext cx="2743200" cy="365129"/>
          </a:xfrm>
          <a:prstGeom prst="rect">
            <a:avLst/>
          </a:prstGeom>
          <a:noFill/>
          <a:ln>
            <a:noFill/>
          </a:ln>
        </p:spPr>
        <p:txBody>
          <a:bodyPr vert="horz" wrap="square" lIns="91440" tIns="45720" rIns="91440" bIns="45720" anchor="ctr" anchorCtr="0" compatLnSpc="1">
            <a:noAutofit/>
          </a:bodyPr>
          <a:lstStyle>
            <a:lvl1pPr marL="0" marR="0" lvl="0" indent="0" algn="r" defTabSz="914400" rtl="0" fontAlgn="auto" hangingPunct="1">
              <a:lnSpc>
                <a:spcPct val="100000"/>
              </a:lnSpc>
              <a:spcBef>
                <a:spcPts val="0"/>
              </a:spcBef>
              <a:spcAft>
                <a:spcPts val="0"/>
              </a:spcAft>
              <a:buNone/>
              <a:tabLst/>
              <a:defRPr lang="es-ES" sz="1200" b="0" i="0" u="none" strike="noStrike" kern="1200" cap="none" spc="0" baseline="0">
                <a:solidFill>
                  <a:srgbClr val="898989"/>
                </a:solidFill>
                <a:uFillTx/>
                <a:latin typeface="Calibri"/>
              </a:defRPr>
            </a:lvl1pPr>
          </a:lstStyle>
          <a:p>
            <a:pPr lvl="0"/>
            <a:fld id="{BC059442-D614-4674-87B2-EF4062315A22}" type="slidenum">
              <a:t>‹Nº›</a:t>
            </a:fld>
            <a:endParaRPr lang="es-E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marL="0" marR="0" lvl="0" indent="0" algn="l" defTabSz="914400" rtl="0" fontAlgn="auto" hangingPunct="1">
        <a:lnSpc>
          <a:spcPct val="90000"/>
        </a:lnSpc>
        <a:spcBef>
          <a:spcPts val="0"/>
        </a:spcBef>
        <a:spcAft>
          <a:spcPts val="0"/>
        </a:spcAft>
        <a:buNone/>
        <a:tabLst/>
        <a:defRPr lang="es-ES" sz="4400" b="0" i="0" u="none" strike="noStrike" kern="1200" cap="none" spc="0" baseline="0">
          <a:solidFill>
            <a:srgbClr val="000000"/>
          </a:solidFill>
          <a:uFillTx/>
          <a:latin typeface="Calibri Light"/>
        </a:defRPr>
      </a:lvl1pPr>
    </p:titleStyle>
    <p:bodyStyle>
      <a:lvl1pPr marL="228600" marR="0" lvl="0" indent="-228600" algn="l" defTabSz="914400" rtl="0" fontAlgn="auto" hangingPunct="1">
        <a:lnSpc>
          <a:spcPct val="90000"/>
        </a:lnSpc>
        <a:spcBef>
          <a:spcPts val="1000"/>
        </a:spcBef>
        <a:spcAft>
          <a:spcPts val="0"/>
        </a:spcAft>
        <a:buSzPct val="100000"/>
        <a:buFont typeface="Arial" pitchFamily="34"/>
        <a:buChar char="•"/>
        <a:tabLst/>
        <a:defRPr lang="es-ES" sz="2800" b="0" i="0" u="none" strike="noStrike" kern="1200" cap="none" spc="0" baseline="0">
          <a:solidFill>
            <a:srgbClr val="000000"/>
          </a:solidFill>
          <a:uFillTx/>
          <a:latin typeface="Calibri"/>
        </a:defRPr>
      </a:lvl1pPr>
      <a:lvl2pPr marL="685800" marR="0" lvl="1" indent="-228600" algn="l" defTabSz="914400" rtl="0" fontAlgn="auto" hangingPunct="1">
        <a:lnSpc>
          <a:spcPct val="90000"/>
        </a:lnSpc>
        <a:spcBef>
          <a:spcPts val="500"/>
        </a:spcBef>
        <a:spcAft>
          <a:spcPts val="0"/>
        </a:spcAft>
        <a:buSzPct val="100000"/>
        <a:buFont typeface="Arial" pitchFamily="34"/>
        <a:buChar char="•"/>
        <a:tabLst/>
        <a:defRPr lang="es-ES" sz="2400" b="0" i="0" u="none" strike="noStrike" kern="1200" cap="none" spc="0" baseline="0">
          <a:solidFill>
            <a:srgbClr val="000000"/>
          </a:solidFill>
          <a:uFillTx/>
          <a:latin typeface="Calibri"/>
        </a:defRPr>
      </a:lvl2pPr>
      <a:lvl3pPr marL="1143000" marR="0" lvl="2" indent="-228600" algn="l" defTabSz="914400" rtl="0" fontAlgn="auto" hangingPunct="1">
        <a:lnSpc>
          <a:spcPct val="90000"/>
        </a:lnSpc>
        <a:spcBef>
          <a:spcPts val="500"/>
        </a:spcBef>
        <a:spcAft>
          <a:spcPts val="0"/>
        </a:spcAft>
        <a:buSzPct val="100000"/>
        <a:buFont typeface="Arial" pitchFamily="34"/>
        <a:buChar char="•"/>
        <a:tabLst/>
        <a:defRPr lang="es-ES" sz="2000" b="0" i="0" u="none" strike="noStrike" kern="1200" cap="none" spc="0" baseline="0">
          <a:solidFill>
            <a:srgbClr val="000000"/>
          </a:solidFill>
          <a:uFillTx/>
          <a:latin typeface="Calibri"/>
        </a:defRPr>
      </a:lvl3pPr>
      <a:lvl4pPr marL="1600200" marR="0" lvl="3" indent="-228600" algn="l" defTabSz="914400" rtl="0" fontAlgn="auto" hangingPunct="1">
        <a:lnSpc>
          <a:spcPct val="90000"/>
        </a:lnSpc>
        <a:spcBef>
          <a:spcPts val="500"/>
        </a:spcBef>
        <a:spcAft>
          <a:spcPts val="0"/>
        </a:spcAft>
        <a:buSzPct val="100000"/>
        <a:buFont typeface="Arial" pitchFamily="34"/>
        <a:buChar char="•"/>
        <a:tabLst/>
        <a:defRPr lang="es-ES" sz="1800" b="0" i="0" u="none" strike="noStrike" kern="1200" cap="none" spc="0" baseline="0">
          <a:solidFill>
            <a:srgbClr val="000000"/>
          </a:solidFill>
          <a:uFillTx/>
          <a:latin typeface="Calibri"/>
        </a:defRPr>
      </a:lvl4pPr>
      <a:lvl5pPr marL="2057400" marR="0" lvl="4" indent="-228600" algn="l" defTabSz="914400" rtl="0" fontAlgn="auto" hangingPunct="1">
        <a:lnSpc>
          <a:spcPct val="90000"/>
        </a:lnSpc>
        <a:spcBef>
          <a:spcPts val="500"/>
        </a:spcBef>
        <a:spcAft>
          <a:spcPts val="0"/>
        </a:spcAft>
        <a:buSzPct val="100000"/>
        <a:buFont typeface="Arial" pitchFamily="34"/>
        <a:buChar char="•"/>
        <a:tabLst/>
        <a:defRPr lang="es-ES" sz="1800" b="0" i="0" u="none" strike="noStrike" kern="1200" cap="none" spc="0" baseline="0">
          <a:solidFill>
            <a:srgbClr val="000000"/>
          </a:solidFill>
          <a:uFillTx/>
          <a:latin typeface="Calibri"/>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000000"/>
        </a:solidFill>
        <a:effectLst/>
      </p:bgPr>
    </p:bg>
    <p:spTree>
      <p:nvGrpSpPr>
        <p:cNvPr id="1" name=""/>
        <p:cNvGrpSpPr/>
        <p:nvPr/>
      </p:nvGrpSpPr>
      <p:grpSpPr>
        <a:xfrm>
          <a:off x="0" y="0"/>
          <a:ext cx="0" cy="0"/>
          <a:chOff x="0" y="0"/>
          <a:chExt cx="0" cy="0"/>
        </a:xfrm>
      </p:grpSpPr>
      <p:sp>
        <p:nvSpPr>
          <p:cNvPr id="2" name="Rectangle 2">
            <a:extLst>
              <a:ext uri="{FF2B5EF4-FFF2-40B4-BE49-F238E27FC236}">
                <a16:creationId xmlns:a16="http://schemas.microsoft.com/office/drawing/2014/main" id="{96475724-01BA-41FD-8E23-D43E019A63E8}"/>
              </a:ext>
            </a:extLst>
          </p:cNvPr>
          <p:cNvSpPr txBox="1">
            <a:spLocks noGrp="1"/>
          </p:cNvSpPr>
          <p:nvPr>
            <p:ph type="title"/>
          </p:nvPr>
        </p:nvSpPr>
        <p:spPr>
          <a:xfrm>
            <a:off x="914400" y="609603"/>
            <a:ext cx="10363196" cy="1143000"/>
          </a:xfrm>
          <a:prstGeom prst="rect">
            <a:avLst/>
          </a:prstGeom>
          <a:noFill/>
          <a:ln>
            <a:noFill/>
          </a:ln>
        </p:spPr>
        <p:txBody>
          <a:bodyPr vert="horz" wrap="square" lIns="91440" tIns="45720" rIns="91440" bIns="45720" anchor="ctr" anchorCtr="1" compatLnSpc="1">
            <a:noAutofit/>
          </a:bodyPr>
          <a:lstStyle/>
          <a:p>
            <a:pPr lvl="0"/>
            <a:r>
              <a:rPr lang="es-ES"/>
              <a:t>Haga clic para cambiar el estilo de título	</a:t>
            </a:r>
          </a:p>
        </p:txBody>
      </p:sp>
      <p:sp>
        <p:nvSpPr>
          <p:cNvPr id="3" name="Rectangle 3">
            <a:extLst>
              <a:ext uri="{FF2B5EF4-FFF2-40B4-BE49-F238E27FC236}">
                <a16:creationId xmlns:a16="http://schemas.microsoft.com/office/drawing/2014/main" id="{C628C340-DF56-4F14-9794-1C21DBD590FB}"/>
              </a:ext>
            </a:extLst>
          </p:cNvPr>
          <p:cNvSpPr txBox="1">
            <a:spLocks noGrp="1"/>
          </p:cNvSpPr>
          <p:nvPr>
            <p:ph type="body" idx="1"/>
          </p:nvPr>
        </p:nvSpPr>
        <p:spPr>
          <a:xfrm>
            <a:off x="914400" y="1981203"/>
            <a:ext cx="10363196" cy="4114800"/>
          </a:xfrm>
          <a:prstGeom prst="rect">
            <a:avLst/>
          </a:prstGeom>
          <a:noFill/>
          <a:ln>
            <a:noFill/>
          </a:ln>
        </p:spPr>
        <p:txBody>
          <a:bodyPr vert="horz" wrap="square" lIns="91440" tIns="45720" rIns="91440" bIns="45720" anchor="t" anchorCtr="0" compatLnSpc="1">
            <a:noAutofit/>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Rectangle 4">
            <a:extLst>
              <a:ext uri="{FF2B5EF4-FFF2-40B4-BE49-F238E27FC236}">
                <a16:creationId xmlns:a16="http://schemas.microsoft.com/office/drawing/2014/main" id="{A8A50423-ECA2-4C48-A4ED-8C6D901002DC}"/>
              </a:ext>
            </a:extLst>
          </p:cNvPr>
          <p:cNvSpPr txBox="1">
            <a:spLocks noGrp="1"/>
          </p:cNvSpPr>
          <p:nvPr>
            <p:ph type="dt" sz="half" idx="2"/>
          </p:nvPr>
        </p:nvSpPr>
        <p:spPr>
          <a:xfrm>
            <a:off x="914400" y="6248396"/>
            <a:ext cx="2540002" cy="457200"/>
          </a:xfrm>
          <a:prstGeom prst="rect">
            <a:avLst/>
          </a:prstGeom>
          <a:noFill/>
          <a:ln>
            <a:noFill/>
          </a:ln>
        </p:spPr>
        <p:txBody>
          <a:bodyPr vert="horz" wrap="square" lIns="91440" tIns="45720" rIns="91440" bIns="45720" anchor="t" anchorCtr="0" compatLnSpc="1">
            <a:noAutofit/>
          </a:bodyPr>
          <a:lstStyle>
            <a:lvl1pPr marL="0" marR="0" lvl="0" indent="0" algn="l" defTabSz="914400" rtl="0" fontAlgn="auto" hangingPunct="1">
              <a:lnSpc>
                <a:spcPct val="100000"/>
              </a:lnSpc>
              <a:spcBef>
                <a:spcPts val="0"/>
              </a:spcBef>
              <a:spcAft>
                <a:spcPts val="0"/>
              </a:spcAft>
              <a:buNone/>
              <a:tabLst/>
              <a:defRPr lang="es-ES" sz="1800" b="0" i="0" u="none" strike="noStrike" kern="1200" cap="none" spc="0" baseline="0">
                <a:solidFill>
                  <a:srgbClr val="000000"/>
                </a:solidFill>
                <a:uFillTx/>
                <a:latin typeface="Times New Roman"/>
              </a:defRPr>
            </a:lvl1pPr>
          </a:lstStyle>
          <a:p>
            <a:pPr lvl="0"/>
            <a:endParaRPr lang="es-ES"/>
          </a:p>
        </p:txBody>
      </p:sp>
      <p:sp>
        <p:nvSpPr>
          <p:cNvPr id="5" name="Rectangle 5">
            <a:extLst>
              <a:ext uri="{FF2B5EF4-FFF2-40B4-BE49-F238E27FC236}">
                <a16:creationId xmlns:a16="http://schemas.microsoft.com/office/drawing/2014/main" id="{4B562140-3643-4F4E-8CE2-231126D71AC5}"/>
              </a:ext>
            </a:extLst>
          </p:cNvPr>
          <p:cNvSpPr txBox="1">
            <a:spLocks noGrp="1"/>
          </p:cNvSpPr>
          <p:nvPr>
            <p:ph type="ftr" sz="quarter" idx="3"/>
          </p:nvPr>
        </p:nvSpPr>
        <p:spPr>
          <a:xfrm>
            <a:off x="4165604" y="6248396"/>
            <a:ext cx="3860797" cy="457200"/>
          </a:xfrm>
          <a:prstGeom prst="rect">
            <a:avLst/>
          </a:prstGeom>
          <a:noFill/>
          <a:ln>
            <a:noFill/>
          </a:ln>
        </p:spPr>
        <p:txBody>
          <a:bodyPr vert="horz" wrap="square" lIns="91440" tIns="45720" rIns="91440" bIns="45720" anchor="t" anchorCtr="1" compatLnSpc="1">
            <a:noAutofit/>
          </a:bodyPr>
          <a:lstStyle>
            <a:lvl1pPr marL="0" marR="0" lvl="0" indent="0" algn="ctr" defTabSz="914400" rtl="0" fontAlgn="auto" hangingPunct="1">
              <a:lnSpc>
                <a:spcPct val="100000"/>
              </a:lnSpc>
              <a:spcBef>
                <a:spcPts val="0"/>
              </a:spcBef>
              <a:spcAft>
                <a:spcPts val="0"/>
              </a:spcAft>
              <a:buNone/>
              <a:tabLst/>
              <a:defRPr lang="es-ES" sz="1800" b="0" i="0" u="none" strike="noStrike" kern="1200" cap="none" spc="0" baseline="0">
                <a:solidFill>
                  <a:srgbClr val="000000"/>
                </a:solidFill>
                <a:uFillTx/>
                <a:latin typeface="Times New Roman"/>
              </a:defRPr>
            </a:lvl1pPr>
          </a:lstStyle>
          <a:p>
            <a:pPr lvl="0"/>
            <a:endParaRPr lang="es-ES"/>
          </a:p>
        </p:txBody>
      </p:sp>
      <p:sp>
        <p:nvSpPr>
          <p:cNvPr id="6" name="Rectangle 6">
            <a:extLst>
              <a:ext uri="{FF2B5EF4-FFF2-40B4-BE49-F238E27FC236}">
                <a16:creationId xmlns:a16="http://schemas.microsoft.com/office/drawing/2014/main" id="{6A7FB4C7-8788-4F5A-8CF3-75E8DB5420C7}"/>
              </a:ext>
            </a:extLst>
          </p:cNvPr>
          <p:cNvSpPr txBox="1">
            <a:spLocks noGrp="1"/>
          </p:cNvSpPr>
          <p:nvPr>
            <p:ph type="sldNum" sz="quarter" idx="4"/>
          </p:nvPr>
        </p:nvSpPr>
        <p:spPr>
          <a:xfrm>
            <a:off x="8737604" y="6248396"/>
            <a:ext cx="2540002" cy="457200"/>
          </a:xfrm>
          <a:prstGeom prst="rect">
            <a:avLst/>
          </a:prstGeom>
          <a:noFill/>
          <a:ln>
            <a:noFill/>
          </a:ln>
        </p:spPr>
        <p:txBody>
          <a:bodyPr vert="horz" wrap="square" lIns="91440" tIns="45720" rIns="91440" bIns="45720" anchor="t" anchorCtr="0" compatLnSpc="1">
            <a:noAutofit/>
          </a:bodyPr>
          <a:lstStyle>
            <a:lvl1pPr marL="0" marR="0" lvl="0" indent="0" algn="r" defTabSz="914400" rtl="0" fontAlgn="auto" hangingPunct="1">
              <a:lnSpc>
                <a:spcPct val="100000"/>
              </a:lnSpc>
              <a:spcBef>
                <a:spcPts val="0"/>
              </a:spcBef>
              <a:spcAft>
                <a:spcPts val="0"/>
              </a:spcAft>
              <a:buNone/>
              <a:tabLst/>
              <a:defRPr lang="es-ES" sz="1800" b="0" i="0" u="none" strike="noStrike" kern="1200" cap="none" spc="0" baseline="0">
                <a:solidFill>
                  <a:srgbClr val="000000"/>
                </a:solidFill>
                <a:uFillTx/>
                <a:latin typeface="Times New Roman"/>
              </a:defRPr>
            </a:lvl1pPr>
          </a:lstStyle>
          <a:p>
            <a:pPr lvl="0"/>
            <a:fld id="{E0A6C7DA-6CC9-4912-AC45-F07831B08DB9}" type="slidenum">
              <a:t>‹Nº›</a:t>
            </a:fld>
            <a:endParaRPr lang="es-ES"/>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marL="0" marR="0" lvl="0" indent="0" algn="ctr" defTabSz="914400" rtl="0" fontAlgn="auto" hangingPunct="1">
        <a:lnSpc>
          <a:spcPct val="100000"/>
        </a:lnSpc>
        <a:spcBef>
          <a:spcPts val="0"/>
        </a:spcBef>
        <a:spcAft>
          <a:spcPts val="0"/>
        </a:spcAft>
        <a:buNone/>
        <a:tabLst/>
        <a:defRPr lang="es-ES" sz="4400" b="0" i="0" u="none" strike="noStrike" kern="1200" cap="none" spc="0" baseline="0">
          <a:solidFill>
            <a:srgbClr val="000000"/>
          </a:solidFill>
          <a:uFillTx/>
          <a:latin typeface="Times New Roman"/>
        </a:defRPr>
      </a:lvl1pPr>
    </p:titleStyle>
    <p:bodyStyle>
      <a:lvl1pPr marL="342900" marR="0" lvl="0" indent="-342900" algn="l" defTabSz="914400" rtl="0" fontAlgn="auto" hangingPunct="1">
        <a:lnSpc>
          <a:spcPct val="100000"/>
        </a:lnSpc>
        <a:spcBef>
          <a:spcPts val="800"/>
        </a:spcBef>
        <a:spcAft>
          <a:spcPts val="0"/>
        </a:spcAft>
        <a:buSzPct val="100000"/>
        <a:buChar char="•"/>
        <a:tabLst/>
        <a:defRPr lang="es-ES" sz="3200" b="0" i="0" u="none" strike="noStrike" kern="1200" cap="none" spc="0" baseline="0">
          <a:solidFill>
            <a:srgbClr val="000000"/>
          </a:solidFill>
          <a:uFillTx/>
          <a:latin typeface="Times New Roman"/>
        </a:defRPr>
      </a:lvl1pPr>
      <a:lvl2pPr marL="742950" marR="0" lvl="1" indent="-285750" algn="l" defTabSz="914400" rtl="0" fontAlgn="auto" hangingPunct="1">
        <a:lnSpc>
          <a:spcPct val="100000"/>
        </a:lnSpc>
        <a:spcBef>
          <a:spcPts val="700"/>
        </a:spcBef>
        <a:spcAft>
          <a:spcPts val="0"/>
        </a:spcAft>
        <a:buSzPct val="100000"/>
        <a:buChar char="–"/>
        <a:tabLst/>
        <a:defRPr lang="es-ES" sz="2800" b="0" i="0" u="none" strike="noStrike" kern="1200" cap="none" spc="0" baseline="0">
          <a:solidFill>
            <a:srgbClr val="000000"/>
          </a:solidFill>
          <a:uFillTx/>
          <a:latin typeface="Times New Roman"/>
        </a:defRPr>
      </a:lvl2pPr>
      <a:lvl3pPr marL="1143000" marR="0" lvl="2" indent="-228600" algn="l" defTabSz="914400" rtl="0" fontAlgn="auto" hangingPunct="1">
        <a:lnSpc>
          <a:spcPct val="100000"/>
        </a:lnSpc>
        <a:spcBef>
          <a:spcPts val="600"/>
        </a:spcBef>
        <a:spcAft>
          <a:spcPts val="0"/>
        </a:spcAft>
        <a:buSzPct val="100000"/>
        <a:buChar char="•"/>
        <a:tabLst/>
        <a:defRPr lang="es-ES" sz="2400" b="0" i="0" u="none" strike="noStrike" kern="1200" cap="none" spc="0" baseline="0">
          <a:solidFill>
            <a:srgbClr val="000000"/>
          </a:solidFill>
          <a:uFillTx/>
          <a:latin typeface="Times New Roman"/>
        </a:defRPr>
      </a:lvl3pPr>
      <a:lvl4pPr marL="1600200" marR="0" lvl="3" indent="-228600" algn="l" defTabSz="914400" rtl="0" fontAlgn="auto" hangingPunct="1">
        <a:lnSpc>
          <a:spcPct val="100000"/>
        </a:lnSpc>
        <a:spcBef>
          <a:spcPts val="500"/>
        </a:spcBef>
        <a:spcAft>
          <a:spcPts val="0"/>
        </a:spcAft>
        <a:buSzPct val="100000"/>
        <a:buChar char="–"/>
        <a:tabLst/>
        <a:defRPr lang="es-ES" sz="2000" b="0" i="0" u="none" strike="noStrike" kern="1200" cap="none" spc="0" baseline="0">
          <a:solidFill>
            <a:srgbClr val="000000"/>
          </a:solidFill>
          <a:uFillTx/>
          <a:latin typeface="Times New Roman"/>
        </a:defRPr>
      </a:lvl4pPr>
      <a:lvl5pPr marL="2057400" marR="0" lvl="4" indent="-228600" algn="l" defTabSz="914400" rtl="0" fontAlgn="auto" hangingPunct="1">
        <a:lnSpc>
          <a:spcPct val="100000"/>
        </a:lnSpc>
        <a:spcBef>
          <a:spcPts val="500"/>
        </a:spcBef>
        <a:spcAft>
          <a:spcPts val="0"/>
        </a:spcAft>
        <a:buSzPct val="100000"/>
        <a:buChar char="»"/>
        <a:tabLst/>
        <a:defRPr lang="es-ES" sz="2000" b="0" i="0" u="none" strike="noStrike" kern="1200" cap="none" spc="0" baseline="0">
          <a:solidFill>
            <a:srgbClr val="000000"/>
          </a:solidFill>
          <a:uFillTx/>
          <a:latin typeface="Times New Roman"/>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a:extLst>
              <a:ext uri="{FF2B5EF4-FFF2-40B4-BE49-F238E27FC236}">
                <a16:creationId xmlns:a16="http://schemas.microsoft.com/office/drawing/2014/main" id="{103F49EC-894C-4655-9993-EF443EACA187}"/>
              </a:ext>
            </a:extLst>
          </p:cNvPr>
          <p:cNvSpPr>
            <a:spLocks noGrp="1" noChangeArrowheads="1"/>
          </p:cNvSpPr>
          <p:nvPr>
            <p:ph type="dt" sz="half" idx="2"/>
          </p:nvPr>
        </p:nvSpPr>
        <p:spPr bwMode="auto">
          <a:xfrm>
            <a:off x="609600" y="6245225"/>
            <a:ext cx="28448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a:lvl1pPr>
          </a:lstStyle>
          <a:p>
            <a:endParaRPr lang="es-ES" altLang="es-ES"/>
          </a:p>
        </p:txBody>
      </p:sp>
    </p:spTree>
    <p:extLst>
      <p:ext uri="{BB962C8B-B14F-4D97-AF65-F5344CB8AC3E}">
        <p14:creationId xmlns:p14="http://schemas.microsoft.com/office/powerpoint/2010/main" val="1148974487"/>
      </p:ext>
    </p:extLst>
  </p:cSld>
  <p:clrMap bg1="lt1" tx1="dk1" bg2="lt2" tx2="dk2" accent1="accent1" accent2="accent2" accent3="accent3" accent4="accent4" accent5="accent5" accent6="accent6" hlink="hlink" folHlink="folHlink"/>
  <p:sldLayoutIdLst>
    <p:sldLayoutId id="2147483663" r:id="rId1"/>
  </p:sldLayoutIdLst>
  <p:txStyles>
    <p:titleStyle>
      <a:lvl1pPr algn="ctr" rtl="0" fontAlgn="base">
        <a:spcBef>
          <a:spcPct val="0"/>
        </a:spcBef>
        <a:spcAft>
          <a:spcPct val="0"/>
        </a:spcAft>
        <a:defRPr sz="4400" kern="12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2pPr>
      <a:lvl3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3pPr>
      <a:lvl4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4pPr>
      <a:lvl5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5pPr>
      <a:lvl6pPr marL="4572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6pPr>
      <a:lvl7pPr marL="9144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7pPr>
      <a:lvl8pPr marL="13716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8pPr>
      <a:lvl9pPr marL="18288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9pPr>
    </p:titleStyle>
    <p:bodyStyle>
      <a:lvl1pPr marL="342900" indent="-342900" algn="l" rtl="0" fontAlgn="base">
        <a:spcBef>
          <a:spcPct val="20000"/>
        </a:spcBef>
        <a:spcAft>
          <a:spcPct val="0"/>
        </a:spcAft>
        <a:buChar char="•"/>
        <a:defRPr sz="3200" kern="1200">
          <a:solidFill>
            <a:schemeClr val="tx1"/>
          </a:solidFill>
          <a:latin typeface="+mn-lt"/>
          <a:ea typeface="+mn-ea"/>
          <a:cs typeface="+mn-cs"/>
        </a:defRPr>
      </a:lvl1pPr>
      <a:lvl2pPr marL="742950" indent="-285750" algn="l" rtl="0" fontAlgn="base">
        <a:spcBef>
          <a:spcPct val="20000"/>
        </a:spcBef>
        <a:spcAft>
          <a:spcPct val="0"/>
        </a:spcAft>
        <a:buChar char="–"/>
        <a:defRPr sz="2800" kern="1200">
          <a:solidFill>
            <a:schemeClr val="tx1"/>
          </a:solidFill>
          <a:latin typeface="+mn-lt"/>
          <a:ea typeface="+mn-ea"/>
          <a:cs typeface="+mn-cs"/>
        </a:defRPr>
      </a:lvl2pPr>
      <a:lvl3pPr marL="1143000" indent="-228600" algn="l" rtl="0" fontAlgn="base">
        <a:spcBef>
          <a:spcPct val="20000"/>
        </a:spcBef>
        <a:spcAft>
          <a:spcPct val="0"/>
        </a:spcAft>
        <a:buChar char="•"/>
        <a:defRPr sz="2400" kern="1200">
          <a:solidFill>
            <a:schemeClr val="tx1"/>
          </a:solidFill>
          <a:latin typeface="+mn-lt"/>
          <a:ea typeface="+mn-ea"/>
          <a:cs typeface="+mn-cs"/>
        </a:defRPr>
      </a:lvl3pPr>
      <a:lvl4pPr marL="1600200" indent="-228600" algn="l" rtl="0" fontAlgn="base">
        <a:spcBef>
          <a:spcPct val="20000"/>
        </a:spcBef>
        <a:spcAft>
          <a:spcPct val="0"/>
        </a:spcAft>
        <a:buChar char="–"/>
        <a:defRPr sz="2000" kern="1200">
          <a:solidFill>
            <a:schemeClr val="tx1"/>
          </a:solidFill>
          <a:latin typeface="+mn-lt"/>
          <a:ea typeface="+mn-ea"/>
          <a:cs typeface="+mn-cs"/>
        </a:defRPr>
      </a:lvl4pPr>
      <a:lvl5pPr marL="2057400" indent="-228600" algn="l" rtl="0" fontAlgn="base">
        <a:spcBef>
          <a:spcPct val="20000"/>
        </a:spcBef>
        <a:spcAft>
          <a:spcPct val="0"/>
        </a:spcAft>
        <a:buChar char="»"/>
        <a:defRPr sz="20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audio" Target="../media/media1.wav"/><Relationship Id="rId1" Type="http://schemas.microsoft.com/office/2007/relationships/media" Target="../media/media1.wav"/><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9.jp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0.jp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1.jp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13.jpg"/><Relationship Id="rId2" Type="http://schemas.openxmlformats.org/officeDocument/2006/relationships/image" Target="../media/image12.jp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4.jp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5.jp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16.jp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17.jp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image" Target="../media/image19.jpg"/><Relationship Id="rId2" Type="http://schemas.openxmlformats.org/officeDocument/2006/relationships/image" Target="../media/image18.jp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20.jp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21.jp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3" Type="http://schemas.openxmlformats.org/officeDocument/2006/relationships/image" Target="../media/image23.jpg"/><Relationship Id="rId2" Type="http://schemas.openxmlformats.org/officeDocument/2006/relationships/image" Target="../media/image22.jp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3" Type="http://schemas.openxmlformats.org/officeDocument/2006/relationships/image" Target="../media/image25.jpg"/><Relationship Id="rId2" Type="http://schemas.openxmlformats.org/officeDocument/2006/relationships/image" Target="../media/image24.jp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26.jp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27.jp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28.jp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29.jp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3" Type="http://schemas.openxmlformats.org/officeDocument/2006/relationships/image" Target="../media/image31.jpg"/><Relationship Id="rId2" Type="http://schemas.openxmlformats.org/officeDocument/2006/relationships/image" Target="../media/image30.jp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32.jp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3" Type="http://schemas.openxmlformats.org/officeDocument/2006/relationships/image" Target="../media/image34.jpg"/><Relationship Id="rId2" Type="http://schemas.openxmlformats.org/officeDocument/2006/relationships/image" Target="../media/image33.jp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35.jp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3" Type="http://schemas.openxmlformats.org/officeDocument/2006/relationships/image" Target="../media/image37.jpg"/><Relationship Id="rId2" Type="http://schemas.openxmlformats.org/officeDocument/2006/relationships/image" Target="../media/image36.jp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38.jp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39.jp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40.jp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41.jp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3" Type="http://schemas.openxmlformats.org/officeDocument/2006/relationships/image" Target="../media/image43.jpg"/><Relationship Id="rId2" Type="http://schemas.openxmlformats.org/officeDocument/2006/relationships/image" Target="../media/image42.jp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image" Target="../media/image44.jp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image" Target="../media/image45.jp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2" Type="http://schemas.openxmlformats.org/officeDocument/2006/relationships/image" Target="../media/image46.jp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3" Type="http://schemas.openxmlformats.org/officeDocument/2006/relationships/image" Target="../media/image48.jpg"/><Relationship Id="rId2" Type="http://schemas.openxmlformats.org/officeDocument/2006/relationships/image" Target="../media/image47.jp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2" Type="http://schemas.openxmlformats.org/officeDocument/2006/relationships/image" Target="../media/image49.jp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2" Type="http://schemas.openxmlformats.org/officeDocument/2006/relationships/image" Target="../media/image50.jpg"/><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2" Type="http://schemas.openxmlformats.org/officeDocument/2006/relationships/image" Target="../media/image51.jpg"/><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2" Type="http://schemas.openxmlformats.org/officeDocument/2006/relationships/image" Target="../media/image52.jpg"/><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2" Type="http://schemas.openxmlformats.org/officeDocument/2006/relationships/image" Target="../media/image53.jpg"/><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2" Type="http://schemas.openxmlformats.org/officeDocument/2006/relationships/image" Target="../media/image54.JPG"/><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2" Type="http://schemas.openxmlformats.org/officeDocument/2006/relationships/image" Target="../media/image55.jpg"/><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2" Type="http://schemas.openxmlformats.org/officeDocument/2006/relationships/image" Target="../media/image56.jpg"/><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2" Type="http://schemas.openxmlformats.org/officeDocument/2006/relationships/image" Target="../media/image57.jpg"/><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2" Type="http://schemas.openxmlformats.org/officeDocument/2006/relationships/image" Target="../media/image58.jpg"/><Relationship Id="rId1" Type="http://schemas.openxmlformats.org/officeDocument/2006/relationships/slideLayout" Target="../slideLayouts/slideLayout7.xml"/></Relationships>
</file>

<file path=ppt/slides/_rels/slide53.xml.rels><?xml version="1.0" encoding="UTF-8" standalone="yes"?>
<Relationships xmlns="http://schemas.openxmlformats.org/package/2006/relationships"><Relationship Id="rId2" Type="http://schemas.openxmlformats.org/officeDocument/2006/relationships/image" Target="../media/image59.jpg"/><Relationship Id="rId1" Type="http://schemas.openxmlformats.org/officeDocument/2006/relationships/slideLayout" Target="../slideLayouts/slideLayout7.xml"/></Relationships>
</file>

<file path=ppt/slides/_rels/slide54.xml.rels><?xml version="1.0" encoding="UTF-8" standalone="yes"?>
<Relationships xmlns="http://schemas.openxmlformats.org/package/2006/relationships"><Relationship Id="rId2" Type="http://schemas.openxmlformats.org/officeDocument/2006/relationships/image" Target="../media/image60.jpg"/><Relationship Id="rId1" Type="http://schemas.openxmlformats.org/officeDocument/2006/relationships/slideLayout" Target="../slideLayouts/slideLayout7.xml"/></Relationships>
</file>

<file path=ppt/slides/_rels/slide55.xml.rels><?xml version="1.0" encoding="UTF-8" standalone="yes"?>
<Relationships xmlns="http://schemas.openxmlformats.org/package/2006/relationships"><Relationship Id="rId2" Type="http://schemas.openxmlformats.org/officeDocument/2006/relationships/image" Target="../media/image61.jpg"/><Relationship Id="rId1" Type="http://schemas.openxmlformats.org/officeDocument/2006/relationships/slideLayout" Target="../slideLayouts/slideLayout7.xml"/></Relationships>
</file>

<file path=ppt/slides/_rels/slide56.xml.rels><?xml version="1.0" encoding="UTF-8" standalone="yes"?>
<Relationships xmlns="http://schemas.openxmlformats.org/package/2006/relationships"><Relationship Id="rId2" Type="http://schemas.openxmlformats.org/officeDocument/2006/relationships/image" Target="../media/image62.jpg"/><Relationship Id="rId1" Type="http://schemas.openxmlformats.org/officeDocument/2006/relationships/slideLayout" Target="../slideLayouts/slideLayout7.xml"/></Relationships>
</file>

<file path=ppt/slides/_rels/slide57.xml.rels><?xml version="1.0" encoding="UTF-8" standalone="yes"?>
<Relationships xmlns="http://schemas.openxmlformats.org/package/2006/relationships"><Relationship Id="rId2" Type="http://schemas.openxmlformats.org/officeDocument/2006/relationships/image" Target="../media/image63.jpg"/><Relationship Id="rId1" Type="http://schemas.openxmlformats.org/officeDocument/2006/relationships/slideLayout" Target="../slideLayouts/slideLayout7.xml"/></Relationships>
</file>

<file path=ppt/slides/_rels/slide58.xml.rels><?xml version="1.0" encoding="UTF-8" standalone="yes"?>
<Relationships xmlns="http://schemas.openxmlformats.org/package/2006/relationships"><Relationship Id="rId2" Type="http://schemas.openxmlformats.org/officeDocument/2006/relationships/image" Target="../media/image64.jpg"/><Relationship Id="rId1" Type="http://schemas.openxmlformats.org/officeDocument/2006/relationships/slideLayout" Target="../slideLayouts/slideLayout7.xml"/></Relationships>
</file>

<file path=ppt/slides/_rels/slide59.xml.rels><?xml version="1.0" encoding="UTF-8" standalone="yes"?>
<Relationships xmlns="http://schemas.openxmlformats.org/package/2006/relationships"><Relationship Id="rId2" Type="http://schemas.openxmlformats.org/officeDocument/2006/relationships/image" Target="../media/image65.jpg"/><Relationship Id="rId1" Type="http://schemas.openxmlformats.org/officeDocument/2006/relationships/slideLayout" Target="../slideLayouts/slideLayout7.xml"/></Relationships>
</file>

<file path=ppt/slides/_rels/slide60.xml.rels><?xml version="1.0" encoding="UTF-8" standalone="yes"?>
<Relationships xmlns="http://schemas.openxmlformats.org/package/2006/relationships"><Relationship Id="rId2" Type="http://schemas.openxmlformats.org/officeDocument/2006/relationships/image" Target="../media/image66.jpg"/><Relationship Id="rId1" Type="http://schemas.openxmlformats.org/officeDocument/2006/relationships/slideLayout" Target="../slideLayouts/slideLayout7.xml"/></Relationships>
</file>

<file path=ppt/slides/_rels/slide61.xml.rels><?xml version="1.0" encoding="UTF-8" standalone="yes"?>
<Relationships xmlns="http://schemas.openxmlformats.org/package/2006/relationships"><Relationship Id="rId2" Type="http://schemas.openxmlformats.org/officeDocument/2006/relationships/image" Target="../media/image67.jpeg"/><Relationship Id="rId1" Type="http://schemas.openxmlformats.org/officeDocument/2006/relationships/slideLayout" Target="../slideLayouts/slideLayout12.xml"/></Relationships>
</file>

<file path=ppt/slides/_rels/slide62.xml.rels><?xml version="1.0" encoding="UTF-8" standalone="yes"?>
<Relationships xmlns="http://schemas.openxmlformats.org/package/2006/relationships"><Relationship Id="rId8" Type="http://schemas.openxmlformats.org/officeDocument/2006/relationships/image" Target="../media/image71.png"/><Relationship Id="rId13" Type="http://schemas.openxmlformats.org/officeDocument/2006/relationships/hyperlink" Target="https://vk.com/mispps" TargetMode="External"/><Relationship Id="rId3" Type="http://schemas.openxmlformats.org/officeDocument/2006/relationships/image" Target="../media/image68.png"/><Relationship Id="rId7" Type="http://schemas.openxmlformats.org/officeDocument/2006/relationships/hyperlink" Target="https://www.facebook.com/mispps" TargetMode="External"/><Relationship Id="rId12" Type="http://schemas.openxmlformats.org/officeDocument/2006/relationships/image" Target="../media/image73.png"/><Relationship Id="rId2" Type="http://schemas.openxmlformats.org/officeDocument/2006/relationships/hyperlink" Target="http://www.mispps.com/" TargetMode="External"/><Relationship Id="rId1" Type="http://schemas.openxmlformats.org/officeDocument/2006/relationships/slideLayout" Target="../slideLayouts/slideLayout13.xml"/><Relationship Id="rId6" Type="http://schemas.openxmlformats.org/officeDocument/2006/relationships/image" Target="../media/image70.png"/><Relationship Id="rId11" Type="http://schemas.openxmlformats.org/officeDocument/2006/relationships/hyperlink" Target="https://plus.google.com/+Mispps/" TargetMode="External"/><Relationship Id="rId5" Type="http://schemas.openxmlformats.org/officeDocument/2006/relationships/image" Target="../media/image69.png"/><Relationship Id="rId10" Type="http://schemas.openxmlformats.org/officeDocument/2006/relationships/image" Target="../media/image72.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74.png"/></Relationships>
</file>

<file path=ppt/slides/slide1.xml><?xml version="1.0" encoding="utf-8"?>
<p:sld xmlns:a="http://schemas.openxmlformats.org/drawingml/2006/main" xmlns:r="http://schemas.openxmlformats.org/officeDocument/2006/relationships" xmlns:p="http://schemas.openxmlformats.org/presentationml/2006/main" showMasterSp="0">
  <p:cSld name="Slide1">
    <p:bg>
      <p:bgPr>
        <a:solidFill>
          <a:srgbClr val="000000"/>
        </a:solidFill>
        <a:effectLst/>
      </p:bgPr>
    </p:bg>
    <p:spTree>
      <p:nvGrpSpPr>
        <p:cNvPr id="1" name=""/>
        <p:cNvGrpSpPr/>
        <p:nvPr/>
      </p:nvGrpSpPr>
      <p:grpSpPr>
        <a:xfrm>
          <a:off x="0" y="0"/>
          <a:ext cx="0" cy="0"/>
          <a:chOff x="0" y="0"/>
          <a:chExt cx="0" cy="0"/>
        </a:xfrm>
      </p:grpSpPr>
      <p:sp>
        <p:nvSpPr>
          <p:cNvPr id="2" name="CuadroTexto 3">
            <a:extLst>
              <a:ext uri="{FF2B5EF4-FFF2-40B4-BE49-F238E27FC236}">
                <a16:creationId xmlns:a16="http://schemas.microsoft.com/office/drawing/2014/main" id="{5677F29A-3CA8-45F8-B4DE-E551565E70CF}"/>
              </a:ext>
            </a:extLst>
          </p:cNvPr>
          <p:cNvSpPr txBox="1"/>
          <p:nvPr/>
        </p:nvSpPr>
        <p:spPr>
          <a:xfrm>
            <a:off x="0" y="2654420"/>
            <a:ext cx="12120975" cy="1354217"/>
          </a:xfrm>
          <a:prstGeom prst="rect">
            <a:avLst/>
          </a:prstGeom>
          <a:noFill/>
          <a:ln cap="flat">
            <a:noFill/>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4000" b="0" i="0" u="none" strike="noStrike" kern="1200" cap="none" spc="0" baseline="0">
                <a:solidFill>
                  <a:srgbClr val="FFFFFF"/>
                </a:solidFill>
                <a:uFillTx/>
                <a:latin typeface="Calibri" pitchFamily="34"/>
                <a:ea typeface="Calibri" pitchFamily="34"/>
              </a:rPr>
              <a:t>BASÍLICA DE SAN SERNÍN</a:t>
            </a: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s-ES" sz="1400" b="0" i="0" u="none" strike="noStrike" kern="1200" cap="none" spc="0" baseline="0">
              <a:solidFill>
                <a:srgbClr val="FFFFFF"/>
              </a:solidFill>
              <a:uFillTx/>
              <a:latin typeface="Calibri" pitchFamily="34"/>
              <a:ea typeface="Calibri" pitchFamily="34"/>
            </a:endParaRP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2800" b="0" i="0" u="none" strike="noStrike" kern="1200" cap="none" spc="0" baseline="0">
                <a:solidFill>
                  <a:srgbClr val="FFFFFF"/>
                </a:solidFill>
                <a:uFillTx/>
                <a:latin typeface="Calibri" pitchFamily="34"/>
                <a:ea typeface="Calibri" pitchFamily="34"/>
              </a:rPr>
              <a:t>TOULOUSE · FRANCIA</a:t>
            </a:r>
            <a:endParaRPr lang="es-ES" sz="2800" b="0" i="0" u="none" strike="noStrike" kern="1200" cap="none" spc="0" baseline="0">
              <a:solidFill>
                <a:srgbClr val="000000"/>
              </a:solidFill>
              <a:uFillTx/>
              <a:latin typeface="Calibri" pitchFamily="34"/>
              <a:ea typeface="Calibri" pitchFamily="34"/>
            </a:endParaRPr>
          </a:p>
        </p:txBody>
      </p:sp>
      <p:pic>
        <p:nvPicPr>
          <p:cNvPr id="3" name="2-16 The Lamb">
            <a:extLst>
              <a:ext uri="{FF2B5EF4-FFF2-40B4-BE49-F238E27FC236}">
                <a16:creationId xmlns:a16="http://schemas.microsoft.com/office/drawing/2014/main" id="{BA820C6E-38E4-4ECF-A707-4E1C19187F65}"/>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388647" y="5605015"/>
            <a:ext cx="406395" cy="406395"/>
          </a:xfrm>
          <a:prstGeom prst="rect">
            <a:avLst/>
          </a:prstGeom>
          <a:noFill/>
          <a:ln cap="flat">
            <a:noFill/>
          </a:ln>
        </p:spPr>
      </p:pic>
    </p:spTree>
  </p:cSld>
  <p:clrMapOvr>
    <a:masterClrMapping/>
  </p:clrMapOvr>
  <p:timing>
    <p:tnLst>
      <p:par>
        <p:cTn id="1" dur="indefinite" restart="never" nodeType="tmRoot">
          <p:childTnLst>
            <p:seq concurrent="1" nextAc="seek">
              <p:cTn id="2" dur="indefinite" nodeType="mainSeq">
                <p:childTnLst>
                  <p:par>
                    <p:cTn id="3" fill="hold">
                      <p:stCondLst>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numSld="999" showWhenStopped="0">
                <p:cTn id="7" repeatCount="indefinite" fill="remove">
                  <p:endCondLst>
                    <p:cond evt="onPrev" delay="0">
                      <p:tgtEl>
                        <p:sldTgt/>
                      </p:tgtEl>
                    </p:cond>
                  </p:endCondLst>
                </p:cTn>
                <p:tgtEl>
                  <p:spTgt spid="3"/>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name="Slide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816329AE-15C9-4080-A547-BCFC2EB6238D}"/>
              </a:ext>
            </a:extLst>
          </p:cNvPr>
          <p:cNvPicPr>
            <a:picLocks noChangeAspect="1"/>
          </p:cNvPicPr>
          <p:nvPr/>
        </p:nvPicPr>
        <p:blipFill>
          <a:blip r:embed="rId3"/>
          <a:stretch>
            <a:fillRect/>
          </a:stretch>
        </p:blipFill>
        <p:spPr>
          <a:xfrm>
            <a:off x="0" y="0"/>
            <a:ext cx="12118021" cy="6771836"/>
          </a:xfrm>
          <a:prstGeom prst="rect">
            <a:avLst/>
          </a:prstGeom>
          <a:noFill/>
          <a:ln cap="flat">
            <a:noFill/>
          </a:ln>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name="Slide3">
    <p:bg>
      <p:bgPr>
        <a:solidFill>
          <a:srgbClr val="000000"/>
        </a:solidFill>
        <a:effectLst/>
      </p:bgPr>
    </p:bg>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B27527E7-8438-438C-A959-EE4B2DC72260}"/>
              </a:ext>
            </a:extLst>
          </p:cNvPr>
          <p:cNvSpPr txBox="1"/>
          <p:nvPr/>
        </p:nvSpPr>
        <p:spPr>
          <a:xfrm>
            <a:off x="701335" y="461634"/>
            <a:ext cx="10804120" cy="6001646"/>
          </a:xfrm>
          <a:prstGeom prst="rect">
            <a:avLst/>
          </a:prstGeom>
          <a:noFill/>
          <a:ln cap="flat">
            <a:noFill/>
          </a:ln>
        </p:spPr>
        <p:txBody>
          <a:bodyPr vert="horz" wrap="square" lIns="91440" tIns="45720" rIns="91440" bIns="45720" anchor="t" anchorCtr="0" compatLnSpc="1">
            <a:spAutoFit/>
          </a:bodyPr>
          <a:lstStyle/>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Calibri" pitchFamily="34"/>
              </a:rPr>
              <a:t>La basílica de San Sernín, también conocida como basílica de San Saturnino de Tolosa, es un templo católico de la ciudad de Toulouse ubicado en el departamento francés del Alto Garona. Es uno de los edificios emblemáticos de la ciudad, la iglesia románica más grande de Occitania y la segunda más antigua de toda Francia, después de la abadía de Cluny. Se trata de un santuario construido en el emplazamiento de la tumba de San Sernín o San Saturnino, obispo de Toulouse martirizado hacia el año 250. La rue du Taur (calle del Toro) que lleva de la plaza del Capitolio a la basílica recibe su nombre del mismo santo, cuyo martirio según la leyenda consistió en ser arrastrado por un toro salvaje. En el lugar donde cayó su cuerpo exángüe se alza hoy la iglesia del Taur, a medio camino entre Capitole y Saint-Sernin.</a:t>
            </a:r>
          </a:p>
          <a:p>
            <a:pPr marL="0" marR="0" lvl="0" indent="45720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Calibri" pitchFamily="34"/>
              </a:rPr>
              <a:t> </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Calibri" pitchFamily="34"/>
              </a:rPr>
              <a:t>La construcción actual de la basílica fue decidida a finales del siglo XII. La capilla que se había construido en el siglo V, en el emplazamiento de la actual basílica, se había hecho demasiado pequeña para un número creciente de fieles. La basílica era entonces colegial, es decir, una iglesia con un colegio de canónigos dirigidos por un abad. Este último se oponía frecuentemente al obispo tolosano con la catedral de San Esteban mucho menos resplandeciente que la de San Sernín. Toulouse recibía entonces la visita de numerosos peregrinos a través del camino de Santiago, el cual termina en la catedral de Santiago de Compostela o para venerar las reliquias de san Saturnino. La construcción comenzó en el año 1080 por el ábside detrás de la capilla. Todavía se puede visitar hoy la iglesia primitiva, que hace las veces de cripta. Acoge algunas reliquias sagradas. Dieciséis años después del comienzo de la construcción, en 1096, el papa Urbano II consagró el altar.</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Calibri" pitchFamily="34"/>
              </a:rPr>
              <a:t> </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Calibri" pitchFamily="34"/>
              </a:rPr>
              <a:t>San Sernín continuó siendo una sencilla iglesia escolar hasta el 1778, fecha en la que fue finalmente consagrada como basílica. Durante la Revolución, el capitolio de San Sernín fue suprimido. La iglesia fue parcialmente modificada en la época gótica y en el Renacimiento. En el siglo XIX, fue restaurada por Eugène Viollet-le-Duc. Restablece entonces el escalonamiento de los tejados de los laterales y de la nave principal que había sido suprimida en el siglo XIV. Al final del siglo XX, una restauración suprimió nuevamente el escalonamiento de Viollet-le-Duc reemplazándolo por el estado del siglo XIV. Un magnífico claustro y una abadía se hallaban al norte de la basílica, pero fueron derruidos durante el siglo XIX. El Museo de los Agustinos posee algunos restos y trozos de esculturas.</a:t>
            </a:r>
            <a:endParaRPr lang="es-ES" sz="1600" b="0" i="0" u="none" strike="noStrike" kern="1200" cap="none" spc="0" baseline="0">
              <a:solidFill>
                <a:srgbClr val="FFFFFF"/>
              </a:solidFill>
              <a:uFillTx/>
              <a:latin typeface="Calibri"/>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name="Slide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F375BB60-C439-4E61-90FC-D3AC453CC369}"/>
              </a:ext>
            </a:extLst>
          </p:cNvPr>
          <p:cNvPicPr>
            <a:picLocks noChangeAspect="1"/>
          </p:cNvPicPr>
          <p:nvPr/>
        </p:nvPicPr>
        <p:blipFill>
          <a:blip r:embed="rId3"/>
          <a:stretch>
            <a:fillRect/>
          </a:stretch>
        </p:blipFill>
        <p:spPr>
          <a:xfrm>
            <a:off x="0" y="0"/>
            <a:ext cx="12191996" cy="6823380"/>
          </a:xfrm>
          <a:prstGeom prst="rect">
            <a:avLst/>
          </a:prstGeom>
          <a:noFill/>
          <a:ln cap="flat">
            <a:noFill/>
          </a:ln>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name="Slide5">
    <p:bg>
      <p:bgPr>
        <a:solidFill>
          <a:srgbClr val="000000"/>
        </a:solidFill>
        <a:effectLst/>
      </p:bgPr>
    </p:bg>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AE5FE36D-BFAB-4518-8A73-33AD37212745}"/>
              </a:ext>
            </a:extLst>
          </p:cNvPr>
          <p:cNvSpPr txBox="1"/>
          <p:nvPr/>
        </p:nvSpPr>
        <p:spPr>
          <a:xfrm>
            <a:off x="1109706" y="1587773"/>
            <a:ext cx="10058400" cy="3785652"/>
          </a:xfrm>
          <a:prstGeom prst="rect">
            <a:avLst/>
          </a:prstGeom>
          <a:noFill/>
          <a:ln cap="flat">
            <a:noFill/>
          </a:ln>
        </p:spPr>
        <p:txBody>
          <a:bodyPr vert="horz" wrap="square" lIns="91440" tIns="45720" rIns="91440" bIns="45720" anchor="t" anchorCtr="0" compatLnSpc="1">
            <a:spAutoFit/>
          </a:bodyPr>
          <a:lstStyle/>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Calibri" pitchFamily="34"/>
              </a:rPr>
              <a:t>San Sernín se inscribe en un conjunto de edificios con las mismas características: Santa Fe de Conques, San Marcial de Limoges, San Martín de Tours y Santiago de Compostela. Se trata de edificios de grandes dimensiones que poseen un transepto sobresaliente cuyos laterales prolongan los de la nave y un ábside mayor rodeado por un deambulatorio con capillas. El alzado de las tribunas sigue los colaterales de la nave, del transepto y del coro. Tan importantes son estos rasgos comunes que se puede hablar de una "familia" procedente de idénticas preocupaciones: adaptar la arquitectura a las funciones múltiples de una iglesia donde las muchedumbres de peregrinos veneran el cuerpo de un santo, y permitir la custodia por los canónigos, dándoles al mismo tiempo la posibilidad de celebrar dignamente los oficios religiosos en el coro. </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Calibri" pitchFamily="34"/>
              </a:rPr>
              <a:t> </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Calibri" pitchFamily="34"/>
              </a:rPr>
              <a:t>La cabecera tiene nueve capillas radiales separadas por tramos de ábside. La fachada occidental es un simple cerramiento en la que se puede observar las bases de las dos torres laterales iniciadas y nunca terminadas. La longitud total del exterior de la iglesia llega a unos 120 m. Con el objeto de sostener el campanario sobre el crucero, los cuatro pilares torales se engrosaron considerablemente. El deambulatorio rodea la tumba de san Saturnino de Tolosa, en una posición elevada y cubierta por un baldaquino barroco que sustituyó, a mediados del siglo XVIII, otro anterior gótico del siglo XIII.</a:t>
            </a:r>
            <a:endParaRPr lang="es-ES" sz="1600" b="0" i="0" u="none" strike="noStrike" kern="1200" cap="none" spc="0" baseline="0">
              <a:solidFill>
                <a:srgbClr val="FFFFFF"/>
              </a:solidFill>
              <a:uFillTx/>
              <a:latin typeface="Calibri"/>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name="Slide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DD93E91F-6B1F-45E6-ADA1-AD345E2EDA2B}"/>
              </a:ext>
            </a:extLst>
          </p:cNvPr>
          <p:cNvPicPr>
            <a:picLocks noChangeAspect="1"/>
          </p:cNvPicPr>
          <p:nvPr/>
        </p:nvPicPr>
        <p:blipFill>
          <a:blip r:embed="rId2"/>
          <a:stretch>
            <a:fillRect/>
          </a:stretch>
        </p:blipFill>
        <p:spPr>
          <a:xfrm>
            <a:off x="20482" y="0"/>
            <a:ext cx="12171523" cy="6875419"/>
          </a:xfrm>
          <a:prstGeom prst="rect">
            <a:avLst/>
          </a:prstGeom>
          <a:noFill/>
          <a:ln cap="flat">
            <a:noFill/>
          </a:ln>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name="Slide7">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C5CA8EAD-28A7-4A23-9B7A-0F0A05E3FD5B}"/>
              </a:ext>
            </a:extLst>
          </p:cNvPr>
          <p:cNvPicPr>
            <a:picLocks noChangeAspect="1"/>
          </p:cNvPicPr>
          <p:nvPr/>
        </p:nvPicPr>
        <p:blipFill>
          <a:blip r:embed="rId2"/>
          <a:stretch>
            <a:fillRect/>
          </a:stretch>
        </p:blipFill>
        <p:spPr>
          <a:xfrm>
            <a:off x="1047564" y="0"/>
            <a:ext cx="10173806" cy="6836154"/>
          </a:xfrm>
          <a:prstGeom prst="rect">
            <a:avLst/>
          </a:prstGeom>
          <a:noFill/>
          <a:ln cap="flat">
            <a:noFill/>
          </a:ln>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name="Slide1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B4564E3E-0D0F-4A74-B014-5665BF731441}"/>
              </a:ext>
            </a:extLst>
          </p:cNvPr>
          <p:cNvPicPr>
            <a:picLocks noChangeAspect="1"/>
          </p:cNvPicPr>
          <p:nvPr/>
        </p:nvPicPr>
        <p:blipFill>
          <a:blip r:embed="rId2"/>
          <a:stretch>
            <a:fillRect/>
          </a:stretch>
        </p:blipFill>
        <p:spPr>
          <a:xfrm>
            <a:off x="1034570" y="0"/>
            <a:ext cx="10111874" cy="6858000"/>
          </a:xfrm>
          <a:prstGeom prst="rect">
            <a:avLst/>
          </a:prstGeom>
          <a:noFill/>
          <a:ln cap="flat">
            <a:noFill/>
          </a:ln>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name="Slide11">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5AE4FB01-66F6-4594-9349-5866BD795F0C}"/>
              </a:ext>
            </a:extLst>
          </p:cNvPr>
          <p:cNvPicPr>
            <a:picLocks noChangeAspect="1"/>
          </p:cNvPicPr>
          <p:nvPr/>
        </p:nvPicPr>
        <p:blipFill>
          <a:blip r:embed="rId2"/>
          <a:stretch>
            <a:fillRect/>
          </a:stretch>
        </p:blipFill>
        <p:spPr>
          <a:xfrm>
            <a:off x="1216453" y="0"/>
            <a:ext cx="9759098" cy="6858000"/>
          </a:xfrm>
          <a:prstGeom prst="rect">
            <a:avLst/>
          </a:prstGeom>
          <a:noFill/>
          <a:ln cap="flat">
            <a:noFill/>
          </a:ln>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name="Slide1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3D9747E9-127E-4520-AEFD-F2D2AF1FF059}"/>
              </a:ext>
            </a:extLst>
          </p:cNvPr>
          <p:cNvPicPr>
            <a:picLocks noChangeAspect="1"/>
          </p:cNvPicPr>
          <p:nvPr/>
        </p:nvPicPr>
        <p:blipFill>
          <a:blip r:embed="rId2"/>
          <a:stretch>
            <a:fillRect/>
          </a:stretch>
        </p:blipFill>
        <p:spPr>
          <a:xfrm>
            <a:off x="425141" y="0"/>
            <a:ext cx="11283083" cy="6858000"/>
          </a:xfrm>
          <a:prstGeom prst="rect">
            <a:avLst/>
          </a:prstGeom>
          <a:noFill/>
          <a:ln cap="flat">
            <a:noFill/>
          </a:ln>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name="Slide13">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6840F11F-995C-49C9-BF39-77474351174D}"/>
              </a:ext>
            </a:extLst>
          </p:cNvPr>
          <p:cNvPicPr>
            <a:picLocks noChangeAspect="1"/>
          </p:cNvPicPr>
          <p:nvPr/>
        </p:nvPicPr>
        <p:blipFill>
          <a:blip r:embed="rId2"/>
          <a:stretch>
            <a:fillRect/>
          </a:stretch>
        </p:blipFill>
        <p:spPr>
          <a:xfrm>
            <a:off x="867052" y="0"/>
            <a:ext cx="10330040" cy="6858000"/>
          </a:xfrm>
          <a:prstGeom prst="rect">
            <a:avLst/>
          </a:prstGeom>
          <a:noFill/>
          <a:ln cap="flat">
            <a:noFill/>
          </a:ln>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name="Slide15">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C6049350-7D99-4A35-9F04-DDCD472A90EC}"/>
              </a:ext>
            </a:extLst>
          </p:cNvPr>
          <p:cNvPicPr>
            <a:picLocks noChangeAspect="1"/>
          </p:cNvPicPr>
          <p:nvPr/>
        </p:nvPicPr>
        <p:blipFill>
          <a:blip r:embed="rId2"/>
          <a:stretch>
            <a:fillRect/>
          </a:stretch>
        </p:blipFill>
        <p:spPr>
          <a:xfrm>
            <a:off x="0" y="-24414"/>
            <a:ext cx="12191996" cy="6886593"/>
          </a:xfrm>
          <a:prstGeom prst="rect">
            <a:avLst/>
          </a:prstGeom>
          <a:noFill/>
          <a:ln cap="flat">
            <a:noFill/>
          </a:ln>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name="Slide1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B841AEF2-477D-4C51-A09F-34AAF64BF448}"/>
              </a:ext>
            </a:extLst>
          </p:cNvPr>
          <p:cNvPicPr>
            <a:picLocks noChangeAspect="1"/>
          </p:cNvPicPr>
          <p:nvPr/>
        </p:nvPicPr>
        <p:blipFill>
          <a:blip r:embed="rId2"/>
          <a:stretch>
            <a:fillRect/>
          </a:stretch>
        </p:blipFill>
        <p:spPr>
          <a:xfrm>
            <a:off x="1047564" y="0"/>
            <a:ext cx="9987378" cy="6878830"/>
          </a:xfrm>
          <a:prstGeom prst="rect">
            <a:avLst/>
          </a:prstGeom>
          <a:noFill/>
          <a:ln cap="flat">
            <a:noFill/>
          </a:ln>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name="Slide17">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2B09E933-5B62-4293-AA82-A0DF662AAE87}"/>
              </a:ext>
            </a:extLst>
          </p:cNvPr>
          <p:cNvPicPr>
            <a:picLocks noChangeAspect="1"/>
          </p:cNvPicPr>
          <p:nvPr/>
        </p:nvPicPr>
        <p:blipFill>
          <a:blip r:embed="rId2"/>
          <a:stretch>
            <a:fillRect/>
          </a:stretch>
        </p:blipFill>
        <p:spPr>
          <a:xfrm>
            <a:off x="5709842" y="0"/>
            <a:ext cx="5814843" cy="6858000"/>
          </a:xfrm>
          <a:prstGeom prst="rect">
            <a:avLst/>
          </a:prstGeom>
          <a:noFill/>
          <a:ln cap="flat">
            <a:noFill/>
          </a:ln>
        </p:spPr>
      </p:pic>
      <p:pic>
        <p:nvPicPr>
          <p:cNvPr id="3" name="Imagen 4">
            <a:extLst>
              <a:ext uri="{FF2B5EF4-FFF2-40B4-BE49-F238E27FC236}">
                <a16:creationId xmlns:a16="http://schemas.microsoft.com/office/drawing/2014/main" id="{A53D91D2-EAC5-4493-8613-1B607C0FAB37}"/>
              </a:ext>
            </a:extLst>
          </p:cNvPr>
          <p:cNvPicPr>
            <a:picLocks noChangeAspect="1"/>
          </p:cNvPicPr>
          <p:nvPr/>
        </p:nvPicPr>
        <p:blipFill>
          <a:blip r:embed="rId3"/>
          <a:stretch>
            <a:fillRect/>
          </a:stretch>
        </p:blipFill>
        <p:spPr>
          <a:xfrm>
            <a:off x="658688" y="0"/>
            <a:ext cx="4553712" cy="6858000"/>
          </a:xfrm>
          <a:prstGeom prst="rect">
            <a:avLst/>
          </a:prstGeom>
          <a:noFill/>
          <a:ln cap="flat">
            <a:noFill/>
          </a:ln>
        </p:spPr>
      </p:pic>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name="Slide1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9FAA23F3-6C60-471E-9197-07E652CB81A5}"/>
              </a:ext>
            </a:extLst>
          </p:cNvPr>
          <p:cNvPicPr>
            <a:picLocks noChangeAspect="1"/>
          </p:cNvPicPr>
          <p:nvPr/>
        </p:nvPicPr>
        <p:blipFill>
          <a:blip r:embed="rId2"/>
          <a:stretch>
            <a:fillRect/>
          </a:stretch>
        </p:blipFill>
        <p:spPr>
          <a:xfrm>
            <a:off x="3524253" y="0"/>
            <a:ext cx="5143499" cy="6858000"/>
          </a:xfrm>
          <a:prstGeom prst="rect">
            <a:avLst/>
          </a:prstGeom>
          <a:noFill/>
          <a:ln cap="flat">
            <a:noFill/>
          </a:ln>
        </p:spPr>
      </p:pic>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name="Slide19">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C1EA1C67-ECB3-495D-950C-19114A9FFE41}"/>
              </a:ext>
            </a:extLst>
          </p:cNvPr>
          <p:cNvPicPr>
            <a:picLocks noChangeAspect="1"/>
          </p:cNvPicPr>
          <p:nvPr/>
        </p:nvPicPr>
        <p:blipFill>
          <a:blip r:embed="rId2"/>
          <a:stretch>
            <a:fillRect/>
          </a:stretch>
        </p:blipFill>
        <p:spPr>
          <a:xfrm>
            <a:off x="1488487" y="0"/>
            <a:ext cx="9144000" cy="6858000"/>
          </a:xfrm>
          <a:prstGeom prst="rect">
            <a:avLst/>
          </a:prstGeom>
          <a:noFill/>
          <a:ln cap="flat">
            <a:noFill/>
          </a:ln>
        </p:spPr>
      </p:pic>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name="Slide20">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1DF7313C-5130-42FD-BB64-1E6B4E1D8D2B}"/>
              </a:ext>
            </a:extLst>
          </p:cNvPr>
          <p:cNvPicPr>
            <a:picLocks noChangeAspect="1"/>
          </p:cNvPicPr>
          <p:nvPr/>
        </p:nvPicPr>
        <p:blipFill>
          <a:blip r:embed="rId2"/>
          <a:stretch>
            <a:fillRect/>
          </a:stretch>
        </p:blipFill>
        <p:spPr>
          <a:xfrm>
            <a:off x="941585" y="0"/>
            <a:ext cx="10255425" cy="6858000"/>
          </a:xfrm>
          <a:prstGeom prst="rect">
            <a:avLst/>
          </a:prstGeom>
          <a:noFill/>
          <a:ln cap="flat">
            <a:noFill/>
          </a:ln>
        </p:spPr>
      </p:pic>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name="Slide21">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C1D05AD4-E2CF-48D3-BB2D-17A643922EAD}"/>
              </a:ext>
            </a:extLst>
          </p:cNvPr>
          <p:cNvPicPr>
            <a:picLocks noChangeAspect="1"/>
          </p:cNvPicPr>
          <p:nvPr/>
        </p:nvPicPr>
        <p:blipFill>
          <a:blip r:embed="rId2"/>
          <a:stretch>
            <a:fillRect/>
          </a:stretch>
        </p:blipFill>
        <p:spPr>
          <a:xfrm>
            <a:off x="810917" y="0"/>
            <a:ext cx="10625172" cy="7093256"/>
          </a:xfrm>
          <a:prstGeom prst="rect">
            <a:avLst/>
          </a:prstGeom>
          <a:noFill/>
          <a:ln cap="flat">
            <a:noFill/>
          </a:ln>
        </p:spPr>
      </p:pic>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name="Slide2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34AB53C3-088A-4634-8D7A-90C382551E12}"/>
              </a:ext>
            </a:extLst>
          </p:cNvPr>
          <p:cNvPicPr>
            <a:picLocks noChangeAspect="1"/>
          </p:cNvPicPr>
          <p:nvPr/>
        </p:nvPicPr>
        <p:blipFill>
          <a:blip r:embed="rId2"/>
          <a:stretch>
            <a:fillRect/>
          </a:stretch>
        </p:blipFill>
        <p:spPr>
          <a:xfrm>
            <a:off x="1093430" y="0"/>
            <a:ext cx="4572000" cy="6858000"/>
          </a:xfrm>
          <a:prstGeom prst="rect">
            <a:avLst/>
          </a:prstGeom>
          <a:noFill/>
          <a:ln cap="flat">
            <a:noFill/>
          </a:ln>
        </p:spPr>
      </p:pic>
      <p:pic>
        <p:nvPicPr>
          <p:cNvPr id="3" name="Imagen 4">
            <a:extLst>
              <a:ext uri="{FF2B5EF4-FFF2-40B4-BE49-F238E27FC236}">
                <a16:creationId xmlns:a16="http://schemas.microsoft.com/office/drawing/2014/main" id="{45434837-E00C-4304-BAFE-8A2ECA72DA65}"/>
              </a:ext>
            </a:extLst>
          </p:cNvPr>
          <p:cNvPicPr>
            <a:picLocks noChangeAspect="1"/>
          </p:cNvPicPr>
          <p:nvPr/>
        </p:nvPicPr>
        <p:blipFill>
          <a:blip r:embed="rId3"/>
          <a:stretch>
            <a:fillRect/>
          </a:stretch>
        </p:blipFill>
        <p:spPr>
          <a:xfrm>
            <a:off x="6553203" y="0"/>
            <a:ext cx="4572000" cy="6858000"/>
          </a:xfrm>
          <a:prstGeom prst="rect">
            <a:avLst/>
          </a:prstGeom>
          <a:noFill/>
          <a:ln cap="flat">
            <a:noFill/>
          </a:ln>
        </p:spPr>
      </p:pic>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name="Slide23">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036E71CB-7DC2-4BCA-B51F-2418B530E038}"/>
              </a:ext>
            </a:extLst>
          </p:cNvPr>
          <p:cNvPicPr>
            <a:picLocks noChangeAspect="1"/>
          </p:cNvPicPr>
          <p:nvPr/>
        </p:nvPicPr>
        <p:blipFill>
          <a:blip r:embed="rId2"/>
          <a:stretch>
            <a:fillRect/>
          </a:stretch>
        </p:blipFill>
        <p:spPr>
          <a:xfrm>
            <a:off x="0" y="0"/>
            <a:ext cx="12191996" cy="6858000"/>
          </a:xfrm>
          <a:prstGeom prst="rect">
            <a:avLst/>
          </a:prstGeom>
          <a:noFill/>
          <a:ln cap="flat">
            <a:noFill/>
          </a:ln>
        </p:spPr>
      </p:pic>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name="Slide2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CEA7A3FC-AB8D-491B-84B1-55114EE982E7}"/>
              </a:ext>
            </a:extLst>
          </p:cNvPr>
          <p:cNvPicPr>
            <a:picLocks noChangeAspect="1"/>
          </p:cNvPicPr>
          <p:nvPr/>
        </p:nvPicPr>
        <p:blipFill>
          <a:blip r:embed="rId2"/>
          <a:stretch>
            <a:fillRect/>
          </a:stretch>
        </p:blipFill>
        <p:spPr>
          <a:xfrm>
            <a:off x="1506071" y="0"/>
            <a:ext cx="9179862" cy="6858000"/>
          </a:xfrm>
          <a:prstGeom prst="rect">
            <a:avLst/>
          </a:prstGeom>
          <a:noFill/>
          <a:ln cap="flat">
            <a:noFill/>
          </a:ln>
        </p:spPr>
      </p:pic>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name="Slide25">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69B14778-FB56-40AB-BD98-FEE3CCD63F43}"/>
              </a:ext>
            </a:extLst>
          </p:cNvPr>
          <p:cNvPicPr>
            <a:picLocks noChangeAspect="1"/>
          </p:cNvPicPr>
          <p:nvPr/>
        </p:nvPicPr>
        <p:blipFill>
          <a:blip r:embed="rId2"/>
          <a:stretch>
            <a:fillRect/>
          </a:stretch>
        </p:blipFill>
        <p:spPr>
          <a:xfrm>
            <a:off x="6732260" y="0"/>
            <a:ext cx="4568991" cy="6858000"/>
          </a:xfrm>
          <a:prstGeom prst="rect">
            <a:avLst/>
          </a:prstGeom>
          <a:noFill/>
          <a:ln cap="flat">
            <a:noFill/>
          </a:ln>
        </p:spPr>
      </p:pic>
      <p:pic>
        <p:nvPicPr>
          <p:cNvPr id="3" name="Imagen 4">
            <a:extLst>
              <a:ext uri="{FF2B5EF4-FFF2-40B4-BE49-F238E27FC236}">
                <a16:creationId xmlns:a16="http://schemas.microsoft.com/office/drawing/2014/main" id="{73CED69F-3AC7-4AAC-99BD-66121EE4DE71}"/>
              </a:ext>
            </a:extLst>
          </p:cNvPr>
          <p:cNvPicPr>
            <a:picLocks noChangeAspect="1"/>
          </p:cNvPicPr>
          <p:nvPr/>
        </p:nvPicPr>
        <p:blipFill>
          <a:blip r:embed="rId3"/>
          <a:stretch>
            <a:fillRect/>
          </a:stretch>
        </p:blipFill>
        <p:spPr>
          <a:xfrm>
            <a:off x="817601" y="0"/>
            <a:ext cx="5141406" cy="6858000"/>
          </a:xfrm>
          <a:prstGeom prst="rect">
            <a:avLst/>
          </a:prstGeom>
          <a:noFill/>
          <a:ln cap="flat">
            <a:noFill/>
          </a:ln>
        </p:spPr>
      </p:pic>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name="Slide2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6EB63ED3-DFFA-4EC6-A75B-29533D61AE0B}"/>
              </a:ext>
            </a:extLst>
          </p:cNvPr>
          <p:cNvPicPr>
            <a:picLocks noChangeAspect="1"/>
          </p:cNvPicPr>
          <p:nvPr/>
        </p:nvPicPr>
        <p:blipFill>
          <a:blip r:embed="rId2"/>
          <a:stretch>
            <a:fillRect/>
          </a:stretch>
        </p:blipFill>
        <p:spPr>
          <a:xfrm>
            <a:off x="593646" y="0"/>
            <a:ext cx="5074417" cy="6858000"/>
          </a:xfrm>
          <a:prstGeom prst="rect">
            <a:avLst/>
          </a:prstGeom>
          <a:noFill/>
          <a:ln cap="flat">
            <a:noFill/>
          </a:ln>
        </p:spPr>
      </p:pic>
      <p:pic>
        <p:nvPicPr>
          <p:cNvPr id="3" name="Imagen 4">
            <a:extLst>
              <a:ext uri="{FF2B5EF4-FFF2-40B4-BE49-F238E27FC236}">
                <a16:creationId xmlns:a16="http://schemas.microsoft.com/office/drawing/2014/main" id="{8942D661-16F7-4C1C-89DD-482552CE889E}"/>
              </a:ext>
            </a:extLst>
          </p:cNvPr>
          <p:cNvPicPr>
            <a:picLocks noChangeAspect="1"/>
          </p:cNvPicPr>
          <p:nvPr/>
        </p:nvPicPr>
        <p:blipFill>
          <a:blip r:embed="rId3"/>
          <a:stretch>
            <a:fillRect/>
          </a:stretch>
        </p:blipFill>
        <p:spPr>
          <a:xfrm>
            <a:off x="6262771" y="0"/>
            <a:ext cx="5277148" cy="6858000"/>
          </a:xfrm>
          <a:prstGeom prst="rect">
            <a:avLst/>
          </a:prstGeom>
          <a:noFill/>
          <a:ln cap="flat">
            <a:noFill/>
          </a:ln>
        </p:spPr>
      </p:pic>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name="Slide27">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10641C81-EA41-4B20-8C61-72031DEFDD5B}"/>
              </a:ext>
            </a:extLst>
          </p:cNvPr>
          <p:cNvPicPr>
            <a:picLocks noChangeAspect="1"/>
          </p:cNvPicPr>
          <p:nvPr/>
        </p:nvPicPr>
        <p:blipFill>
          <a:blip r:embed="rId2"/>
          <a:stretch>
            <a:fillRect/>
          </a:stretch>
        </p:blipFill>
        <p:spPr>
          <a:xfrm>
            <a:off x="24688" y="0"/>
            <a:ext cx="12188494" cy="6858000"/>
          </a:xfrm>
          <a:prstGeom prst="rect">
            <a:avLst/>
          </a:prstGeom>
          <a:noFill/>
          <a:ln cap="flat">
            <a:noFill/>
          </a:ln>
        </p:spPr>
      </p:pic>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name="Slide2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64D295A1-A5A0-48DB-9528-1EBD913AA1B8}"/>
              </a:ext>
            </a:extLst>
          </p:cNvPr>
          <p:cNvPicPr>
            <a:picLocks noChangeAspect="1"/>
          </p:cNvPicPr>
          <p:nvPr/>
        </p:nvPicPr>
        <p:blipFill>
          <a:blip r:embed="rId2"/>
          <a:stretch>
            <a:fillRect/>
          </a:stretch>
        </p:blipFill>
        <p:spPr>
          <a:xfrm>
            <a:off x="1525018" y="-79296"/>
            <a:ext cx="9242901" cy="6937296"/>
          </a:xfrm>
          <a:prstGeom prst="rect">
            <a:avLst/>
          </a:prstGeom>
          <a:noFill/>
          <a:ln cap="flat">
            <a:noFill/>
          </a:ln>
        </p:spPr>
      </p:pic>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name="Slide29">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20B3A601-1812-45FA-89AB-E979F895A119}"/>
              </a:ext>
            </a:extLst>
          </p:cNvPr>
          <p:cNvPicPr>
            <a:picLocks noChangeAspect="1"/>
          </p:cNvPicPr>
          <p:nvPr/>
        </p:nvPicPr>
        <p:blipFill>
          <a:blip r:embed="rId2"/>
          <a:stretch>
            <a:fillRect/>
          </a:stretch>
        </p:blipFill>
        <p:spPr>
          <a:xfrm>
            <a:off x="590364" y="28849"/>
            <a:ext cx="11006907" cy="6975628"/>
          </a:xfrm>
          <a:prstGeom prst="rect">
            <a:avLst/>
          </a:prstGeom>
          <a:noFill/>
          <a:ln cap="flat">
            <a:noFill/>
          </a:ln>
        </p:spPr>
      </p:pic>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name="Slide30">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D9D2832E-5445-4C2B-A570-97919C5DFCD8}"/>
              </a:ext>
            </a:extLst>
          </p:cNvPr>
          <p:cNvPicPr>
            <a:picLocks noChangeAspect="1"/>
          </p:cNvPicPr>
          <p:nvPr/>
        </p:nvPicPr>
        <p:blipFill>
          <a:blip r:embed="rId2"/>
          <a:stretch>
            <a:fillRect/>
          </a:stretch>
        </p:blipFill>
        <p:spPr>
          <a:xfrm>
            <a:off x="0" y="-15535"/>
            <a:ext cx="12091385" cy="6858000"/>
          </a:xfrm>
          <a:prstGeom prst="rect">
            <a:avLst/>
          </a:prstGeom>
          <a:noFill/>
          <a:ln cap="flat">
            <a:noFill/>
          </a:ln>
        </p:spPr>
      </p:pic>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name="Slide31">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EE2EB96C-58B6-4C9A-9BB1-D5F343FDA96F}"/>
              </a:ext>
            </a:extLst>
          </p:cNvPr>
          <p:cNvPicPr>
            <a:picLocks noChangeAspect="1"/>
          </p:cNvPicPr>
          <p:nvPr/>
        </p:nvPicPr>
        <p:blipFill>
          <a:blip r:embed="rId2"/>
          <a:stretch>
            <a:fillRect/>
          </a:stretch>
        </p:blipFill>
        <p:spPr>
          <a:xfrm>
            <a:off x="6727963" y="0"/>
            <a:ext cx="4559838" cy="6858000"/>
          </a:xfrm>
          <a:prstGeom prst="rect">
            <a:avLst/>
          </a:prstGeom>
          <a:noFill/>
          <a:ln cap="flat">
            <a:noFill/>
          </a:ln>
        </p:spPr>
      </p:pic>
      <p:pic>
        <p:nvPicPr>
          <p:cNvPr id="3" name="Imagen 4">
            <a:extLst>
              <a:ext uri="{FF2B5EF4-FFF2-40B4-BE49-F238E27FC236}">
                <a16:creationId xmlns:a16="http://schemas.microsoft.com/office/drawing/2014/main" id="{F761279A-D8A1-4B4A-993E-1E78C828558C}"/>
              </a:ext>
            </a:extLst>
          </p:cNvPr>
          <p:cNvPicPr>
            <a:picLocks noChangeAspect="1"/>
          </p:cNvPicPr>
          <p:nvPr/>
        </p:nvPicPr>
        <p:blipFill>
          <a:blip r:embed="rId3"/>
          <a:stretch>
            <a:fillRect/>
          </a:stretch>
        </p:blipFill>
        <p:spPr>
          <a:xfrm>
            <a:off x="835048" y="0"/>
            <a:ext cx="5142027" cy="6858000"/>
          </a:xfrm>
          <a:prstGeom prst="rect">
            <a:avLst/>
          </a:prstGeom>
          <a:noFill/>
          <a:ln cap="flat">
            <a:noFill/>
          </a:ln>
        </p:spPr>
      </p:pic>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name="Slide3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97DC078C-0A53-4F4D-8086-94FF0505CF12}"/>
              </a:ext>
            </a:extLst>
          </p:cNvPr>
          <p:cNvPicPr>
            <a:picLocks noChangeAspect="1"/>
          </p:cNvPicPr>
          <p:nvPr/>
        </p:nvPicPr>
        <p:blipFill>
          <a:blip r:embed="rId2"/>
          <a:stretch>
            <a:fillRect/>
          </a:stretch>
        </p:blipFill>
        <p:spPr>
          <a:xfrm>
            <a:off x="947364" y="0"/>
            <a:ext cx="10328148" cy="6858000"/>
          </a:xfrm>
          <a:prstGeom prst="rect">
            <a:avLst/>
          </a:prstGeom>
          <a:noFill/>
          <a:ln cap="flat">
            <a:noFill/>
          </a:ln>
        </p:spPr>
      </p:pic>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name="Slide33">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87D13B8F-6EFA-406B-8EAC-06DCCCF14AB3}"/>
              </a:ext>
            </a:extLst>
          </p:cNvPr>
          <p:cNvPicPr>
            <a:picLocks noChangeAspect="1"/>
          </p:cNvPicPr>
          <p:nvPr/>
        </p:nvPicPr>
        <p:blipFill>
          <a:blip r:embed="rId2"/>
          <a:stretch>
            <a:fillRect/>
          </a:stretch>
        </p:blipFill>
        <p:spPr>
          <a:xfrm>
            <a:off x="860944" y="0"/>
            <a:ext cx="5143499" cy="6858000"/>
          </a:xfrm>
          <a:prstGeom prst="rect">
            <a:avLst/>
          </a:prstGeom>
          <a:noFill/>
          <a:ln cap="flat">
            <a:noFill/>
          </a:ln>
        </p:spPr>
      </p:pic>
      <p:pic>
        <p:nvPicPr>
          <p:cNvPr id="3" name="Imagen 4">
            <a:extLst>
              <a:ext uri="{FF2B5EF4-FFF2-40B4-BE49-F238E27FC236}">
                <a16:creationId xmlns:a16="http://schemas.microsoft.com/office/drawing/2014/main" id="{07112C4C-E899-4D95-A3A7-2EAFB26AD077}"/>
              </a:ext>
            </a:extLst>
          </p:cNvPr>
          <p:cNvPicPr>
            <a:picLocks noChangeAspect="1"/>
          </p:cNvPicPr>
          <p:nvPr/>
        </p:nvPicPr>
        <p:blipFill>
          <a:blip r:embed="rId3"/>
          <a:stretch>
            <a:fillRect/>
          </a:stretch>
        </p:blipFill>
        <p:spPr>
          <a:xfrm>
            <a:off x="6724323" y="0"/>
            <a:ext cx="4567107" cy="6858000"/>
          </a:xfrm>
          <a:prstGeom prst="rect">
            <a:avLst/>
          </a:prstGeom>
          <a:noFill/>
          <a:ln cap="flat">
            <a:noFill/>
          </a:ln>
        </p:spPr>
      </p:pic>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name="Slide3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4F3909B5-E23B-468D-AA18-0E8068883E88}"/>
              </a:ext>
            </a:extLst>
          </p:cNvPr>
          <p:cNvPicPr>
            <a:picLocks noChangeAspect="1"/>
          </p:cNvPicPr>
          <p:nvPr/>
        </p:nvPicPr>
        <p:blipFill>
          <a:blip r:embed="rId2"/>
          <a:stretch>
            <a:fillRect/>
          </a:stretch>
        </p:blipFill>
        <p:spPr>
          <a:xfrm>
            <a:off x="2152835" y="0"/>
            <a:ext cx="9947428" cy="6851288"/>
          </a:xfrm>
          <a:prstGeom prst="rect">
            <a:avLst/>
          </a:prstGeom>
          <a:noFill/>
          <a:ln cap="flat">
            <a:noFill/>
          </a:ln>
        </p:spPr>
      </p:pic>
      <p:sp>
        <p:nvSpPr>
          <p:cNvPr id="3" name="CuadroTexto 4">
            <a:extLst>
              <a:ext uri="{FF2B5EF4-FFF2-40B4-BE49-F238E27FC236}">
                <a16:creationId xmlns:a16="http://schemas.microsoft.com/office/drawing/2014/main" id="{963AE3E2-73C4-4121-86B9-AC3A92F699BC}"/>
              </a:ext>
            </a:extLst>
          </p:cNvPr>
          <p:cNvSpPr txBox="1"/>
          <p:nvPr/>
        </p:nvSpPr>
        <p:spPr>
          <a:xfrm>
            <a:off x="541535" y="2946059"/>
            <a:ext cx="1455935" cy="1200332"/>
          </a:xfrm>
          <a:prstGeom prst="rect">
            <a:avLst/>
          </a:prstGeom>
          <a:noFill/>
          <a:ln cap="flat">
            <a:noFill/>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800" b="0" i="0" u="none" strike="noStrike" kern="1200" cap="none" spc="0" baseline="0">
                <a:solidFill>
                  <a:srgbClr val="FFFFFF"/>
                </a:solidFill>
                <a:uFillTx/>
                <a:latin typeface="Calibri" pitchFamily="34"/>
                <a:ea typeface="Calibri" pitchFamily="34"/>
              </a:rPr>
              <a:t>Tumba</a:t>
            </a: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800" b="0" i="0" u="none" strike="noStrike" kern="1200" cap="none" spc="0" baseline="0">
                <a:solidFill>
                  <a:srgbClr val="FFFFFF"/>
                </a:solidFill>
                <a:uFillTx/>
                <a:latin typeface="Calibri" pitchFamily="34"/>
                <a:ea typeface="Calibri" pitchFamily="34"/>
              </a:rPr>
              <a:t>De</a:t>
            </a: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800" b="0" i="0" u="none" strike="noStrike" kern="1200" cap="none" spc="0" baseline="0">
                <a:solidFill>
                  <a:srgbClr val="FFFFFF"/>
                </a:solidFill>
                <a:uFillTx/>
                <a:latin typeface="Calibri" pitchFamily="34"/>
                <a:ea typeface="Calibri" pitchFamily="34"/>
              </a:rPr>
              <a:t>San Saturnino</a:t>
            </a:r>
            <a:endParaRPr lang="es-ES" sz="1800" b="0" i="0" u="none" strike="noStrike" kern="1200" cap="none" spc="0" baseline="0">
              <a:solidFill>
                <a:srgbClr val="FFFFFF"/>
              </a:solidFill>
              <a:uFillTx/>
              <a:latin typeface="Calibri"/>
            </a:endParaRPr>
          </a:p>
        </p:txBody>
      </p:sp>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name="Slide35">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E28C438D-5FDE-4F9A-86C2-F8F8194EBDC9}"/>
              </a:ext>
            </a:extLst>
          </p:cNvPr>
          <p:cNvPicPr>
            <a:picLocks noChangeAspect="1"/>
          </p:cNvPicPr>
          <p:nvPr/>
        </p:nvPicPr>
        <p:blipFill>
          <a:blip r:embed="rId2"/>
          <a:stretch>
            <a:fillRect/>
          </a:stretch>
        </p:blipFill>
        <p:spPr>
          <a:xfrm>
            <a:off x="560216" y="-16276"/>
            <a:ext cx="5155707" cy="6874276"/>
          </a:xfrm>
          <a:prstGeom prst="rect">
            <a:avLst/>
          </a:prstGeom>
          <a:noFill/>
          <a:ln cap="flat">
            <a:noFill/>
          </a:ln>
        </p:spPr>
      </p:pic>
      <p:pic>
        <p:nvPicPr>
          <p:cNvPr id="3" name="Imagen 4">
            <a:extLst>
              <a:ext uri="{FF2B5EF4-FFF2-40B4-BE49-F238E27FC236}">
                <a16:creationId xmlns:a16="http://schemas.microsoft.com/office/drawing/2014/main" id="{8C8E837D-AFFB-4DB3-B91A-E0104FA8BEDB}"/>
              </a:ext>
            </a:extLst>
          </p:cNvPr>
          <p:cNvPicPr>
            <a:picLocks noChangeAspect="1"/>
          </p:cNvPicPr>
          <p:nvPr/>
        </p:nvPicPr>
        <p:blipFill>
          <a:blip r:embed="rId3"/>
          <a:stretch>
            <a:fillRect/>
          </a:stretch>
        </p:blipFill>
        <p:spPr>
          <a:xfrm>
            <a:off x="6412678" y="-27468"/>
            <a:ext cx="5166158" cy="6885468"/>
          </a:xfrm>
          <a:prstGeom prst="rect">
            <a:avLst/>
          </a:prstGeom>
          <a:noFill/>
          <a:ln cap="flat">
            <a:noFill/>
          </a:ln>
        </p:spPr>
      </p:pic>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name="Slide3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52E14CC4-6D2C-4C1A-95FE-F47B9BAB052D}"/>
              </a:ext>
            </a:extLst>
          </p:cNvPr>
          <p:cNvPicPr>
            <a:picLocks noChangeAspect="1"/>
          </p:cNvPicPr>
          <p:nvPr/>
        </p:nvPicPr>
        <p:blipFill>
          <a:blip r:embed="rId2"/>
          <a:stretch>
            <a:fillRect/>
          </a:stretch>
        </p:blipFill>
        <p:spPr>
          <a:xfrm>
            <a:off x="958190" y="0"/>
            <a:ext cx="10287000" cy="6858000"/>
          </a:xfrm>
          <a:prstGeom prst="rect">
            <a:avLst/>
          </a:prstGeom>
          <a:noFill/>
          <a:ln cap="flat">
            <a:noFill/>
          </a:ln>
        </p:spPr>
      </p:pic>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name="Slide37">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1D285226-F4D4-47FA-84D7-8C099497DEE6}"/>
              </a:ext>
            </a:extLst>
          </p:cNvPr>
          <p:cNvPicPr>
            <a:picLocks noChangeAspect="1"/>
          </p:cNvPicPr>
          <p:nvPr/>
        </p:nvPicPr>
        <p:blipFill>
          <a:blip r:embed="rId2"/>
          <a:stretch>
            <a:fillRect/>
          </a:stretch>
        </p:blipFill>
        <p:spPr>
          <a:xfrm>
            <a:off x="941594" y="0"/>
            <a:ext cx="10221172" cy="6858000"/>
          </a:xfrm>
          <a:prstGeom prst="rect">
            <a:avLst/>
          </a:prstGeom>
          <a:noFill/>
          <a:ln cap="flat">
            <a:noFill/>
          </a:ln>
        </p:spPr>
      </p:pic>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name="Slide3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C2062891-029B-4E47-B5CE-FB8ADA158A15}"/>
              </a:ext>
            </a:extLst>
          </p:cNvPr>
          <p:cNvPicPr>
            <a:picLocks noChangeAspect="1"/>
          </p:cNvPicPr>
          <p:nvPr/>
        </p:nvPicPr>
        <p:blipFill>
          <a:blip r:embed="rId2"/>
          <a:stretch>
            <a:fillRect/>
          </a:stretch>
        </p:blipFill>
        <p:spPr>
          <a:xfrm>
            <a:off x="1441140" y="0"/>
            <a:ext cx="9144000" cy="6858000"/>
          </a:xfrm>
          <a:prstGeom prst="rect">
            <a:avLst/>
          </a:prstGeom>
          <a:noFill/>
          <a:ln cap="flat">
            <a:noFill/>
          </a:ln>
        </p:spPr>
      </p:pic>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name="Slide39">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E0CEFF0B-9D9E-4080-BADB-A543AF471817}"/>
              </a:ext>
            </a:extLst>
          </p:cNvPr>
          <p:cNvPicPr>
            <a:picLocks noChangeAspect="1"/>
          </p:cNvPicPr>
          <p:nvPr/>
        </p:nvPicPr>
        <p:blipFill>
          <a:blip r:embed="rId2"/>
          <a:stretch>
            <a:fillRect/>
          </a:stretch>
        </p:blipFill>
        <p:spPr>
          <a:xfrm>
            <a:off x="1409602" y="0"/>
            <a:ext cx="9137242" cy="6858000"/>
          </a:xfrm>
          <a:prstGeom prst="rect">
            <a:avLst/>
          </a:prstGeom>
          <a:noFill/>
          <a:ln cap="flat">
            <a:noFill/>
          </a:ln>
        </p:spPr>
      </p:pic>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name="Slide40">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E47EDDC9-C7DD-4884-85B1-F31723C61629}"/>
              </a:ext>
            </a:extLst>
          </p:cNvPr>
          <p:cNvPicPr>
            <a:picLocks noChangeAspect="1"/>
          </p:cNvPicPr>
          <p:nvPr/>
        </p:nvPicPr>
        <p:blipFill>
          <a:blip r:embed="rId2"/>
          <a:stretch>
            <a:fillRect/>
          </a:stretch>
        </p:blipFill>
        <p:spPr>
          <a:xfrm>
            <a:off x="968697" y="0"/>
            <a:ext cx="4641988" cy="6908365"/>
          </a:xfrm>
          <a:prstGeom prst="rect">
            <a:avLst/>
          </a:prstGeom>
          <a:noFill/>
          <a:ln cap="flat">
            <a:noFill/>
          </a:ln>
        </p:spPr>
      </p:pic>
      <p:pic>
        <p:nvPicPr>
          <p:cNvPr id="3" name="Imagen 4">
            <a:extLst>
              <a:ext uri="{FF2B5EF4-FFF2-40B4-BE49-F238E27FC236}">
                <a16:creationId xmlns:a16="http://schemas.microsoft.com/office/drawing/2014/main" id="{49741590-5E18-4B1E-9C8E-A209C96F55F6}"/>
              </a:ext>
            </a:extLst>
          </p:cNvPr>
          <p:cNvPicPr>
            <a:picLocks noChangeAspect="1"/>
          </p:cNvPicPr>
          <p:nvPr/>
        </p:nvPicPr>
        <p:blipFill>
          <a:blip r:embed="rId3"/>
          <a:stretch>
            <a:fillRect/>
          </a:stretch>
        </p:blipFill>
        <p:spPr>
          <a:xfrm>
            <a:off x="6480700" y="0"/>
            <a:ext cx="4759708" cy="6875135"/>
          </a:xfrm>
          <a:prstGeom prst="rect">
            <a:avLst/>
          </a:prstGeom>
          <a:noFill/>
          <a:ln cap="flat">
            <a:noFill/>
          </a:ln>
        </p:spPr>
      </p:pic>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name="Slide41">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CD44455A-5C65-42F9-A68C-44B9876394C0}"/>
              </a:ext>
            </a:extLst>
          </p:cNvPr>
          <p:cNvPicPr>
            <a:picLocks noChangeAspect="1"/>
          </p:cNvPicPr>
          <p:nvPr/>
        </p:nvPicPr>
        <p:blipFill>
          <a:blip r:embed="rId2"/>
          <a:stretch>
            <a:fillRect/>
          </a:stretch>
        </p:blipFill>
        <p:spPr>
          <a:xfrm>
            <a:off x="952503" y="0"/>
            <a:ext cx="10287000" cy="6858000"/>
          </a:xfrm>
          <a:prstGeom prst="rect">
            <a:avLst/>
          </a:prstGeom>
          <a:noFill/>
          <a:ln cap="flat">
            <a:noFill/>
          </a:ln>
        </p:spPr>
      </p:pic>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name="Slide43">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5B742A17-38F9-41AE-B179-17E0D5C7D4FC}"/>
              </a:ext>
            </a:extLst>
          </p:cNvPr>
          <p:cNvPicPr>
            <a:picLocks noChangeAspect="1"/>
          </p:cNvPicPr>
          <p:nvPr/>
        </p:nvPicPr>
        <p:blipFill>
          <a:blip r:embed="rId2"/>
          <a:stretch>
            <a:fillRect/>
          </a:stretch>
        </p:blipFill>
        <p:spPr>
          <a:xfrm>
            <a:off x="922419" y="0"/>
            <a:ext cx="10347158" cy="6858000"/>
          </a:xfrm>
          <a:prstGeom prst="rect">
            <a:avLst/>
          </a:prstGeom>
          <a:noFill/>
          <a:ln cap="flat">
            <a:noFill/>
          </a:ln>
        </p:spPr>
      </p:pic>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name="Slide4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E0B0E781-8369-4024-BE9C-2859BBA547A1}"/>
              </a:ext>
            </a:extLst>
          </p:cNvPr>
          <p:cNvPicPr>
            <a:picLocks noChangeAspect="1"/>
          </p:cNvPicPr>
          <p:nvPr/>
        </p:nvPicPr>
        <p:blipFill>
          <a:blip r:embed="rId2"/>
          <a:stretch>
            <a:fillRect/>
          </a:stretch>
        </p:blipFill>
        <p:spPr>
          <a:xfrm>
            <a:off x="910148" y="62142"/>
            <a:ext cx="10403704" cy="6738149"/>
          </a:xfrm>
          <a:prstGeom prst="rect">
            <a:avLst/>
          </a:prstGeom>
          <a:noFill/>
          <a:ln cap="flat">
            <a:noFill/>
          </a:ln>
        </p:spPr>
      </p:pic>
    </p:spTree>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name="Slide45">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D93EEA19-EAE9-4368-A7BF-B036602C7FFD}"/>
              </a:ext>
            </a:extLst>
          </p:cNvPr>
          <p:cNvPicPr>
            <a:picLocks noChangeAspect="1"/>
          </p:cNvPicPr>
          <p:nvPr/>
        </p:nvPicPr>
        <p:blipFill>
          <a:blip r:embed="rId2"/>
          <a:stretch>
            <a:fillRect/>
          </a:stretch>
        </p:blipFill>
        <p:spPr>
          <a:xfrm>
            <a:off x="6809171" y="0"/>
            <a:ext cx="4575794" cy="6863687"/>
          </a:xfrm>
          <a:prstGeom prst="rect">
            <a:avLst/>
          </a:prstGeom>
          <a:noFill/>
          <a:ln cap="flat">
            <a:noFill/>
          </a:ln>
        </p:spPr>
      </p:pic>
      <p:pic>
        <p:nvPicPr>
          <p:cNvPr id="3" name="Imagen 4">
            <a:extLst>
              <a:ext uri="{FF2B5EF4-FFF2-40B4-BE49-F238E27FC236}">
                <a16:creationId xmlns:a16="http://schemas.microsoft.com/office/drawing/2014/main" id="{83BA0FF6-5B67-43A0-B7AB-75BF221602B1}"/>
              </a:ext>
            </a:extLst>
          </p:cNvPr>
          <p:cNvPicPr>
            <a:picLocks noChangeAspect="1"/>
          </p:cNvPicPr>
          <p:nvPr/>
        </p:nvPicPr>
        <p:blipFill>
          <a:blip r:embed="rId3"/>
          <a:stretch>
            <a:fillRect/>
          </a:stretch>
        </p:blipFill>
        <p:spPr>
          <a:xfrm>
            <a:off x="702259" y="0"/>
            <a:ext cx="5153887" cy="6858000"/>
          </a:xfrm>
          <a:prstGeom prst="rect">
            <a:avLst/>
          </a:prstGeom>
          <a:noFill/>
          <a:ln cap="flat">
            <a:noFill/>
          </a:ln>
        </p:spPr>
      </p:pic>
    </p:spTree>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name="Slide4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F86586D0-374F-4A9C-A544-FB4431CF9350}"/>
              </a:ext>
            </a:extLst>
          </p:cNvPr>
          <p:cNvPicPr>
            <a:picLocks noChangeAspect="1"/>
          </p:cNvPicPr>
          <p:nvPr/>
        </p:nvPicPr>
        <p:blipFill>
          <a:blip r:embed="rId2"/>
          <a:stretch>
            <a:fillRect/>
          </a:stretch>
        </p:blipFill>
        <p:spPr>
          <a:xfrm>
            <a:off x="1432261" y="0"/>
            <a:ext cx="9144000" cy="6858000"/>
          </a:xfrm>
          <a:prstGeom prst="rect">
            <a:avLst/>
          </a:prstGeom>
          <a:noFill/>
          <a:ln cap="flat">
            <a:noFill/>
          </a:ln>
        </p:spPr>
      </p:pic>
    </p:spTree>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name="Slide47">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9A9398AF-0A40-4544-862A-5DA10E149F28}"/>
              </a:ext>
            </a:extLst>
          </p:cNvPr>
          <p:cNvPicPr>
            <a:picLocks noChangeAspect="1"/>
          </p:cNvPicPr>
          <p:nvPr/>
        </p:nvPicPr>
        <p:blipFill>
          <a:blip r:embed="rId2"/>
          <a:stretch>
            <a:fillRect/>
          </a:stretch>
        </p:blipFill>
        <p:spPr>
          <a:xfrm>
            <a:off x="1414503" y="0"/>
            <a:ext cx="9185431" cy="6889071"/>
          </a:xfrm>
          <a:prstGeom prst="rect">
            <a:avLst/>
          </a:prstGeom>
          <a:noFill/>
          <a:ln cap="flat">
            <a:noFill/>
          </a:ln>
        </p:spPr>
      </p:pic>
    </p:spTree>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name="Slide4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C242274E-BC8B-43B4-BB0D-82C04E6AA970}"/>
              </a:ext>
            </a:extLst>
          </p:cNvPr>
          <p:cNvPicPr>
            <a:picLocks noChangeAspect="1"/>
          </p:cNvPicPr>
          <p:nvPr/>
        </p:nvPicPr>
        <p:blipFill>
          <a:blip r:embed="rId2"/>
          <a:stretch>
            <a:fillRect/>
          </a:stretch>
        </p:blipFill>
        <p:spPr>
          <a:xfrm>
            <a:off x="961519" y="0"/>
            <a:ext cx="10287000" cy="6858000"/>
          </a:xfrm>
          <a:prstGeom prst="rect">
            <a:avLst/>
          </a:prstGeom>
          <a:noFill/>
          <a:ln cap="flat">
            <a:noFill/>
          </a:ln>
        </p:spPr>
      </p:pic>
    </p:spTree>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name="Slide49">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B38713C0-9831-4B98-AFD1-A570E582D4F6}"/>
              </a:ext>
            </a:extLst>
          </p:cNvPr>
          <p:cNvPicPr>
            <a:picLocks noChangeAspect="1"/>
          </p:cNvPicPr>
          <p:nvPr/>
        </p:nvPicPr>
        <p:blipFill>
          <a:blip r:embed="rId2"/>
          <a:stretch>
            <a:fillRect/>
          </a:stretch>
        </p:blipFill>
        <p:spPr>
          <a:xfrm>
            <a:off x="661385" y="0"/>
            <a:ext cx="10864160" cy="6858000"/>
          </a:xfrm>
          <a:prstGeom prst="rect">
            <a:avLst/>
          </a:prstGeom>
          <a:noFill/>
          <a:ln cap="flat">
            <a:noFill/>
          </a:ln>
        </p:spPr>
      </p:pic>
    </p:spTree>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name="Slide50">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B12E126D-0668-4AE0-A243-4589C11F55A3}"/>
              </a:ext>
            </a:extLst>
          </p:cNvPr>
          <p:cNvPicPr>
            <a:picLocks noChangeAspect="1"/>
          </p:cNvPicPr>
          <p:nvPr/>
        </p:nvPicPr>
        <p:blipFill>
          <a:blip r:embed="rId2"/>
          <a:stretch>
            <a:fillRect/>
          </a:stretch>
        </p:blipFill>
        <p:spPr>
          <a:xfrm>
            <a:off x="3687199" y="0"/>
            <a:ext cx="4817598" cy="6858000"/>
          </a:xfrm>
          <a:prstGeom prst="rect">
            <a:avLst/>
          </a:prstGeom>
          <a:noFill/>
          <a:ln cap="flat">
            <a:noFill/>
          </a:ln>
        </p:spPr>
      </p:pic>
    </p:spTree>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name="Slide51">
    <p:bg>
      <p:bgPr>
        <a:solidFill>
          <a:srgbClr val="000000"/>
        </a:solidFill>
        <a:effectLst/>
      </p:bgPr>
    </p:bg>
    <p:spTree>
      <p:nvGrpSpPr>
        <p:cNvPr id="1" name=""/>
        <p:cNvGrpSpPr/>
        <p:nvPr/>
      </p:nvGrpSpPr>
      <p:grpSpPr>
        <a:xfrm>
          <a:off x="0" y="0"/>
          <a:ext cx="0" cy="0"/>
          <a:chOff x="0" y="0"/>
          <a:chExt cx="0" cy="0"/>
        </a:xfrm>
      </p:grpSpPr>
      <p:pic>
        <p:nvPicPr>
          <p:cNvPr id="2" name="Imagen 4">
            <a:extLst>
              <a:ext uri="{FF2B5EF4-FFF2-40B4-BE49-F238E27FC236}">
                <a16:creationId xmlns:a16="http://schemas.microsoft.com/office/drawing/2014/main" id="{1F0EEB51-42FF-4617-99C6-4A4386345986}"/>
              </a:ext>
            </a:extLst>
          </p:cNvPr>
          <p:cNvPicPr>
            <a:picLocks noChangeAspect="1"/>
          </p:cNvPicPr>
          <p:nvPr/>
        </p:nvPicPr>
        <p:blipFill>
          <a:blip r:embed="rId2"/>
          <a:stretch>
            <a:fillRect/>
          </a:stretch>
        </p:blipFill>
        <p:spPr>
          <a:xfrm>
            <a:off x="1599276" y="0"/>
            <a:ext cx="9144000" cy="6858000"/>
          </a:xfrm>
          <a:prstGeom prst="rect">
            <a:avLst/>
          </a:prstGeom>
          <a:noFill/>
          <a:ln cap="flat">
            <a:noFill/>
          </a:ln>
        </p:spPr>
      </p:pic>
    </p:spTree>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name="Slide5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4A4A36E0-D291-4552-BDAC-F4492214D3CE}"/>
              </a:ext>
            </a:extLst>
          </p:cNvPr>
          <p:cNvPicPr>
            <a:picLocks noChangeAspect="1"/>
          </p:cNvPicPr>
          <p:nvPr/>
        </p:nvPicPr>
        <p:blipFill>
          <a:blip r:embed="rId2"/>
          <a:stretch>
            <a:fillRect/>
          </a:stretch>
        </p:blipFill>
        <p:spPr>
          <a:xfrm>
            <a:off x="952503" y="0"/>
            <a:ext cx="10287000" cy="6858000"/>
          </a:xfrm>
          <a:prstGeom prst="rect">
            <a:avLst/>
          </a:prstGeom>
          <a:noFill/>
          <a:ln cap="flat">
            <a:noFill/>
          </a:ln>
        </p:spPr>
      </p:pic>
    </p:spTree>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name="Slide53">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291D943C-91C2-4F5D-AA76-2E7D3473D0C5}"/>
              </a:ext>
            </a:extLst>
          </p:cNvPr>
          <p:cNvPicPr>
            <a:picLocks noChangeAspect="1"/>
          </p:cNvPicPr>
          <p:nvPr/>
        </p:nvPicPr>
        <p:blipFill>
          <a:blip r:embed="rId2"/>
          <a:stretch>
            <a:fillRect/>
          </a:stretch>
        </p:blipFill>
        <p:spPr>
          <a:xfrm>
            <a:off x="0" y="561889"/>
            <a:ext cx="12191996" cy="5734211"/>
          </a:xfrm>
          <a:prstGeom prst="rect">
            <a:avLst/>
          </a:prstGeom>
          <a:noFill/>
          <a:ln cap="flat">
            <a:noFill/>
          </a:ln>
        </p:spPr>
      </p:pic>
    </p:spTree>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name="Slide59">
    <p:bg>
      <p:bgPr>
        <a:solidFill>
          <a:srgbClr val="000000"/>
        </a:solidFill>
        <a:effectLst/>
      </p:bgPr>
    </p:bg>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893225DF-55B7-4331-BB1A-6B2731E84BB5}"/>
              </a:ext>
            </a:extLst>
          </p:cNvPr>
          <p:cNvSpPr txBox="1"/>
          <p:nvPr/>
        </p:nvSpPr>
        <p:spPr>
          <a:xfrm>
            <a:off x="0" y="2840857"/>
            <a:ext cx="12073627" cy="707882"/>
          </a:xfrm>
          <a:prstGeom prst="rect">
            <a:avLst/>
          </a:prstGeom>
          <a:noFill/>
          <a:ln cap="flat">
            <a:noFill/>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4000" b="0" i="0" u="none" strike="noStrike" kern="1200" cap="none" spc="0" baseline="0">
                <a:solidFill>
                  <a:srgbClr val="FFFFFF"/>
                </a:solidFill>
                <a:uFillTx/>
                <a:latin typeface="Calibri"/>
              </a:rPr>
              <a:t>LA CRIPTA</a:t>
            </a:r>
          </a:p>
        </p:txBody>
      </p:sp>
    </p:spTree>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name="Slide5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6595C242-005C-4685-9279-858098909EE7}"/>
              </a:ext>
            </a:extLst>
          </p:cNvPr>
          <p:cNvPicPr>
            <a:picLocks noChangeAspect="1"/>
          </p:cNvPicPr>
          <p:nvPr/>
        </p:nvPicPr>
        <p:blipFill>
          <a:blip r:embed="rId2"/>
          <a:stretch>
            <a:fillRect/>
          </a:stretch>
        </p:blipFill>
        <p:spPr>
          <a:xfrm>
            <a:off x="946916" y="0"/>
            <a:ext cx="10298164" cy="6858000"/>
          </a:xfrm>
          <a:prstGeom prst="rect">
            <a:avLst/>
          </a:prstGeom>
          <a:noFill/>
          <a:ln cap="flat">
            <a:noFill/>
          </a:ln>
        </p:spPr>
      </p:pic>
    </p:spTree>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name="Slide5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CC877F21-59A1-4624-95C1-50D96C5F22F9}"/>
              </a:ext>
            </a:extLst>
          </p:cNvPr>
          <p:cNvPicPr>
            <a:picLocks noChangeAspect="1"/>
          </p:cNvPicPr>
          <p:nvPr/>
        </p:nvPicPr>
        <p:blipFill>
          <a:blip r:embed="rId2"/>
          <a:stretch>
            <a:fillRect/>
          </a:stretch>
        </p:blipFill>
        <p:spPr>
          <a:xfrm>
            <a:off x="1397495" y="0"/>
            <a:ext cx="9244611" cy="6933456"/>
          </a:xfrm>
          <a:prstGeom prst="rect">
            <a:avLst/>
          </a:prstGeom>
          <a:noFill/>
          <a:ln cap="flat">
            <a:noFill/>
          </a:ln>
        </p:spPr>
      </p:pic>
    </p:spTree>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name="Slide55">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D45CC816-4D1A-4EE9-B416-0159237CE6EE}"/>
              </a:ext>
            </a:extLst>
          </p:cNvPr>
          <p:cNvPicPr>
            <a:picLocks noChangeAspect="1"/>
          </p:cNvPicPr>
          <p:nvPr/>
        </p:nvPicPr>
        <p:blipFill>
          <a:blip r:embed="rId2"/>
          <a:stretch>
            <a:fillRect/>
          </a:stretch>
        </p:blipFill>
        <p:spPr>
          <a:xfrm>
            <a:off x="1642920" y="0"/>
            <a:ext cx="9025438" cy="6858000"/>
          </a:xfrm>
          <a:prstGeom prst="rect">
            <a:avLst/>
          </a:prstGeom>
          <a:noFill/>
          <a:ln cap="flat">
            <a:noFill/>
          </a:ln>
        </p:spPr>
      </p:pic>
    </p:spTree>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name="Slide5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DC36D522-E383-426C-A119-49BBDE2D5D45}"/>
              </a:ext>
            </a:extLst>
          </p:cNvPr>
          <p:cNvPicPr>
            <a:picLocks noChangeAspect="1"/>
          </p:cNvPicPr>
          <p:nvPr/>
        </p:nvPicPr>
        <p:blipFill>
          <a:blip r:embed="rId2"/>
          <a:stretch>
            <a:fillRect/>
          </a:stretch>
        </p:blipFill>
        <p:spPr>
          <a:xfrm>
            <a:off x="1978185" y="0"/>
            <a:ext cx="8235635" cy="6858000"/>
          </a:xfrm>
          <a:prstGeom prst="rect">
            <a:avLst/>
          </a:prstGeom>
          <a:noFill/>
          <a:ln cap="flat">
            <a:noFill/>
          </a:ln>
        </p:spPr>
      </p:pic>
    </p:spTree>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name="Slide57">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FED9CA79-84AD-4FBF-A914-72007D29B7FC}"/>
              </a:ext>
            </a:extLst>
          </p:cNvPr>
          <p:cNvPicPr>
            <a:picLocks noChangeAspect="1"/>
          </p:cNvPicPr>
          <p:nvPr/>
        </p:nvPicPr>
        <p:blipFill>
          <a:blip r:embed="rId2"/>
          <a:stretch>
            <a:fillRect/>
          </a:stretch>
        </p:blipFill>
        <p:spPr>
          <a:xfrm>
            <a:off x="946916" y="0"/>
            <a:ext cx="10298164" cy="6858000"/>
          </a:xfrm>
          <a:prstGeom prst="rect">
            <a:avLst/>
          </a:prstGeom>
          <a:noFill/>
          <a:ln cap="flat">
            <a:noFill/>
          </a:ln>
        </p:spPr>
      </p:pic>
    </p:spTree>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name="Slide60">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01E6750C-29C9-4C76-AE98-07F9E0550B70}"/>
              </a:ext>
            </a:extLst>
          </p:cNvPr>
          <p:cNvPicPr>
            <a:picLocks noChangeAspect="1"/>
          </p:cNvPicPr>
          <p:nvPr/>
        </p:nvPicPr>
        <p:blipFill>
          <a:blip r:embed="rId2"/>
          <a:stretch>
            <a:fillRect/>
          </a:stretch>
        </p:blipFill>
        <p:spPr>
          <a:xfrm>
            <a:off x="1117104" y="53263"/>
            <a:ext cx="9996961" cy="6791413"/>
          </a:xfrm>
          <a:prstGeom prst="rect">
            <a:avLst/>
          </a:prstGeom>
          <a:noFill/>
          <a:ln cap="flat">
            <a:noFill/>
          </a:ln>
        </p:spPr>
      </p:pic>
    </p:spTree>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name="Slide61">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FD1ECF34-44FD-4547-A73F-725A3277FC21}"/>
              </a:ext>
            </a:extLst>
          </p:cNvPr>
          <p:cNvPicPr>
            <a:picLocks noChangeAspect="1"/>
          </p:cNvPicPr>
          <p:nvPr/>
        </p:nvPicPr>
        <p:blipFill>
          <a:blip r:embed="rId2"/>
          <a:stretch>
            <a:fillRect/>
          </a:stretch>
        </p:blipFill>
        <p:spPr>
          <a:xfrm>
            <a:off x="946916" y="0"/>
            <a:ext cx="10298164" cy="6858000"/>
          </a:xfrm>
          <a:prstGeom prst="rect">
            <a:avLst/>
          </a:prstGeom>
          <a:noFill/>
          <a:ln cap="flat">
            <a:noFill/>
          </a:ln>
        </p:spPr>
      </p:pic>
    </p:spTree>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name="Slide6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D5E0D49A-6BFD-487B-A0F1-83CA13B9F3C0}"/>
              </a:ext>
            </a:extLst>
          </p:cNvPr>
          <p:cNvPicPr>
            <a:picLocks noChangeAspect="1"/>
          </p:cNvPicPr>
          <p:nvPr/>
        </p:nvPicPr>
        <p:blipFill>
          <a:blip r:embed="rId2"/>
          <a:stretch>
            <a:fillRect/>
          </a:stretch>
        </p:blipFill>
        <p:spPr>
          <a:xfrm>
            <a:off x="955008" y="0"/>
            <a:ext cx="10281979" cy="6858000"/>
          </a:xfrm>
          <a:prstGeom prst="rect">
            <a:avLst/>
          </a:prstGeom>
          <a:noFill/>
          <a:ln cap="flat">
            <a:noFill/>
          </a:ln>
        </p:spPr>
      </p:pic>
    </p:spTree>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name="Slide63">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F04C771A-18E5-4F51-912F-0A077CAB4656}"/>
              </a:ext>
            </a:extLst>
          </p:cNvPr>
          <p:cNvPicPr>
            <a:picLocks noChangeAspect="1"/>
          </p:cNvPicPr>
          <p:nvPr/>
        </p:nvPicPr>
        <p:blipFill>
          <a:blip r:embed="rId2"/>
          <a:stretch>
            <a:fillRect/>
          </a:stretch>
        </p:blipFill>
        <p:spPr>
          <a:xfrm>
            <a:off x="0" y="0"/>
            <a:ext cx="12183995" cy="6858000"/>
          </a:xfrm>
          <a:prstGeom prst="rect">
            <a:avLst/>
          </a:prstGeom>
          <a:noFill/>
          <a:ln cap="flat">
            <a:noFill/>
          </a:ln>
        </p:spPr>
      </p:pic>
    </p:spTree>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name="Slide6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AF18241F-F827-41AB-846B-59B0C0EE9756}"/>
              </a:ext>
            </a:extLst>
          </p:cNvPr>
          <p:cNvPicPr>
            <a:picLocks noChangeAspect="1"/>
          </p:cNvPicPr>
          <p:nvPr/>
        </p:nvPicPr>
        <p:blipFill>
          <a:blip r:embed="rId2"/>
          <a:stretch>
            <a:fillRect/>
          </a:stretch>
        </p:blipFill>
        <p:spPr>
          <a:xfrm>
            <a:off x="0" y="0"/>
            <a:ext cx="12191996" cy="6858000"/>
          </a:xfrm>
          <a:prstGeom prst="rect">
            <a:avLst/>
          </a:prstGeom>
          <a:noFill/>
          <a:ln cap="flat">
            <a:noFill/>
          </a:ln>
        </p:spPr>
      </p:pic>
    </p:spTree>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showMasterSp="0">
  <p:cSld name="Slide72">
    <p:bg>
      <p:bgPr>
        <a:solidFill>
          <a:srgbClr val="000000"/>
        </a:solidFill>
        <a:effectLst/>
      </p:bgPr>
    </p:bg>
    <p:spTree>
      <p:nvGrpSpPr>
        <p:cNvPr id="1" name=""/>
        <p:cNvGrpSpPr/>
        <p:nvPr/>
      </p:nvGrpSpPr>
      <p:grpSpPr>
        <a:xfrm>
          <a:off x="0" y="0"/>
          <a:ext cx="0" cy="0"/>
          <a:chOff x="0" y="0"/>
          <a:chExt cx="0" cy="0"/>
        </a:xfrm>
      </p:grpSpPr>
      <p:sp>
        <p:nvSpPr>
          <p:cNvPr id="2" name="Rectangle 2">
            <a:extLst>
              <a:ext uri="{FF2B5EF4-FFF2-40B4-BE49-F238E27FC236}">
                <a16:creationId xmlns:a16="http://schemas.microsoft.com/office/drawing/2014/main" id="{85AA8108-2B21-4DDA-B186-A29667E48F0A}"/>
              </a:ext>
            </a:extLst>
          </p:cNvPr>
          <p:cNvSpPr txBox="1">
            <a:spLocks noGrp="1"/>
          </p:cNvSpPr>
          <p:nvPr>
            <p:ph type="subTitle" idx="1"/>
          </p:nvPr>
        </p:nvSpPr>
        <p:spPr>
          <a:xfrm>
            <a:off x="2855908" y="6042026"/>
            <a:ext cx="6400800" cy="458791"/>
          </a:xfrm>
        </p:spPr>
        <p:txBody>
          <a:bodyPr/>
          <a:lstStyle/>
          <a:p>
            <a:pPr lvl="0"/>
            <a:r>
              <a:rPr lang="es-ES" b="1">
                <a:solidFill>
                  <a:srgbClr val="FFFFFF"/>
                </a:solidFill>
                <a:latin typeface="Sylfaen" pitchFamily="18"/>
              </a:rPr>
              <a:t>VICTOR NOVELLÓN</a:t>
            </a:r>
          </a:p>
        </p:txBody>
      </p:sp>
      <p:pic>
        <p:nvPicPr>
          <p:cNvPr id="3" name="Picture 3">
            <a:extLst>
              <a:ext uri="{FF2B5EF4-FFF2-40B4-BE49-F238E27FC236}">
                <a16:creationId xmlns:a16="http://schemas.microsoft.com/office/drawing/2014/main" id="{5CF9849F-41C0-4800-894E-AFC6B0D9AE54}"/>
              </a:ext>
            </a:extLst>
          </p:cNvPr>
          <p:cNvPicPr>
            <a:picLocks noChangeAspect="1"/>
          </p:cNvPicPr>
          <p:nvPr/>
        </p:nvPicPr>
        <p:blipFill>
          <a:blip r:embed="rId2"/>
          <a:srcRect/>
          <a:stretch>
            <a:fillRect/>
          </a:stretch>
        </p:blipFill>
        <p:spPr>
          <a:xfrm>
            <a:off x="3359148" y="1916116"/>
            <a:ext cx="5426077" cy="3621088"/>
          </a:xfrm>
          <a:prstGeom prst="rect">
            <a:avLst/>
          </a:prstGeom>
          <a:noFill/>
          <a:ln w="38103" cap="flat">
            <a:solidFill>
              <a:srgbClr val="FFCC00"/>
            </a:solidFill>
            <a:prstDash val="solid"/>
            <a:miter/>
          </a:ln>
        </p:spPr>
      </p:pic>
      <p:sp>
        <p:nvSpPr>
          <p:cNvPr id="4" name="Text Box 4">
            <a:extLst>
              <a:ext uri="{FF2B5EF4-FFF2-40B4-BE49-F238E27FC236}">
                <a16:creationId xmlns:a16="http://schemas.microsoft.com/office/drawing/2014/main" id="{79A9D030-7998-4C19-B3D7-53185D89CEC3}"/>
              </a:ext>
            </a:extLst>
          </p:cNvPr>
          <p:cNvSpPr txBox="1"/>
          <p:nvPr/>
        </p:nvSpPr>
        <p:spPr>
          <a:xfrm>
            <a:off x="2063745" y="692145"/>
            <a:ext cx="8135938" cy="946147"/>
          </a:xfrm>
          <a:prstGeom prst="rect">
            <a:avLst/>
          </a:prstGeom>
          <a:noFill/>
          <a:ln cap="flat">
            <a:noFill/>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2800" b="1" i="0" u="none" strike="noStrike" kern="1200" cap="none" spc="0" baseline="0">
                <a:solidFill>
                  <a:srgbClr val="FFFFFF"/>
                </a:solidFill>
                <a:uFillTx/>
                <a:latin typeface="Sylfaen" pitchFamily="18"/>
              </a:rPr>
              <a:t>GRACIAS POR TU VISITA</a:t>
            </a: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2800" b="1" i="0" u="none" strike="noStrike" kern="1200" cap="none" spc="0" baseline="0">
                <a:solidFill>
                  <a:srgbClr val="FFFFFF"/>
                </a:solidFill>
                <a:uFillTx/>
                <a:latin typeface="Sylfaen" pitchFamily="18"/>
              </a:rPr>
              <a:t>Y QUE TENGAS UN BUEN DÍA</a:t>
            </a:r>
          </a:p>
        </p:txBody>
      </p:sp>
    </p:spTree>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4100" name="Rectangle 4">
            <a:extLst>
              <a:ext uri="{FF2B5EF4-FFF2-40B4-BE49-F238E27FC236}">
                <a16:creationId xmlns:a16="http://schemas.microsoft.com/office/drawing/2014/main" id="{41063FAB-3503-46F9-83D3-8B9B32CFCF78}"/>
              </a:ext>
            </a:extLst>
          </p:cNvPr>
          <p:cNvSpPr>
            <a:spLocks noChangeArrowheads="1"/>
          </p:cNvSpPr>
          <p:nvPr/>
        </p:nvSpPr>
        <p:spPr bwMode="auto">
          <a:xfrm>
            <a:off x="1524000" y="1600200"/>
            <a:ext cx="9144000" cy="228600"/>
          </a:xfrm>
          <a:prstGeom prst="rect">
            <a:avLst/>
          </a:prstGeom>
          <a:solidFill>
            <a:schemeClr val="bg1"/>
          </a:solidFill>
          <a:ln w="19050">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base">
              <a:spcBef>
                <a:spcPct val="0"/>
              </a:spcBef>
              <a:spcAft>
                <a:spcPct val="0"/>
              </a:spcAft>
            </a:pPr>
            <a:endParaRPr lang="es-ES">
              <a:solidFill>
                <a:srgbClr val="000000"/>
              </a:solidFill>
              <a:latin typeface="Arial" panose="020B0604020202020204" pitchFamily="34" charset="0"/>
              <a:cs typeface="Arial" panose="020B0604020202020204" pitchFamily="34" charset="0"/>
            </a:endParaRPr>
          </a:p>
        </p:txBody>
      </p:sp>
      <p:sp>
        <p:nvSpPr>
          <p:cNvPr id="4101" name="Rectangle 5">
            <a:extLst>
              <a:ext uri="{FF2B5EF4-FFF2-40B4-BE49-F238E27FC236}">
                <a16:creationId xmlns:a16="http://schemas.microsoft.com/office/drawing/2014/main" id="{120D15FB-5A91-4E3E-8F30-024E744008BE}"/>
              </a:ext>
            </a:extLst>
          </p:cNvPr>
          <p:cNvSpPr>
            <a:spLocks noChangeArrowheads="1"/>
          </p:cNvSpPr>
          <p:nvPr/>
        </p:nvSpPr>
        <p:spPr bwMode="auto">
          <a:xfrm>
            <a:off x="1524000" y="1828800"/>
            <a:ext cx="9144000" cy="5029200"/>
          </a:xfrm>
          <a:prstGeom prst="rect">
            <a:avLst/>
          </a:prstGeom>
          <a:solidFill>
            <a:srgbClr val="B6E8FC"/>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fontAlgn="base">
              <a:spcBef>
                <a:spcPct val="0"/>
              </a:spcBef>
              <a:spcAft>
                <a:spcPct val="0"/>
              </a:spcAft>
            </a:pPr>
            <a:endParaRPr lang="es-ES" altLang="es-ES">
              <a:solidFill>
                <a:srgbClr val="000000"/>
              </a:solidFill>
              <a:latin typeface="Arial" panose="020B0604020202020204" pitchFamily="34" charset="0"/>
              <a:cs typeface="Arial" panose="020B0604020202020204" pitchFamily="34" charset="0"/>
            </a:endParaRPr>
          </a:p>
        </p:txBody>
      </p:sp>
      <p:pic>
        <p:nvPicPr>
          <p:cNvPr id="4103" name="Picture 7">
            <a:hlinkClick r:id="rId2"/>
            <a:extLst>
              <a:ext uri="{FF2B5EF4-FFF2-40B4-BE49-F238E27FC236}">
                <a16:creationId xmlns:a16="http://schemas.microsoft.com/office/drawing/2014/main" id="{2B12DA45-FCA4-4AD5-BFD4-4C6D891A1132}"/>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505200" y="0"/>
            <a:ext cx="4876800" cy="1562100"/>
          </a:xfrm>
          <a:prstGeom prst="rect">
            <a:avLst/>
          </a:prstGeom>
          <a:noFill/>
          <a:extLst>
            <a:ext uri="{909E8E84-426E-40DD-AFC4-6F175D3DCCD1}">
              <a14:hiddenFill xmlns:a14="http://schemas.microsoft.com/office/drawing/2010/main">
                <a:solidFill>
                  <a:srgbClr val="FFFFFF"/>
                </a:solidFill>
              </a14:hiddenFill>
            </a:ext>
          </a:extLst>
        </p:spPr>
      </p:pic>
      <p:sp>
        <p:nvSpPr>
          <p:cNvPr id="4104" name="Text Box 8">
            <a:extLst>
              <a:ext uri="{FF2B5EF4-FFF2-40B4-BE49-F238E27FC236}">
                <a16:creationId xmlns:a16="http://schemas.microsoft.com/office/drawing/2014/main" id="{28B62732-C0F2-4735-8809-C66C0C2311D6}"/>
              </a:ext>
            </a:extLst>
          </p:cNvPr>
          <p:cNvSpPr txBox="1">
            <a:spLocks noChangeArrowheads="1"/>
          </p:cNvSpPr>
          <p:nvPr/>
        </p:nvSpPr>
        <p:spPr bwMode="auto">
          <a:xfrm>
            <a:off x="1524000" y="1905000"/>
            <a:ext cx="9144000" cy="236988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 altLang="es-ES" sz="6000" b="1">
                <a:solidFill>
                  <a:srgbClr val="000000"/>
                </a:solidFill>
                <a:latin typeface="Kristen ITC" panose="03050502040202030202" pitchFamily="66" charset="0"/>
                <a:cs typeface="Arial" panose="020B0604020202020204" pitchFamily="34" charset="0"/>
              </a:rPr>
              <a:t>¿Te ha gustado?</a:t>
            </a:r>
            <a:r>
              <a:rPr lang="es-ES" altLang="es-ES" sz="4800">
                <a:solidFill>
                  <a:srgbClr val="000000"/>
                </a:solidFill>
                <a:latin typeface="Kristen ITC" panose="03050502040202030202" pitchFamily="66" charset="0"/>
                <a:cs typeface="Arial" panose="020B0604020202020204" pitchFamily="34" charset="0"/>
              </a:rPr>
              <a:t> </a:t>
            </a:r>
            <a:br>
              <a:rPr lang="es-ES" altLang="es-ES" sz="4800">
                <a:solidFill>
                  <a:srgbClr val="000000"/>
                </a:solidFill>
                <a:latin typeface="Kristen ITC" panose="03050502040202030202" pitchFamily="66" charset="0"/>
                <a:cs typeface="Arial" panose="020B0604020202020204" pitchFamily="34" charset="0"/>
              </a:rPr>
            </a:br>
            <a:r>
              <a:rPr lang="es-ES" altLang="es-ES" sz="4400">
                <a:solidFill>
                  <a:srgbClr val="000000"/>
                </a:solidFill>
                <a:latin typeface="Kristen ITC" panose="03050502040202030202" pitchFamily="66" charset="0"/>
                <a:cs typeface="Arial" panose="020B0604020202020204" pitchFamily="34" charset="0"/>
              </a:rPr>
              <a:t>Puedes ver más entrando </a:t>
            </a:r>
            <a:br>
              <a:rPr lang="es-ES" altLang="es-ES" sz="4400">
                <a:solidFill>
                  <a:srgbClr val="000000"/>
                </a:solidFill>
                <a:latin typeface="Kristen ITC" panose="03050502040202030202" pitchFamily="66" charset="0"/>
                <a:cs typeface="Arial" panose="020B0604020202020204" pitchFamily="34" charset="0"/>
              </a:rPr>
            </a:br>
            <a:r>
              <a:rPr lang="es-ES" altLang="es-ES" sz="4400" b="1">
                <a:solidFill>
                  <a:srgbClr val="40F903"/>
                </a:solidFill>
                <a:latin typeface="Kristen ITC" panose="03050502040202030202" pitchFamily="66" charset="0"/>
                <a:cs typeface="Arial" panose="020B0604020202020204" pitchFamily="34" charset="0"/>
                <a:hlinkClick r:id="rId2"/>
              </a:rPr>
              <a:t>Aquí</a:t>
            </a:r>
            <a:endParaRPr lang="es-ES" altLang="es-ES" sz="4400" b="1">
              <a:solidFill>
                <a:srgbClr val="40F903"/>
              </a:solidFill>
              <a:latin typeface="Kristen ITC" panose="03050502040202030202" pitchFamily="66" charset="0"/>
              <a:cs typeface="Arial" panose="020B0604020202020204" pitchFamily="34" charset="0"/>
            </a:endParaRPr>
          </a:p>
        </p:txBody>
      </p:sp>
      <p:sp>
        <p:nvSpPr>
          <p:cNvPr id="4107" name="Text Box 11">
            <a:extLst>
              <a:ext uri="{FF2B5EF4-FFF2-40B4-BE49-F238E27FC236}">
                <a16:creationId xmlns:a16="http://schemas.microsoft.com/office/drawing/2014/main" id="{3BA34E32-8CDA-442E-89B8-1A6E9EFF387D}"/>
              </a:ext>
            </a:extLst>
          </p:cNvPr>
          <p:cNvSpPr txBox="1">
            <a:spLocks noChangeArrowheads="1"/>
          </p:cNvSpPr>
          <p:nvPr/>
        </p:nvSpPr>
        <p:spPr bwMode="auto">
          <a:xfrm>
            <a:off x="2667000" y="4724401"/>
            <a:ext cx="2667000" cy="1878013"/>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9050">
                <a:solidFill>
                  <a:srgbClr val="34495E"/>
                </a:solidFill>
                <a:prstDash val="sysDot"/>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_tradnl" altLang="es-ES" b="1">
                <a:solidFill>
                  <a:srgbClr val="000000"/>
                </a:solidFill>
                <a:latin typeface="Kristen ITC" panose="03050502040202030202" pitchFamily="66" charset="0"/>
                <a:cs typeface="Arial" panose="020B0604020202020204" pitchFamily="34" charset="0"/>
              </a:rPr>
              <a:t>Además puedes recibir powerpoints en tu correo electrónico suscribiéndote aquí:</a:t>
            </a:r>
            <a:r>
              <a:rPr lang="es-ES_tradnl" altLang="es-ES" b="1">
                <a:solidFill>
                  <a:srgbClr val="0066FF"/>
                </a:solidFill>
                <a:latin typeface="Arial" panose="020B0604020202020204" pitchFamily="34" charset="0"/>
                <a:cs typeface="Arial" panose="020B0604020202020204" pitchFamily="34" charset="0"/>
              </a:rPr>
              <a:t> </a:t>
            </a:r>
          </a:p>
          <a:p>
            <a:pPr fontAlgn="base">
              <a:spcBef>
                <a:spcPct val="50000"/>
              </a:spcBef>
              <a:spcAft>
                <a:spcPct val="0"/>
              </a:spcAft>
            </a:pPr>
            <a:endParaRPr lang="es-ES" altLang="es-ES" b="1">
              <a:solidFill>
                <a:srgbClr val="0066FF"/>
              </a:solidFill>
              <a:latin typeface="Arial" panose="020B0604020202020204" pitchFamily="34" charset="0"/>
              <a:cs typeface="Arial" panose="020B0604020202020204" pitchFamily="34" charset="0"/>
            </a:endParaRPr>
          </a:p>
        </p:txBody>
      </p:sp>
      <p:pic>
        <p:nvPicPr>
          <p:cNvPr id="4106" name="Picture 10">
            <a:hlinkClick r:id="rId4"/>
            <a:extLst>
              <a:ext uri="{FF2B5EF4-FFF2-40B4-BE49-F238E27FC236}">
                <a16:creationId xmlns:a16="http://schemas.microsoft.com/office/drawing/2014/main" id="{4EE59795-AD84-4523-A742-FEBBEF4E6A86}"/>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162800" y="4191000"/>
            <a:ext cx="2362200" cy="2362200"/>
          </a:xfrm>
          <a:prstGeom prst="rect">
            <a:avLst/>
          </a:prstGeom>
          <a:noFill/>
          <a:extLst>
            <a:ext uri="{909E8E84-426E-40DD-AFC4-6F175D3DCCD1}">
              <a14:hiddenFill xmlns:a14="http://schemas.microsoft.com/office/drawing/2010/main">
                <a:solidFill>
                  <a:srgbClr val="FFFFFF"/>
                </a:solidFill>
              </a14:hiddenFill>
            </a:ext>
          </a:extLst>
        </p:spPr>
      </p:pic>
      <p:pic>
        <p:nvPicPr>
          <p:cNvPr id="4113" name="Picture 17">
            <a:extLst>
              <a:ext uri="{FF2B5EF4-FFF2-40B4-BE49-F238E27FC236}">
                <a16:creationId xmlns:a16="http://schemas.microsoft.com/office/drawing/2014/main" id="{9845D790-06C0-4C0A-A1F6-D42DC231D6CD}"/>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562600" y="4876800"/>
            <a:ext cx="1219200" cy="990600"/>
          </a:xfrm>
          <a:prstGeom prst="rect">
            <a:avLst/>
          </a:prstGeom>
          <a:noFill/>
          <a:extLst>
            <a:ext uri="{909E8E84-426E-40DD-AFC4-6F175D3DCCD1}">
              <a14:hiddenFill xmlns:a14="http://schemas.microsoft.com/office/drawing/2010/main">
                <a:solidFill>
                  <a:srgbClr val="FFFFFF"/>
                </a:solidFill>
              </a14:hiddenFill>
            </a:ext>
          </a:extLst>
        </p:spPr>
      </p:pic>
      <p:pic>
        <p:nvPicPr>
          <p:cNvPr id="4117" name="Picture 21">
            <a:hlinkClick r:id="rId7"/>
            <a:extLst>
              <a:ext uri="{FF2B5EF4-FFF2-40B4-BE49-F238E27FC236}">
                <a16:creationId xmlns:a16="http://schemas.microsoft.com/office/drawing/2014/main" id="{CBDEE13C-1B98-495F-9637-FA21A9E56680}"/>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1524000" y="29718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18" name="Picture 22">
            <a:hlinkClick r:id="rId9"/>
            <a:extLst>
              <a:ext uri="{FF2B5EF4-FFF2-40B4-BE49-F238E27FC236}">
                <a16:creationId xmlns:a16="http://schemas.microsoft.com/office/drawing/2014/main" id="{85694908-274A-4337-B1C9-AA18D565BC19}"/>
              </a:ext>
            </a:extLst>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1524000" y="35052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19" name="Picture 23">
            <a:hlinkClick r:id="rId11"/>
            <a:extLst>
              <a:ext uri="{FF2B5EF4-FFF2-40B4-BE49-F238E27FC236}">
                <a16:creationId xmlns:a16="http://schemas.microsoft.com/office/drawing/2014/main" id="{A74BCB2C-CD52-4B2C-A300-65F8BDF21541}"/>
              </a:ext>
            </a:extLst>
          </p:cNvPr>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1524000" y="40386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20" name="Picture 24">
            <a:hlinkClick r:id="rId13"/>
            <a:extLst>
              <a:ext uri="{FF2B5EF4-FFF2-40B4-BE49-F238E27FC236}">
                <a16:creationId xmlns:a16="http://schemas.microsoft.com/office/drawing/2014/main" id="{64BB828B-8CC7-4F16-AA30-1A0B67EF0375}"/>
              </a:ext>
            </a:extLst>
          </p:cNvPr>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1524000" y="4572000"/>
            <a:ext cx="533400" cy="5334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838876859"/>
      </p:ext>
    </p:extLst>
  </p:cSld>
  <p:clrMapOvr>
    <a:masterClrMapping/>
  </p:clrMapOvr>
  <p:transition spd="slow">
    <p:fade thruBlk="1"/>
  </p:transition>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Diseño predeterminado">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1_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112</TotalTime>
  <Words>785</Words>
  <Application>Microsoft Office PowerPoint</Application>
  <PresentationFormat>Panorámica</PresentationFormat>
  <Paragraphs>22</Paragraphs>
  <Slides>62</Slides>
  <Notes>2</Notes>
  <HiddenSlides>0</HiddenSlides>
  <MMClips>1</MMClips>
  <ScaleCrop>false</ScaleCrop>
  <HeadingPairs>
    <vt:vector size="6" baseType="variant">
      <vt:variant>
        <vt:lpstr>Fuentes usadas</vt:lpstr>
      </vt:variant>
      <vt:variant>
        <vt:i4>6</vt:i4>
      </vt:variant>
      <vt:variant>
        <vt:lpstr>Tema</vt:lpstr>
      </vt:variant>
      <vt:variant>
        <vt:i4>3</vt:i4>
      </vt:variant>
      <vt:variant>
        <vt:lpstr>Títulos de diapositiva</vt:lpstr>
      </vt:variant>
      <vt:variant>
        <vt:i4>62</vt:i4>
      </vt:variant>
    </vt:vector>
  </HeadingPairs>
  <TitlesOfParts>
    <vt:vector size="71" baseType="lpstr">
      <vt:lpstr>Arial</vt:lpstr>
      <vt:lpstr>Calibri</vt:lpstr>
      <vt:lpstr>Calibri Light</vt:lpstr>
      <vt:lpstr>Kristen ITC</vt:lpstr>
      <vt:lpstr>Sylfaen</vt:lpstr>
      <vt:lpstr>Times New Roman</vt:lpstr>
      <vt:lpstr>Tema de Office</vt:lpstr>
      <vt:lpstr>Diseño predeterminado</vt:lpstr>
      <vt:lpstr>1_Diseño predeterminado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Víctor Novellón</dc:creator>
  <cp:lastModifiedBy>Víctor Novellón</cp:lastModifiedBy>
  <cp:revision>1</cp:revision>
  <dcterms:created xsi:type="dcterms:W3CDTF">2020-03-24T18:51:46Z</dcterms:created>
  <dcterms:modified xsi:type="dcterms:W3CDTF">2021-06-01T08:32:07Z</dcterms:modified>
  <cp:contentStatus>Final</cp:contentStatus>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MarkAsFinal">
    <vt:bool>true</vt:bool>
  </property>
</Properties>
</file>