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7" r:id="rId5"/>
    <p:sldId id="258" r:id="rId6"/>
    <p:sldId id="259" r:id="rId7"/>
    <p:sldId id="260" r:id="rId8"/>
    <p:sldId id="261" r:id="rId9"/>
    <p:sldId id="262" r:id="rId10"/>
    <p:sldId id="263" r:id="rId11"/>
    <p:sldId id="264" r:id="rId12"/>
    <p:sldId id="268"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43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2A7E89D-6EFE-44FC-B49B-AE8C088FFE3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5E0554F-F555-43C2-AB42-DFCE681FDC6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844AC30-BDD2-4937-A66C-CAFD802BC0B0}" type="datetime1">
              <a:rPr lang="es-ES"/>
              <a:pPr lvl="0"/>
              <a:t>17/05/2020</a:t>
            </a:fld>
            <a:endParaRPr lang="es-ES"/>
          </a:p>
        </p:txBody>
      </p:sp>
      <p:sp>
        <p:nvSpPr>
          <p:cNvPr id="4" name="Marcador de imagen de diapositiva 3">
            <a:extLst>
              <a:ext uri="{FF2B5EF4-FFF2-40B4-BE49-F238E27FC236}">
                <a16:creationId xmlns:a16="http://schemas.microsoft.com/office/drawing/2014/main" id="{D7508C42-A9EB-4F8D-A549-F52ED12D301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BF1C758-170B-4C03-A827-0970E58B3CD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6B6B8C7-FB79-4F1E-AC66-878FEA81E6C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3D71FE3-5D0F-463B-AC11-E41AA322FF6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D509381-E94E-42D1-BA03-650677FDFD07}" type="slidenum">
              <a:t>‹Nº›</a:t>
            </a:fld>
            <a:endParaRPr lang="es-ES"/>
          </a:p>
        </p:txBody>
      </p:sp>
    </p:spTree>
    <p:extLst>
      <p:ext uri="{BB962C8B-B14F-4D97-AF65-F5344CB8AC3E}">
        <p14:creationId xmlns:p14="http://schemas.microsoft.com/office/powerpoint/2010/main" val="33610710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F287FAC-919E-4983-8DCA-78858F77191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3F4A34B-CF2A-43A6-9D08-C6932BCAB33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D147A16-3D6A-4B08-8D3E-CE8C7A246E1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65211E-5B71-4049-8096-A360AF33A3A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C9FBEC-475C-4A29-9B22-677DDF504D1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96F8C9-D9B3-4F16-888A-E99A60BA1F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44290B9-C526-4837-BB0B-CF159C4772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9197814-BA02-4638-9BB5-975CE7A67AA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F3FEA5-C96D-4A52-81CD-8280EB97D53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2A3934F-9D6D-4C16-8469-19C44F4142B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438A7D1-F787-4900-B051-A6D04B760FE9}"/>
              </a:ext>
            </a:extLst>
          </p:cNvPr>
          <p:cNvSpPr txBox="1">
            <a:spLocks noGrp="1"/>
          </p:cNvSpPr>
          <p:nvPr>
            <p:ph type="dt" sz="half" idx="7"/>
          </p:nvPr>
        </p:nvSpPr>
        <p:spPr/>
        <p:txBody>
          <a:bodyPr/>
          <a:lstStyle>
            <a:lvl1pPr>
              <a:defRPr/>
            </a:lvl1pPr>
          </a:lstStyle>
          <a:p>
            <a:pPr lvl="0"/>
            <a:fld id="{B0BD3689-8645-4970-8482-0203A2C99AEE}" type="datetime1">
              <a:rPr lang="es-ES"/>
              <a:pPr lvl="0"/>
              <a:t>17/05/2020</a:t>
            </a:fld>
            <a:endParaRPr lang="es-ES"/>
          </a:p>
        </p:txBody>
      </p:sp>
      <p:sp>
        <p:nvSpPr>
          <p:cNvPr id="5" name="Marcador de pie de página 4">
            <a:extLst>
              <a:ext uri="{FF2B5EF4-FFF2-40B4-BE49-F238E27FC236}">
                <a16:creationId xmlns:a16="http://schemas.microsoft.com/office/drawing/2014/main" id="{E97D3ECC-C6EC-4BB2-93F6-FA37385DC3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6E8AE62-983D-4519-8697-F87742F05F38}"/>
              </a:ext>
            </a:extLst>
          </p:cNvPr>
          <p:cNvSpPr txBox="1">
            <a:spLocks noGrp="1"/>
          </p:cNvSpPr>
          <p:nvPr>
            <p:ph type="sldNum" sz="quarter" idx="8"/>
          </p:nvPr>
        </p:nvSpPr>
        <p:spPr/>
        <p:txBody>
          <a:bodyPr/>
          <a:lstStyle>
            <a:lvl1pPr>
              <a:defRPr/>
            </a:lvl1pPr>
          </a:lstStyle>
          <a:p>
            <a:pPr lvl="0"/>
            <a:fld id="{E15D14C6-0A15-4429-8907-3E0C18C37D99}" type="slidenum">
              <a:t>‹Nº›</a:t>
            </a:fld>
            <a:endParaRPr lang="es-ES"/>
          </a:p>
        </p:txBody>
      </p:sp>
    </p:spTree>
    <p:extLst>
      <p:ext uri="{BB962C8B-B14F-4D97-AF65-F5344CB8AC3E}">
        <p14:creationId xmlns:p14="http://schemas.microsoft.com/office/powerpoint/2010/main" val="14862327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529911-2575-4710-9032-ADB172B01A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BF11591-00C6-4CFD-B80D-C4E6577F7BE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CFF6CE8-A44E-4084-90A9-FC488A9C95AC}"/>
              </a:ext>
            </a:extLst>
          </p:cNvPr>
          <p:cNvSpPr txBox="1">
            <a:spLocks noGrp="1"/>
          </p:cNvSpPr>
          <p:nvPr>
            <p:ph type="dt" sz="half" idx="7"/>
          </p:nvPr>
        </p:nvSpPr>
        <p:spPr/>
        <p:txBody>
          <a:bodyPr/>
          <a:lstStyle>
            <a:lvl1pPr>
              <a:defRPr/>
            </a:lvl1pPr>
          </a:lstStyle>
          <a:p>
            <a:pPr lvl="0"/>
            <a:fld id="{BF2A5DA9-7F0E-4695-BA58-8FF847CD7FFE}" type="datetime1">
              <a:rPr lang="es-ES"/>
              <a:pPr lvl="0"/>
              <a:t>17/05/2020</a:t>
            </a:fld>
            <a:endParaRPr lang="es-ES"/>
          </a:p>
        </p:txBody>
      </p:sp>
      <p:sp>
        <p:nvSpPr>
          <p:cNvPr id="5" name="Marcador de pie de página 4">
            <a:extLst>
              <a:ext uri="{FF2B5EF4-FFF2-40B4-BE49-F238E27FC236}">
                <a16:creationId xmlns:a16="http://schemas.microsoft.com/office/drawing/2014/main" id="{38601DE4-B468-4C45-BBBE-5A7BD7AA31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C2491D-2476-4E66-8526-60FEF94D0BCA}"/>
              </a:ext>
            </a:extLst>
          </p:cNvPr>
          <p:cNvSpPr txBox="1">
            <a:spLocks noGrp="1"/>
          </p:cNvSpPr>
          <p:nvPr>
            <p:ph type="sldNum" sz="quarter" idx="8"/>
          </p:nvPr>
        </p:nvSpPr>
        <p:spPr/>
        <p:txBody>
          <a:bodyPr/>
          <a:lstStyle>
            <a:lvl1pPr>
              <a:defRPr/>
            </a:lvl1pPr>
          </a:lstStyle>
          <a:p>
            <a:pPr lvl="0"/>
            <a:fld id="{9B162383-B477-4A1D-8208-477AAC923D17}" type="slidenum">
              <a:t>‹Nº›</a:t>
            </a:fld>
            <a:endParaRPr lang="es-ES"/>
          </a:p>
        </p:txBody>
      </p:sp>
    </p:spTree>
    <p:extLst>
      <p:ext uri="{BB962C8B-B14F-4D97-AF65-F5344CB8AC3E}">
        <p14:creationId xmlns:p14="http://schemas.microsoft.com/office/powerpoint/2010/main" val="901317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36A488-76A8-4442-A02A-EB8412AFE72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9A21114-E42E-4A51-8D18-EC2406E007E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E5DC79D-F64F-46F5-8676-8BCE0CE706EB}"/>
              </a:ext>
            </a:extLst>
          </p:cNvPr>
          <p:cNvSpPr txBox="1">
            <a:spLocks noGrp="1"/>
          </p:cNvSpPr>
          <p:nvPr>
            <p:ph type="dt" sz="half" idx="7"/>
          </p:nvPr>
        </p:nvSpPr>
        <p:spPr/>
        <p:txBody>
          <a:bodyPr/>
          <a:lstStyle>
            <a:lvl1pPr>
              <a:defRPr/>
            </a:lvl1pPr>
          </a:lstStyle>
          <a:p>
            <a:pPr lvl="0"/>
            <a:fld id="{487190AF-B7F2-4FFD-A813-79495E7D7831}" type="datetime1">
              <a:rPr lang="es-ES"/>
              <a:pPr lvl="0"/>
              <a:t>17/05/2020</a:t>
            </a:fld>
            <a:endParaRPr lang="es-ES"/>
          </a:p>
        </p:txBody>
      </p:sp>
      <p:sp>
        <p:nvSpPr>
          <p:cNvPr id="5" name="Marcador de pie de página 4">
            <a:extLst>
              <a:ext uri="{FF2B5EF4-FFF2-40B4-BE49-F238E27FC236}">
                <a16:creationId xmlns:a16="http://schemas.microsoft.com/office/drawing/2014/main" id="{B645EB2F-E5F3-43F0-BA71-8FAD30EB9E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072F20-CC8D-4EFD-A60D-941082298805}"/>
              </a:ext>
            </a:extLst>
          </p:cNvPr>
          <p:cNvSpPr txBox="1">
            <a:spLocks noGrp="1"/>
          </p:cNvSpPr>
          <p:nvPr>
            <p:ph type="sldNum" sz="quarter" idx="8"/>
          </p:nvPr>
        </p:nvSpPr>
        <p:spPr/>
        <p:txBody>
          <a:bodyPr/>
          <a:lstStyle>
            <a:lvl1pPr>
              <a:defRPr/>
            </a:lvl1pPr>
          </a:lstStyle>
          <a:p>
            <a:pPr lvl="0"/>
            <a:fld id="{B631B4F9-A531-481E-9DA3-EAD72BBC06C3}" type="slidenum">
              <a:t>‹Nº›</a:t>
            </a:fld>
            <a:endParaRPr lang="es-ES"/>
          </a:p>
        </p:txBody>
      </p:sp>
    </p:spTree>
    <p:extLst>
      <p:ext uri="{BB962C8B-B14F-4D97-AF65-F5344CB8AC3E}">
        <p14:creationId xmlns:p14="http://schemas.microsoft.com/office/powerpoint/2010/main" val="17683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3D16DF-8282-468D-ACCC-CF412CAFB3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837B914-A2CB-4FC0-A9AA-CAA2355872C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1A1AD75-D3C4-47FA-9DA0-0C89B12D4A1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6DCC372-D7E7-4CF6-B6B1-14BD4F1B5417}"/>
              </a:ext>
            </a:extLst>
          </p:cNvPr>
          <p:cNvSpPr txBox="1">
            <a:spLocks noGrp="1"/>
          </p:cNvSpPr>
          <p:nvPr>
            <p:ph type="dt" sz="half" idx="7"/>
          </p:nvPr>
        </p:nvSpPr>
        <p:spPr/>
        <p:txBody>
          <a:bodyPr/>
          <a:lstStyle>
            <a:lvl1pPr>
              <a:defRPr/>
            </a:lvl1pPr>
          </a:lstStyle>
          <a:p>
            <a:pPr lvl="0"/>
            <a:fld id="{D56EA1CF-6E5B-41C0-9C1B-DAFCDB061B59}" type="datetime1">
              <a:rPr lang="es-ES"/>
              <a:pPr lvl="0"/>
              <a:t>17/05/2020</a:t>
            </a:fld>
            <a:endParaRPr lang="es-ES"/>
          </a:p>
        </p:txBody>
      </p:sp>
      <p:sp>
        <p:nvSpPr>
          <p:cNvPr id="6" name="Marcador de pie de página 5">
            <a:extLst>
              <a:ext uri="{FF2B5EF4-FFF2-40B4-BE49-F238E27FC236}">
                <a16:creationId xmlns:a16="http://schemas.microsoft.com/office/drawing/2014/main" id="{13EAD01A-8F99-46EB-B997-45FE082E8C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D14AAB9-DCA0-4080-9DCF-C16BF61C5DF3}"/>
              </a:ext>
            </a:extLst>
          </p:cNvPr>
          <p:cNvSpPr txBox="1">
            <a:spLocks noGrp="1"/>
          </p:cNvSpPr>
          <p:nvPr>
            <p:ph type="sldNum" sz="quarter" idx="8"/>
          </p:nvPr>
        </p:nvSpPr>
        <p:spPr/>
        <p:txBody>
          <a:bodyPr/>
          <a:lstStyle>
            <a:lvl1pPr>
              <a:defRPr/>
            </a:lvl1pPr>
          </a:lstStyle>
          <a:p>
            <a:pPr lvl="0"/>
            <a:fld id="{944F0879-25E9-4010-A59B-FE6CD05BC8A1}" type="slidenum">
              <a:t>‹Nº›</a:t>
            </a:fld>
            <a:endParaRPr lang="es-ES"/>
          </a:p>
        </p:txBody>
      </p:sp>
    </p:spTree>
    <p:extLst>
      <p:ext uri="{BB962C8B-B14F-4D97-AF65-F5344CB8AC3E}">
        <p14:creationId xmlns:p14="http://schemas.microsoft.com/office/powerpoint/2010/main" val="3857902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57EE29-D105-4E59-8A43-77087BFB2F3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71D6E9-8D06-4A42-B393-43DB9C351B0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98B1A02-C687-43D8-A27A-EF59DB50523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B485A0D-86E4-498D-839F-E84FAA52B50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93200B2-673A-456A-A375-6FC925CA633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7AC63F0-05D1-4A77-8DE6-1B6A74B8BED1}"/>
              </a:ext>
            </a:extLst>
          </p:cNvPr>
          <p:cNvSpPr txBox="1">
            <a:spLocks noGrp="1"/>
          </p:cNvSpPr>
          <p:nvPr>
            <p:ph type="dt" sz="half" idx="7"/>
          </p:nvPr>
        </p:nvSpPr>
        <p:spPr/>
        <p:txBody>
          <a:bodyPr/>
          <a:lstStyle>
            <a:lvl1pPr>
              <a:defRPr/>
            </a:lvl1pPr>
          </a:lstStyle>
          <a:p>
            <a:pPr lvl="0"/>
            <a:fld id="{7E4FD8F4-31FE-40A6-86ED-2F7103A0B949}" type="datetime1">
              <a:rPr lang="es-ES"/>
              <a:pPr lvl="0"/>
              <a:t>17/05/2020</a:t>
            </a:fld>
            <a:endParaRPr lang="es-ES"/>
          </a:p>
        </p:txBody>
      </p:sp>
      <p:sp>
        <p:nvSpPr>
          <p:cNvPr id="8" name="Marcador de pie de página 7">
            <a:extLst>
              <a:ext uri="{FF2B5EF4-FFF2-40B4-BE49-F238E27FC236}">
                <a16:creationId xmlns:a16="http://schemas.microsoft.com/office/drawing/2014/main" id="{0AB61240-D7CB-4FB0-AC41-BCC890BCDBB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9669DED-7DA8-4E21-92FD-6123E85AD8FB}"/>
              </a:ext>
            </a:extLst>
          </p:cNvPr>
          <p:cNvSpPr txBox="1">
            <a:spLocks noGrp="1"/>
          </p:cNvSpPr>
          <p:nvPr>
            <p:ph type="sldNum" sz="quarter" idx="8"/>
          </p:nvPr>
        </p:nvSpPr>
        <p:spPr/>
        <p:txBody>
          <a:bodyPr/>
          <a:lstStyle>
            <a:lvl1pPr>
              <a:defRPr/>
            </a:lvl1pPr>
          </a:lstStyle>
          <a:p>
            <a:pPr lvl="0"/>
            <a:fld id="{ADB488C7-86E0-4837-89F2-B622E97CE44E}" type="slidenum">
              <a:t>‹Nº›</a:t>
            </a:fld>
            <a:endParaRPr lang="es-ES"/>
          </a:p>
        </p:txBody>
      </p:sp>
    </p:spTree>
    <p:extLst>
      <p:ext uri="{BB962C8B-B14F-4D97-AF65-F5344CB8AC3E}">
        <p14:creationId xmlns:p14="http://schemas.microsoft.com/office/powerpoint/2010/main" val="28377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081A64-F131-40BB-B709-A15E97DA15D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94F65F3-605F-4B96-8C3E-03AEE289D3B9}"/>
              </a:ext>
            </a:extLst>
          </p:cNvPr>
          <p:cNvSpPr txBox="1">
            <a:spLocks noGrp="1"/>
          </p:cNvSpPr>
          <p:nvPr>
            <p:ph type="dt" sz="half" idx="7"/>
          </p:nvPr>
        </p:nvSpPr>
        <p:spPr/>
        <p:txBody>
          <a:bodyPr/>
          <a:lstStyle>
            <a:lvl1pPr>
              <a:defRPr/>
            </a:lvl1pPr>
          </a:lstStyle>
          <a:p>
            <a:pPr lvl="0"/>
            <a:fld id="{0B31B706-E9A4-4339-B2A0-78DFC12245F8}" type="datetime1">
              <a:rPr lang="es-ES"/>
              <a:pPr lvl="0"/>
              <a:t>17/05/2020</a:t>
            </a:fld>
            <a:endParaRPr lang="es-ES"/>
          </a:p>
        </p:txBody>
      </p:sp>
      <p:sp>
        <p:nvSpPr>
          <p:cNvPr id="4" name="Marcador de pie de página 3">
            <a:extLst>
              <a:ext uri="{FF2B5EF4-FFF2-40B4-BE49-F238E27FC236}">
                <a16:creationId xmlns:a16="http://schemas.microsoft.com/office/drawing/2014/main" id="{DC18E767-2B12-49AF-BB1E-622AC416B47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5339DA3-1C96-4C98-9CA2-56545EFEE2FE}"/>
              </a:ext>
            </a:extLst>
          </p:cNvPr>
          <p:cNvSpPr txBox="1">
            <a:spLocks noGrp="1"/>
          </p:cNvSpPr>
          <p:nvPr>
            <p:ph type="sldNum" sz="quarter" idx="8"/>
          </p:nvPr>
        </p:nvSpPr>
        <p:spPr/>
        <p:txBody>
          <a:bodyPr/>
          <a:lstStyle>
            <a:lvl1pPr>
              <a:defRPr/>
            </a:lvl1pPr>
          </a:lstStyle>
          <a:p>
            <a:pPr lvl="0"/>
            <a:fld id="{BD446B6A-C4B0-4B50-9076-A6040B230C66}" type="slidenum">
              <a:t>‹Nº›</a:t>
            </a:fld>
            <a:endParaRPr lang="es-ES"/>
          </a:p>
        </p:txBody>
      </p:sp>
    </p:spTree>
    <p:extLst>
      <p:ext uri="{BB962C8B-B14F-4D97-AF65-F5344CB8AC3E}">
        <p14:creationId xmlns:p14="http://schemas.microsoft.com/office/powerpoint/2010/main" val="2823856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3ECA2FB-2064-4C85-B78B-3C899D31CFD4}"/>
              </a:ext>
            </a:extLst>
          </p:cNvPr>
          <p:cNvSpPr txBox="1">
            <a:spLocks noGrp="1"/>
          </p:cNvSpPr>
          <p:nvPr>
            <p:ph type="dt" sz="half" idx="7"/>
          </p:nvPr>
        </p:nvSpPr>
        <p:spPr/>
        <p:txBody>
          <a:bodyPr/>
          <a:lstStyle>
            <a:lvl1pPr>
              <a:defRPr/>
            </a:lvl1pPr>
          </a:lstStyle>
          <a:p>
            <a:pPr lvl="0"/>
            <a:fld id="{47640E97-0585-410C-A2E1-63A73C4FB391}" type="datetime1">
              <a:rPr lang="es-ES"/>
              <a:pPr lvl="0"/>
              <a:t>17/05/2020</a:t>
            </a:fld>
            <a:endParaRPr lang="es-ES"/>
          </a:p>
        </p:txBody>
      </p:sp>
      <p:sp>
        <p:nvSpPr>
          <p:cNvPr id="3" name="Marcador de pie de página 2">
            <a:extLst>
              <a:ext uri="{FF2B5EF4-FFF2-40B4-BE49-F238E27FC236}">
                <a16:creationId xmlns:a16="http://schemas.microsoft.com/office/drawing/2014/main" id="{91A9E1CF-7280-44F5-802E-2043A3918DC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931CF56-66E2-46A0-9739-84A5A9454D15}"/>
              </a:ext>
            </a:extLst>
          </p:cNvPr>
          <p:cNvSpPr txBox="1">
            <a:spLocks noGrp="1"/>
          </p:cNvSpPr>
          <p:nvPr>
            <p:ph type="sldNum" sz="quarter" idx="8"/>
          </p:nvPr>
        </p:nvSpPr>
        <p:spPr/>
        <p:txBody>
          <a:bodyPr/>
          <a:lstStyle>
            <a:lvl1pPr>
              <a:defRPr/>
            </a:lvl1pPr>
          </a:lstStyle>
          <a:p>
            <a:pPr lvl="0"/>
            <a:fld id="{BED834B6-E657-408F-83E2-588F188A9B62}" type="slidenum">
              <a:t>‹Nº›</a:t>
            </a:fld>
            <a:endParaRPr lang="es-ES"/>
          </a:p>
        </p:txBody>
      </p:sp>
    </p:spTree>
    <p:extLst>
      <p:ext uri="{BB962C8B-B14F-4D97-AF65-F5344CB8AC3E}">
        <p14:creationId xmlns:p14="http://schemas.microsoft.com/office/powerpoint/2010/main" val="18339393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D9E018-8B56-471B-949C-D299292538C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25B106E-CBAB-4F98-9E42-0ED8A8EE407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6C23BF0-77A2-46A3-8BBB-12368428576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2253087-9531-4B63-A02B-84FCC3734E83}"/>
              </a:ext>
            </a:extLst>
          </p:cNvPr>
          <p:cNvSpPr txBox="1">
            <a:spLocks noGrp="1"/>
          </p:cNvSpPr>
          <p:nvPr>
            <p:ph type="dt" sz="half" idx="7"/>
          </p:nvPr>
        </p:nvSpPr>
        <p:spPr/>
        <p:txBody>
          <a:bodyPr/>
          <a:lstStyle>
            <a:lvl1pPr>
              <a:defRPr/>
            </a:lvl1pPr>
          </a:lstStyle>
          <a:p>
            <a:pPr lvl="0"/>
            <a:fld id="{79B2C2FF-9629-4117-AF62-329D1687ECA5}" type="datetime1">
              <a:rPr lang="es-ES"/>
              <a:pPr lvl="0"/>
              <a:t>17/05/2020</a:t>
            </a:fld>
            <a:endParaRPr lang="es-ES"/>
          </a:p>
        </p:txBody>
      </p:sp>
      <p:sp>
        <p:nvSpPr>
          <p:cNvPr id="6" name="Marcador de pie de página 5">
            <a:extLst>
              <a:ext uri="{FF2B5EF4-FFF2-40B4-BE49-F238E27FC236}">
                <a16:creationId xmlns:a16="http://schemas.microsoft.com/office/drawing/2014/main" id="{1D0E2363-9915-40F0-BA09-8683BB77E34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BE1D6B3-9476-4150-9523-8BB139F75AA1}"/>
              </a:ext>
            </a:extLst>
          </p:cNvPr>
          <p:cNvSpPr txBox="1">
            <a:spLocks noGrp="1"/>
          </p:cNvSpPr>
          <p:nvPr>
            <p:ph type="sldNum" sz="quarter" idx="8"/>
          </p:nvPr>
        </p:nvSpPr>
        <p:spPr/>
        <p:txBody>
          <a:bodyPr/>
          <a:lstStyle>
            <a:lvl1pPr>
              <a:defRPr/>
            </a:lvl1pPr>
          </a:lstStyle>
          <a:p>
            <a:pPr lvl="0"/>
            <a:fld id="{CE55B57A-A46A-4162-A4A7-4905BB19E57A}" type="slidenum">
              <a:t>‹Nº›</a:t>
            </a:fld>
            <a:endParaRPr lang="es-ES"/>
          </a:p>
        </p:txBody>
      </p:sp>
    </p:spTree>
    <p:extLst>
      <p:ext uri="{BB962C8B-B14F-4D97-AF65-F5344CB8AC3E}">
        <p14:creationId xmlns:p14="http://schemas.microsoft.com/office/powerpoint/2010/main" val="51167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C89B2-BF2A-4A3A-BC62-C2A7626E512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F4F4937-22D1-4535-B68E-F4B19C28137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4EF4364-38D8-487A-AF62-9DD1552A364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20B124E-42F2-4FC4-9779-F95EA880BFF9}"/>
              </a:ext>
            </a:extLst>
          </p:cNvPr>
          <p:cNvSpPr txBox="1">
            <a:spLocks noGrp="1"/>
          </p:cNvSpPr>
          <p:nvPr>
            <p:ph type="dt" sz="half" idx="7"/>
          </p:nvPr>
        </p:nvSpPr>
        <p:spPr/>
        <p:txBody>
          <a:bodyPr/>
          <a:lstStyle>
            <a:lvl1pPr>
              <a:defRPr/>
            </a:lvl1pPr>
          </a:lstStyle>
          <a:p>
            <a:pPr lvl="0"/>
            <a:fld id="{A50C67C2-1BF0-410C-9D96-6344EBCD9D50}" type="datetime1">
              <a:rPr lang="es-ES"/>
              <a:pPr lvl="0"/>
              <a:t>17/05/2020</a:t>
            </a:fld>
            <a:endParaRPr lang="es-ES"/>
          </a:p>
        </p:txBody>
      </p:sp>
      <p:sp>
        <p:nvSpPr>
          <p:cNvPr id="6" name="Marcador de pie de página 5">
            <a:extLst>
              <a:ext uri="{FF2B5EF4-FFF2-40B4-BE49-F238E27FC236}">
                <a16:creationId xmlns:a16="http://schemas.microsoft.com/office/drawing/2014/main" id="{D08D03F7-40F3-47B2-A954-FF3EB0D3954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26E113-0A9E-4150-9EDB-AC2A5A61BA93}"/>
              </a:ext>
            </a:extLst>
          </p:cNvPr>
          <p:cNvSpPr txBox="1">
            <a:spLocks noGrp="1"/>
          </p:cNvSpPr>
          <p:nvPr>
            <p:ph type="sldNum" sz="quarter" idx="8"/>
          </p:nvPr>
        </p:nvSpPr>
        <p:spPr/>
        <p:txBody>
          <a:bodyPr/>
          <a:lstStyle>
            <a:lvl1pPr>
              <a:defRPr/>
            </a:lvl1pPr>
          </a:lstStyle>
          <a:p>
            <a:pPr lvl="0"/>
            <a:fld id="{75523AE0-6D7F-4A77-A845-BEE0B21FD431}" type="slidenum">
              <a:t>‹Nº›</a:t>
            </a:fld>
            <a:endParaRPr lang="es-ES"/>
          </a:p>
        </p:txBody>
      </p:sp>
    </p:spTree>
    <p:extLst>
      <p:ext uri="{BB962C8B-B14F-4D97-AF65-F5344CB8AC3E}">
        <p14:creationId xmlns:p14="http://schemas.microsoft.com/office/powerpoint/2010/main" val="2784510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4070D3-80BC-4333-B028-872A0C82993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9E7D6D3-866F-489A-BF29-77D51D2B39E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25EE9D-54A1-472F-8E91-64E4C950023F}"/>
              </a:ext>
            </a:extLst>
          </p:cNvPr>
          <p:cNvSpPr txBox="1">
            <a:spLocks noGrp="1"/>
          </p:cNvSpPr>
          <p:nvPr>
            <p:ph type="dt" sz="half" idx="7"/>
          </p:nvPr>
        </p:nvSpPr>
        <p:spPr/>
        <p:txBody>
          <a:bodyPr/>
          <a:lstStyle>
            <a:lvl1pPr>
              <a:defRPr/>
            </a:lvl1pPr>
          </a:lstStyle>
          <a:p>
            <a:pPr lvl="0"/>
            <a:fld id="{35E8430E-ADB7-431A-9CC9-69DACE754D3F}" type="datetime1">
              <a:rPr lang="es-ES"/>
              <a:pPr lvl="0"/>
              <a:t>17/05/2020</a:t>
            </a:fld>
            <a:endParaRPr lang="es-ES"/>
          </a:p>
        </p:txBody>
      </p:sp>
      <p:sp>
        <p:nvSpPr>
          <p:cNvPr id="5" name="Marcador de pie de página 4">
            <a:extLst>
              <a:ext uri="{FF2B5EF4-FFF2-40B4-BE49-F238E27FC236}">
                <a16:creationId xmlns:a16="http://schemas.microsoft.com/office/drawing/2014/main" id="{006A31C3-AFB6-4277-806D-831D505838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6FA95A1-2FD3-4B16-B1C6-3E9FED46741E}"/>
              </a:ext>
            </a:extLst>
          </p:cNvPr>
          <p:cNvSpPr txBox="1">
            <a:spLocks noGrp="1"/>
          </p:cNvSpPr>
          <p:nvPr>
            <p:ph type="sldNum" sz="quarter" idx="8"/>
          </p:nvPr>
        </p:nvSpPr>
        <p:spPr/>
        <p:txBody>
          <a:bodyPr/>
          <a:lstStyle>
            <a:lvl1pPr>
              <a:defRPr/>
            </a:lvl1pPr>
          </a:lstStyle>
          <a:p>
            <a:pPr lvl="0"/>
            <a:fld id="{0CCCBBD9-056F-4151-A954-8A55C5FFF829}" type="slidenum">
              <a:t>‹Nº›</a:t>
            </a:fld>
            <a:endParaRPr lang="es-ES"/>
          </a:p>
        </p:txBody>
      </p:sp>
    </p:spTree>
    <p:extLst>
      <p:ext uri="{BB962C8B-B14F-4D97-AF65-F5344CB8AC3E}">
        <p14:creationId xmlns:p14="http://schemas.microsoft.com/office/powerpoint/2010/main" val="2275625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02D179-2962-4A1D-A492-EFAC751BBC8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66765C7-EDFE-49A5-BC24-72B39735A48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819C759-8265-43FD-90CD-5CE0706C27B5}"/>
              </a:ext>
            </a:extLst>
          </p:cNvPr>
          <p:cNvSpPr txBox="1">
            <a:spLocks noGrp="1"/>
          </p:cNvSpPr>
          <p:nvPr>
            <p:ph type="dt" sz="half" idx="7"/>
          </p:nvPr>
        </p:nvSpPr>
        <p:spPr/>
        <p:txBody>
          <a:bodyPr/>
          <a:lstStyle>
            <a:lvl1pPr>
              <a:defRPr/>
            </a:lvl1pPr>
          </a:lstStyle>
          <a:p>
            <a:pPr lvl="0"/>
            <a:fld id="{948F4C55-F5CA-40C0-BBAF-32CAE1CA4DA3}" type="datetime1">
              <a:rPr lang="es-ES"/>
              <a:pPr lvl="0"/>
              <a:t>17/05/2020</a:t>
            </a:fld>
            <a:endParaRPr lang="es-ES"/>
          </a:p>
        </p:txBody>
      </p:sp>
      <p:sp>
        <p:nvSpPr>
          <p:cNvPr id="5" name="Marcador de pie de página 4">
            <a:extLst>
              <a:ext uri="{FF2B5EF4-FFF2-40B4-BE49-F238E27FC236}">
                <a16:creationId xmlns:a16="http://schemas.microsoft.com/office/drawing/2014/main" id="{477450A9-F1F2-4A32-B2E1-89BBD9BB54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C4A40DE-B583-462F-9F24-6F919BF3553D}"/>
              </a:ext>
            </a:extLst>
          </p:cNvPr>
          <p:cNvSpPr txBox="1">
            <a:spLocks noGrp="1"/>
          </p:cNvSpPr>
          <p:nvPr>
            <p:ph type="sldNum" sz="quarter" idx="8"/>
          </p:nvPr>
        </p:nvSpPr>
        <p:spPr/>
        <p:txBody>
          <a:bodyPr/>
          <a:lstStyle>
            <a:lvl1pPr>
              <a:defRPr/>
            </a:lvl1pPr>
          </a:lstStyle>
          <a:p>
            <a:pPr lvl="0"/>
            <a:fld id="{6273AE73-5273-4A1E-A7BA-1273195D866C}" type="slidenum">
              <a:t>‹Nº›</a:t>
            </a:fld>
            <a:endParaRPr lang="es-ES"/>
          </a:p>
        </p:txBody>
      </p:sp>
    </p:spTree>
    <p:extLst>
      <p:ext uri="{BB962C8B-B14F-4D97-AF65-F5344CB8AC3E}">
        <p14:creationId xmlns:p14="http://schemas.microsoft.com/office/powerpoint/2010/main" val="1724026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F7BAD7-69F2-4CA8-A984-4A5DE878CCF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2591C8B-0B80-4A76-8D47-A2E326D5FF4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D375499-15B8-4A59-9404-B936916D674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D721C41-E1E2-40FD-9783-BE628B13C98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89A83D6-405C-468D-83AC-372EE54B334B}"/>
              </a:ext>
            </a:extLst>
          </p:cNvPr>
          <p:cNvSpPr txBox="1">
            <a:spLocks noGrp="1"/>
          </p:cNvSpPr>
          <p:nvPr>
            <p:ph type="sldNum" sz="quarter" idx="8"/>
          </p:nvPr>
        </p:nvSpPr>
        <p:spPr/>
        <p:txBody>
          <a:bodyPr/>
          <a:lstStyle>
            <a:lvl1pPr>
              <a:defRPr sz="1400"/>
            </a:lvl1pPr>
          </a:lstStyle>
          <a:p>
            <a:pPr lvl="0"/>
            <a:fld id="{315E67A3-8E8C-4BBC-A781-557A5F3C52EE}" type="slidenum">
              <a:t>‹Nº›</a:t>
            </a:fld>
            <a:endParaRPr lang="es-ES"/>
          </a:p>
        </p:txBody>
      </p:sp>
    </p:spTree>
    <p:extLst>
      <p:ext uri="{BB962C8B-B14F-4D97-AF65-F5344CB8AC3E}">
        <p14:creationId xmlns:p14="http://schemas.microsoft.com/office/powerpoint/2010/main" val="33891154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0DAC19-A099-409E-9A77-F674505031C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373F795-44CD-4A33-9233-81B17A9EB77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77F782E-9923-4153-884C-29232E382B1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54318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283D7E4-96DF-462E-A2D9-FD7D8D14C5C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8FD75AE-6E66-47D4-9E7B-9063B14C2CB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9D5A081-2028-4D84-B39C-A217D322A5B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CB9A357-8BA1-47FC-97C6-355C0E1B4853}" type="datetime1">
              <a:rPr lang="es-ES"/>
              <a:pPr lvl="0"/>
              <a:t>17/05/2020</a:t>
            </a:fld>
            <a:endParaRPr lang="es-ES"/>
          </a:p>
        </p:txBody>
      </p:sp>
      <p:sp>
        <p:nvSpPr>
          <p:cNvPr id="5" name="Marcador de pie de página 4">
            <a:extLst>
              <a:ext uri="{FF2B5EF4-FFF2-40B4-BE49-F238E27FC236}">
                <a16:creationId xmlns:a16="http://schemas.microsoft.com/office/drawing/2014/main" id="{764802EE-5CBE-44EB-9D92-7F7865CDE88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A6D3B5C-C3FC-4FD5-8FF0-C9559236612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15C738C-B916-447A-B629-0B43B45475F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AB7916C-D0B8-402B-9EF8-1C1F55AB96F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7B5643A-6B70-4D39-AAF9-6C7C9EC4C81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54F773B-0E5C-492E-B068-8D12C13FEC4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6A276A0-7BC2-493C-8E90-F2F28366C90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09F66FF-C578-4DB5-8D78-5078F401631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7E4C301-E203-44BE-9E91-1193E965E67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2C4EB73-B8AA-4494-A6EA-C283A8A93E5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330837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0F4E08F-F0B6-4DFE-84E9-F76C5B5866A8}"/>
              </a:ext>
            </a:extLst>
          </p:cNvPr>
          <p:cNvSpPr txBox="1"/>
          <p:nvPr/>
        </p:nvSpPr>
        <p:spPr>
          <a:xfrm>
            <a:off x="0" y="2670276"/>
            <a:ext cx="1204924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BASÍLICA DE SAN PATRICIO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MONTREAL · CANADÁ</a:t>
            </a:r>
          </a:p>
        </p:txBody>
      </p:sp>
      <p:pic>
        <p:nvPicPr>
          <p:cNvPr id="3" name="Bach - Guillou - Goldberg Variations - 29">
            <a:extLst>
              <a:ext uri="{FF2B5EF4-FFF2-40B4-BE49-F238E27FC236}">
                <a16:creationId xmlns:a16="http://schemas.microsoft.com/office/drawing/2014/main" id="{25995753-202A-4FEA-883A-E03B459D1C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0715" y="57150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61B944-A6E2-408C-928F-B0014C7AE3B9}"/>
              </a:ext>
            </a:extLst>
          </p:cNvPr>
          <p:cNvPicPr>
            <a:picLocks noChangeAspect="1"/>
          </p:cNvPicPr>
          <p:nvPr/>
        </p:nvPicPr>
        <p:blipFill>
          <a:blip r:embed="rId3"/>
          <a:stretch>
            <a:fillRect/>
          </a:stretch>
        </p:blipFill>
        <p:spPr>
          <a:xfrm>
            <a:off x="6529602" y="0"/>
            <a:ext cx="5249113" cy="6858000"/>
          </a:xfrm>
          <a:prstGeom prst="rect">
            <a:avLst/>
          </a:prstGeom>
          <a:noFill/>
          <a:ln cap="flat">
            <a:noFill/>
          </a:ln>
        </p:spPr>
      </p:pic>
      <p:sp>
        <p:nvSpPr>
          <p:cNvPr id="3" name="CuadroTexto 3">
            <a:extLst>
              <a:ext uri="{FF2B5EF4-FFF2-40B4-BE49-F238E27FC236}">
                <a16:creationId xmlns:a16="http://schemas.microsoft.com/office/drawing/2014/main" id="{8552EB6E-70FE-43A6-BB48-811E124C4A24}"/>
              </a:ext>
            </a:extLst>
          </p:cNvPr>
          <p:cNvSpPr txBox="1"/>
          <p:nvPr/>
        </p:nvSpPr>
        <p:spPr>
          <a:xfrm>
            <a:off x="457200" y="924558"/>
            <a:ext cx="581152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Basílica de San Patricio es una basílica menor católica en el bulevar de René-Lévesque en el centro de Montreal, Quebec, al este de Canadá. La iglesia es conocida por sus vínculos históricos con la comunidad irlandesa canadiense. San Patricio celebró su 150 aniversario en 1997. Los católicos de habla inglesa se reunieron por primera vez en Montreal en la iglesia Notre-Dame-de-Bon-Secours en el Viejo Montreal; Sin embargo, su número fue aumentado por la llegada masiva de inmigrantes irlandeses alrededor de 1817. Inicialmente fueron trasladados a la Iglesia de los Recoletos (franciscanos franceses) en 1825, pero en 1841 ascendían a 6.500 y ya no podían ser acomodados. El gobierno de Quebec designó a la iglesia un monumento histórico el 10 de diciembre de 1985. También ha sido designado un Lugar Histórico Nacional de Canadá. El 4 de abril de 1985 el gobierno de Quebec consideró la iglesia como un monumento histórico y en 1996 fue nombrado un sitio histórico nacional de Canadá. El día de San Patricio, el 17 de marzo de 1989, la iglesia fue promovida al estatus de una basílica menor por Juan Pablo II, a petición de Paul Grégoire, cardenal arzobispo de Montreal.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C71172-31AF-4740-BCB5-B60376267A2A}"/>
              </a:ext>
            </a:extLst>
          </p:cNvPr>
          <p:cNvPicPr>
            <a:picLocks noChangeAspect="1"/>
          </p:cNvPicPr>
          <p:nvPr/>
        </p:nvPicPr>
        <p:blipFill>
          <a:blip r:embed="rId2"/>
          <a:stretch>
            <a:fillRect/>
          </a:stretch>
        </p:blipFill>
        <p:spPr>
          <a:xfrm>
            <a:off x="1512573" y="0"/>
            <a:ext cx="9165588" cy="6874194"/>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DE015D-1406-4D6B-820F-91246EBDA573}"/>
              </a:ext>
            </a:extLst>
          </p:cNvPr>
          <p:cNvPicPr>
            <a:picLocks noChangeAspect="1"/>
          </p:cNvPicPr>
          <p:nvPr/>
        </p:nvPicPr>
        <p:blipFill>
          <a:blip r:embed="rId3"/>
          <a:stretch>
            <a:fillRect/>
          </a:stretch>
        </p:blipFill>
        <p:spPr>
          <a:xfrm>
            <a:off x="1336038" y="0"/>
            <a:ext cx="9210037" cy="690100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C1CF5D-1B50-4218-A200-A65DC9FF0DD7}"/>
              </a:ext>
            </a:extLst>
          </p:cNvPr>
          <p:cNvPicPr>
            <a:picLocks noChangeAspect="1"/>
          </p:cNvPicPr>
          <p:nvPr/>
        </p:nvPicPr>
        <p:blipFill>
          <a:blip r:embed="rId2"/>
          <a:stretch>
            <a:fillRect/>
          </a:stretch>
        </p:blipFill>
        <p:spPr>
          <a:xfrm>
            <a:off x="1066803" y="0"/>
            <a:ext cx="5139385" cy="6858000"/>
          </a:xfrm>
          <a:prstGeom prst="rect">
            <a:avLst/>
          </a:prstGeom>
          <a:noFill/>
          <a:ln cap="flat">
            <a:noFill/>
          </a:ln>
        </p:spPr>
      </p:pic>
      <p:pic>
        <p:nvPicPr>
          <p:cNvPr id="3" name="Imagen 4">
            <a:extLst>
              <a:ext uri="{FF2B5EF4-FFF2-40B4-BE49-F238E27FC236}">
                <a16:creationId xmlns:a16="http://schemas.microsoft.com/office/drawing/2014/main" id="{29107F26-2591-4AD4-BFEF-D410BB4188C4}"/>
              </a:ext>
            </a:extLst>
          </p:cNvPr>
          <p:cNvPicPr>
            <a:picLocks noChangeAspect="1"/>
          </p:cNvPicPr>
          <p:nvPr/>
        </p:nvPicPr>
        <p:blipFill>
          <a:blip r:embed="rId3"/>
          <a:stretch>
            <a:fillRect/>
          </a:stretch>
        </p:blipFill>
        <p:spPr>
          <a:xfrm>
            <a:off x="6543044" y="0"/>
            <a:ext cx="4572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9F6048-89E2-40EA-BB9F-FCCED2308B5F}"/>
              </a:ext>
            </a:extLst>
          </p:cNvPr>
          <p:cNvPicPr>
            <a:picLocks noChangeAspect="1"/>
          </p:cNvPicPr>
          <p:nvPr/>
        </p:nvPicPr>
        <p:blipFill>
          <a:blip r:embed="rId2"/>
          <a:stretch>
            <a:fillRect/>
          </a:stretch>
        </p:blipFill>
        <p:spPr>
          <a:xfrm>
            <a:off x="1097280" y="0"/>
            <a:ext cx="4572000" cy="6858000"/>
          </a:xfrm>
          <a:prstGeom prst="rect">
            <a:avLst/>
          </a:prstGeom>
          <a:noFill/>
          <a:ln cap="flat">
            <a:noFill/>
          </a:ln>
        </p:spPr>
      </p:pic>
      <p:pic>
        <p:nvPicPr>
          <p:cNvPr id="3" name="Imagen 4">
            <a:extLst>
              <a:ext uri="{FF2B5EF4-FFF2-40B4-BE49-F238E27FC236}">
                <a16:creationId xmlns:a16="http://schemas.microsoft.com/office/drawing/2014/main" id="{91F6FA8E-F532-4235-8D3B-344181C36842}"/>
              </a:ext>
            </a:extLst>
          </p:cNvPr>
          <p:cNvPicPr>
            <a:picLocks noChangeAspect="1"/>
          </p:cNvPicPr>
          <p:nvPr/>
        </p:nvPicPr>
        <p:blipFill>
          <a:blip r:embed="rId3"/>
          <a:stretch>
            <a:fillRect/>
          </a:stretch>
        </p:blipFill>
        <p:spPr>
          <a:xfrm>
            <a:off x="5994404" y="0"/>
            <a:ext cx="5130798" cy="686848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6ADDA8-6A60-4F58-9644-AD727F29249C}"/>
              </a:ext>
            </a:extLst>
          </p:cNvPr>
          <p:cNvPicPr>
            <a:picLocks noChangeAspect="1"/>
          </p:cNvPicPr>
          <p:nvPr/>
        </p:nvPicPr>
        <p:blipFill>
          <a:blip r:embed="rId2"/>
          <a:stretch>
            <a:fillRect/>
          </a:stretch>
        </p:blipFill>
        <p:spPr>
          <a:xfrm>
            <a:off x="1584956" y="0"/>
            <a:ext cx="9093195" cy="681989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C9C8F9-779E-4BCD-B9D4-9C2B4EB1E4D2}"/>
              </a:ext>
            </a:extLst>
          </p:cNvPr>
          <p:cNvPicPr>
            <a:picLocks noChangeAspect="1"/>
          </p:cNvPicPr>
          <p:nvPr/>
        </p:nvPicPr>
        <p:blipFill>
          <a:blip r:embed="rId2"/>
          <a:stretch>
            <a:fillRect/>
          </a:stretch>
        </p:blipFill>
        <p:spPr>
          <a:xfrm>
            <a:off x="147062" y="0"/>
            <a:ext cx="1189788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5ADB0C-120E-41BD-8D92-64ECC34069F1}"/>
              </a:ext>
            </a:extLst>
          </p:cNvPr>
          <p:cNvPicPr>
            <a:picLocks noChangeAspect="1"/>
          </p:cNvPicPr>
          <p:nvPr/>
        </p:nvPicPr>
        <p:blipFill>
          <a:blip r:embed="rId2"/>
          <a:stretch>
            <a:fillRect/>
          </a:stretch>
        </p:blipFill>
        <p:spPr>
          <a:xfrm>
            <a:off x="1569082" y="0"/>
            <a:ext cx="916953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8BFCB9-23B2-4D47-9F38-7C9386C86971}"/>
              </a:ext>
            </a:extLst>
          </p:cNvPr>
          <p:cNvPicPr>
            <a:picLocks noChangeAspect="1"/>
          </p:cNvPicPr>
          <p:nvPr/>
        </p:nvPicPr>
        <p:blipFill>
          <a:blip r:embed="rId2"/>
          <a:stretch>
            <a:fillRect/>
          </a:stretch>
        </p:blipFill>
        <p:spPr>
          <a:xfrm>
            <a:off x="807086" y="0"/>
            <a:ext cx="1045395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85593-DA36-431F-9CB2-16BC11CEB80E}"/>
              </a:ext>
            </a:extLst>
          </p:cNvPr>
          <p:cNvPicPr>
            <a:picLocks noChangeAspect="1"/>
          </p:cNvPicPr>
          <p:nvPr/>
        </p:nvPicPr>
        <p:blipFill>
          <a:blip r:embed="rId2"/>
          <a:stretch>
            <a:fillRect/>
          </a:stretch>
        </p:blipFill>
        <p:spPr>
          <a:xfrm>
            <a:off x="914400" y="0"/>
            <a:ext cx="10322561" cy="688171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9FFFD-C377-4676-8081-8087202D3AC1}"/>
              </a:ext>
            </a:extLst>
          </p:cNvPr>
          <p:cNvPicPr>
            <a:picLocks noChangeAspect="1"/>
          </p:cNvPicPr>
          <p:nvPr/>
        </p:nvPicPr>
        <p:blipFill>
          <a:blip r:embed="rId2"/>
          <a:stretch>
            <a:fillRect/>
          </a:stretch>
        </p:blipFill>
        <p:spPr>
          <a:xfrm>
            <a:off x="924558" y="0"/>
            <a:ext cx="10241280" cy="682752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1B3DD8-BD99-48E7-925F-43A0F177366B}"/>
              </a:ext>
            </a:extLst>
          </p:cNvPr>
          <p:cNvPicPr>
            <a:picLocks noChangeAspect="1"/>
          </p:cNvPicPr>
          <p:nvPr/>
        </p:nvPicPr>
        <p:blipFill>
          <a:blip r:embed="rId2"/>
          <a:stretch>
            <a:fillRect/>
          </a:stretch>
        </p:blipFill>
        <p:spPr>
          <a:xfrm>
            <a:off x="812801" y="0"/>
            <a:ext cx="10464795" cy="689461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78114-C147-4287-B496-FDF359C7CB82}"/>
              </a:ext>
            </a:extLst>
          </p:cNvPr>
          <p:cNvPicPr>
            <a:picLocks noChangeAspect="1"/>
          </p:cNvPicPr>
          <p:nvPr/>
        </p:nvPicPr>
        <p:blipFill>
          <a:blip r:embed="rId2"/>
          <a:stretch>
            <a:fillRect/>
          </a:stretch>
        </p:blipFill>
        <p:spPr>
          <a:xfrm>
            <a:off x="1568452" y="0"/>
            <a:ext cx="905964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66ADBA-B59D-4BA3-A7F1-52EE928CF0D4}"/>
              </a:ext>
            </a:extLst>
          </p:cNvPr>
          <p:cNvPicPr>
            <a:picLocks noChangeAspect="1"/>
          </p:cNvPicPr>
          <p:nvPr/>
        </p:nvPicPr>
        <p:blipFill>
          <a:blip r:embed="rId2"/>
          <a:stretch>
            <a:fillRect/>
          </a:stretch>
        </p:blipFill>
        <p:spPr>
          <a:xfrm>
            <a:off x="1471571" y="0"/>
            <a:ext cx="924886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C15286-3D50-4D6A-8927-9028EF285F95}"/>
              </a:ext>
            </a:extLst>
          </p:cNvPr>
          <p:cNvPicPr>
            <a:picLocks noChangeAspect="1"/>
          </p:cNvPicPr>
          <p:nvPr/>
        </p:nvPicPr>
        <p:blipFill>
          <a:blip r:embed="rId2"/>
          <a:stretch>
            <a:fillRect/>
          </a:stretch>
        </p:blipFill>
        <p:spPr>
          <a:xfrm>
            <a:off x="1463680" y="0"/>
            <a:ext cx="926463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9D49F7-3DA1-4026-8C5B-F319CD39A280}"/>
              </a:ext>
            </a:extLst>
          </p:cNvPr>
          <p:cNvPicPr>
            <a:picLocks noChangeAspect="1"/>
          </p:cNvPicPr>
          <p:nvPr/>
        </p:nvPicPr>
        <p:blipFill>
          <a:blip r:embed="rId2"/>
          <a:stretch>
            <a:fillRect/>
          </a:stretch>
        </p:blipFill>
        <p:spPr>
          <a:xfrm>
            <a:off x="1424936" y="0"/>
            <a:ext cx="917837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99F157-7751-4308-AF7A-D1A7270111C7}"/>
              </a:ext>
            </a:extLst>
          </p:cNvPr>
          <p:cNvPicPr>
            <a:picLocks noChangeAspect="1"/>
          </p:cNvPicPr>
          <p:nvPr/>
        </p:nvPicPr>
        <p:blipFill>
          <a:blip r:embed="rId2"/>
          <a:stretch>
            <a:fillRect/>
          </a:stretch>
        </p:blipFill>
        <p:spPr>
          <a:xfrm>
            <a:off x="780092" y="0"/>
            <a:ext cx="1056784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2B69B9-3192-449D-AA96-E0D1CE724F16}"/>
              </a:ext>
            </a:extLst>
          </p:cNvPr>
          <p:cNvPicPr>
            <a:picLocks noChangeAspect="1"/>
          </p:cNvPicPr>
          <p:nvPr/>
        </p:nvPicPr>
        <p:blipFill>
          <a:blip r:embed="rId2"/>
          <a:stretch>
            <a:fillRect/>
          </a:stretch>
        </p:blipFill>
        <p:spPr>
          <a:xfrm>
            <a:off x="1495108" y="35561"/>
            <a:ext cx="9274494" cy="68567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1162BF-A87E-4307-923C-A852EA9C9F47}"/>
              </a:ext>
            </a:extLst>
          </p:cNvPr>
          <p:cNvPicPr>
            <a:picLocks noChangeAspect="1"/>
          </p:cNvPicPr>
          <p:nvPr/>
        </p:nvPicPr>
        <p:blipFill>
          <a:blip r:embed="rId2"/>
          <a:stretch>
            <a:fillRect/>
          </a:stretch>
        </p:blipFill>
        <p:spPr>
          <a:xfrm>
            <a:off x="956956" y="0"/>
            <a:ext cx="1027809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6D380B-BEC9-4B80-94AE-ADFBBD873EF1}"/>
              </a:ext>
            </a:extLst>
          </p:cNvPr>
          <p:cNvPicPr>
            <a:picLocks noChangeAspect="1"/>
          </p:cNvPicPr>
          <p:nvPr/>
        </p:nvPicPr>
        <p:blipFill>
          <a:blip r:embed="rId2"/>
          <a:stretch>
            <a:fillRect/>
          </a:stretch>
        </p:blipFill>
        <p:spPr>
          <a:xfrm>
            <a:off x="6311271" y="0"/>
            <a:ext cx="5139046" cy="6989819"/>
          </a:xfrm>
          <a:prstGeom prst="rect">
            <a:avLst/>
          </a:prstGeom>
          <a:noFill/>
          <a:ln cap="flat">
            <a:noFill/>
          </a:ln>
        </p:spPr>
      </p:pic>
      <p:pic>
        <p:nvPicPr>
          <p:cNvPr id="3" name="Imagen 4">
            <a:extLst>
              <a:ext uri="{FF2B5EF4-FFF2-40B4-BE49-F238E27FC236}">
                <a16:creationId xmlns:a16="http://schemas.microsoft.com/office/drawing/2014/main" id="{83D023B1-4B26-40F0-AA8D-3B733E3AF517}"/>
              </a:ext>
            </a:extLst>
          </p:cNvPr>
          <p:cNvPicPr>
            <a:picLocks noChangeAspect="1"/>
          </p:cNvPicPr>
          <p:nvPr/>
        </p:nvPicPr>
        <p:blipFill>
          <a:blip r:embed="rId3"/>
          <a:stretch>
            <a:fillRect/>
          </a:stretch>
        </p:blipFill>
        <p:spPr>
          <a:xfrm>
            <a:off x="620713" y="0"/>
            <a:ext cx="513904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921920-A1E1-4EE1-B1A8-628C12966599}"/>
              </a:ext>
            </a:extLst>
          </p:cNvPr>
          <p:cNvPicPr>
            <a:picLocks noChangeAspect="1"/>
          </p:cNvPicPr>
          <p:nvPr/>
        </p:nvPicPr>
        <p:blipFill>
          <a:blip r:embed="rId2"/>
          <a:stretch>
            <a:fillRect/>
          </a:stretch>
        </p:blipFill>
        <p:spPr>
          <a:xfrm>
            <a:off x="1536704" y="0"/>
            <a:ext cx="9090663" cy="681799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CA40589-E928-4B3E-85C6-2E5E4482F8F2}"/>
              </a:ext>
            </a:extLst>
          </p:cNvPr>
          <p:cNvPicPr>
            <a:picLocks noChangeAspect="1"/>
          </p:cNvPicPr>
          <p:nvPr/>
        </p:nvPicPr>
        <p:blipFill>
          <a:blip r:embed="rId2"/>
          <a:stretch>
            <a:fillRect/>
          </a:stretch>
        </p:blipFill>
        <p:spPr>
          <a:xfrm>
            <a:off x="897794" y="25402"/>
            <a:ext cx="10244992" cy="683259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A570B4-D655-475B-8179-99E77F4A0CAF}"/>
              </a:ext>
            </a:extLst>
          </p:cNvPr>
          <p:cNvPicPr>
            <a:picLocks noChangeAspect="1"/>
          </p:cNvPicPr>
          <p:nvPr/>
        </p:nvPicPr>
        <p:blipFill>
          <a:blip r:embed="rId2"/>
          <a:stretch>
            <a:fillRect/>
          </a:stretch>
        </p:blipFill>
        <p:spPr>
          <a:xfrm>
            <a:off x="5293361" y="0"/>
            <a:ext cx="6863422" cy="6858000"/>
          </a:xfrm>
          <a:prstGeom prst="rect">
            <a:avLst/>
          </a:prstGeom>
          <a:noFill/>
          <a:ln cap="flat">
            <a:noFill/>
          </a:ln>
        </p:spPr>
      </p:pic>
      <p:pic>
        <p:nvPicPr>
          <p:cNvPr id="3" name="Imagen 4">
            <a:extLst>
              <a:ext uri="{FF2B5EF4-FFF2-40B4-BE49-F238E27FC236}">
                <a16:creationId xmlns:a16="http://schemas.microsoft.com/office/drawing/2014/main" id="{7E43277C-331F-4B05-8212-257BA47920D3}"/>
              </a:ext>
            </a:extLst>
          </p:cNvPr>
          <p:cNvPicPr>
            <a:picLocks noChangeAspect="1"/>
          </p:cNvPicPr>
          <p:nvPr/>
        </p:nvPicPr>
        <p:blipFill>
          <a:blip r:embed="rId3"/>
          <a:stretch>
            <a:fillRect/>
          </a:stretch>
        </p:blipFill>
        <p:spPr>
          <a:xfrm>
            <a:off x="43543" y="10158"/>
            <a:ext cx="5094515"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6B07ED-E46B-4B22-A3BA-6D55E37316C8}"/>
              </a:ext>
            </a:extLst>
          </p:cNvPr>
          <p:cNvPicPr>
            <a:picLocks noChangeAspect="1"/>
          </p:cNvPicPr>
          <p:nvPr/>
        </p:nvPicPr>
        <p:blipFill>
          <a:blip r:embed="rId2"/>
          <a:stretch>
            <a:fillRect/>
          </a:stretch>
        </p:blipFill>
        <p:spPr>
          <a:xfrm>
            <a:off x="2709732" y="0"/>
            <a:ext cx="681317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324C257-F29E-425B-9D0D-269EE28E5592}"/>
              </a:ext>
            </a:extLst>
          </p:cNvPr>
          <p:cNvPicPr>
            <a:picLocks noChangeAspect="1"/>
          </p:cNvPicPr>
          <p:nvPr/>
        </p:nvPicPr>
        <p:blipFill>
          <a:blip r:embed="rId2"/>
          <a:stretch>
            <a:fillRect/>
          </a:stretch>
        </p:blipFill>
        <p:spPr>
          <a:xfrm>
            <a:off x="2590796" y="0"/>
            <a:ext cx="701040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1212C5-6C64-438D-B96C-D839AE1CF05B}"/>
              </a:ext>
            </a:extLst>
          </p:cNvPr>
          <p:cNvPicPr>
            <a:picLocks noChangeAspect="1"/>
          </p:cNvPicPr>
          <p:nvPr/>
        </p:nvPicPr>
        <p:blipFill>
          <a:blip r:embed="rId2"/>
          <a:stretch>
            <a:fillRect/>
          </a:stretch>
        </p:blipFill>
        <p:spPr>
          <a:xfrm>
            <a:off x="2580135" y="0"/>
            <a:ext cx="703173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BC209E-B849-4EE0-9B40-96C46BA19F4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D67DE5-29B8-43B4-BB12-D849BF1977FC}"/>
              </a:ext>
            </a:extLst>
          </p:cNvPr>
          <p:cNvPicPr>
            <a:picLocks noChangeAspect="1"/>
          </p:cNvPicPr>
          <p:nvPr/>
        </p:nvPicPr>
        <p:blipFill>
          <a:blip r:embed="rId2"/>
          <a:stretch>
            <a:fillRect/>
          </a:stretch>
        </p:blipFill>
        <p:spPr>
          <a:xfrm>
            <a:off x="2523936" y="0"/>
            <a:ext cx="7144134"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C60603E-73F0-4E2C-B981-98395ACD0B21}"/>
              </a:ext>
            </a:extLst>
          </p:cNvPr>
          <p:cNvPicPr>
            <a:picLocks noChangeAspect="1"/>
          </p:cNvPicPr>
          <p:nvPr/>
        </p:nvPicPr>
        <p:blipFill>
          <a:blip r:embed="rId2"/>
          <a:stretch>
            <a:fillRect/>
          </a:stretch>
        </p:blipFill>
        <p:spPr>
          <a:xfrm>
            <a:off x="2897075" y="0"/>
            <a:ext cx="639784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A88BA7-0853-4D9A-86E1-1683888F3C93}"/>
              </a:ext>
            </a:extLst>
          </p:cNvPr>
          <p:cNvPicPr>
            <a:picLocks noChangeAspect="1"/>
          </p:cNvPicPr>
          <p:nvPr/>
        </p:nvPicPr>
        <p:blipFill>
          <a:blip r:embed="rId2"/>
          <a:stretch>
            <a:fillRect/>
          </a:stretch>
        </p:blipFill>
        <p:spPr>
          <a:xfrm>
            <a:off x="2635703" y="0"/>
            <a:ext cx="692059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4249CA-9C78-4297-918B-5E4C5C0CDE39}"/>
              </a:ext>
            </a:extLst>
          </p:cNvPr>
          <p:cNvPicPr>
            <a:picLocks noChangeAspect="1"/>
          </p:cNvPicPr>
          <p:nvPr/>
        </p:nvPicPr>
        <p:blipFill>
          <a:blip r:embed="rId2"/>
          <a:stretch>
            <a:fillRect/>
          </a:stretch>
        </p:blipFill>
        <p:spPr>
          <a:xfrm>
            <a:off x="881701" y="0"/>
            <a:ext cx="1048793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910886-9147-407B-9F03-1C11261D7E71}"/>
              </a:ext>
            </a:extLst>
          </p:cNvPr>
          <p:cNvPicPr>
            <a:picLocks noChangeAspect="1"/>
          </p:cNvPicPr>
          <p:nvPr/>
        </p:nvPicPr>
        <p:blipFill>
          <a:blip r:embed="rId2"/>
          <a:stretch>
            <a:fillRect/>
          </a:stretch>
        </p:blipFill>
        <p:spPr>
          <a:xfrm>
            <a:off x="6230502" y="0"/>
            <a:ext cx="5197074" cy="6858000"/>
          </a:xfrm>
          <a:prstGeom prst="rect">
            <a:avLst/>
          </a:prstGeom>
          <a:noFill/>
          <a:ln cap="flat">
            <a:noFill/>
          </a:ln>
        </p:spPr>
      </p:pic>
      <p:pic>
        <p:nvPicPr>
          <p:cNvPr id="3" name="Imagen 4">
            <a:extLst>
              <a:ext uri="{FF2B5EF4-FFF2-40B4-BE49-F238E27FC236}">
                <a16:creationId xmlns:a16="http://schemas.microsoft.com/office/drawing/2014/main" id="{D2DF2631-E63C-4D4D-B60B-DAC162F55D81}"/>
              </a:ext>
            </a:extLst>
          </p:cNvPr>
          <p:cNvPicPr>
            <a:picLocks noChangeAspect="1"/>
          </p:cNvPicPr>
          <p:nvPr/>
        </p:nvPicPr>
        <p:blipFill>
          <a:blip r:embed="rId3"/>
          <a:stretch>
            <a:fillRect/>
          </a:stretch>
        </p:blipFill>
        <p:spPr>
          <a:xfrm>
            <a:off x="787206" y="0"/>
            <a:ext cx="5151501"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EF1B9F-1A05-4729-B3F2-ED7E3527EA12}"/>
              </a:ext>
            </a:extLst>
          </p:cNvPr>
          <p:cNvPicPr>
            <a:picLocks noChangeAspect="1"/>
          </p:cNvPicPr>
          <p:nvPr/>
        </p:nvPicPr>
        <p:blipFill>
          <a:blip r:embed="rId2"/>
          <a:stretch>
            <a:fillRect/>
          </a:stretch>
        </p:blipFill>
        <p:spPr>
          <a:xfrm>
            <a:off x="985522" y="0"/>
            <a:ext cx="10139681" cy="6765069"/>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186CD2-7A59-4106-80CD-8687E539E85D}"/>
              </a:ext>
            </a:extLst>
          </p:cNvPr>
          <p:cNvPicPr>
            <a:picLocks noChangeAspect="1"/>
          </p:cNvPicPr>
          <p:nvPr/>
        </p:nvPicPr>
        <p:blipFill>
          <a:blip r:embed="rId2"/>
          <a:stretch>
            <a:fillRect/>
          </a:stretch>
        </p:blipFill>
        <p:spPr>
          <a:xfrm>
            <a:off x="3369948" y="0"/>
            <a:ext cx="545210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407F1B4-D733-4CEF-BC83-B80AD66BEEF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751C4E1-8D19-4908-ABBF-356B517BC67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83D3780-1AEE-443D-9021-E07634B7A6A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B9C200D-F7E9-4834-AEDC-70600E95007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C15CAD1-C96D-44A1-80A5-D2A1204F3BA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E82705C-FE92-4DD3-92A9-4F1C06C348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49E006E-3A7D-450F-94FB-97CA620E728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E67845B-40C9-4900-A1C6-FD086471A3C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1588A30-F1F5-4DE4-8EA2-C85466B15F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3BCBE0C-E18B-4271-B11E-5F92DE6AC5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D83F7EF-69EE-4668-9775-169079F5D2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A164BC0-5C42-4070-BDDE-74FB88E877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EB543B6-B7F4-4D09-820C-57C14201CE7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2A0FB42-D719-49BB-A180-8D988405BDA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62027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260</Words>
  <Application>Microsoft Office PowerPoint</Application>
  <PresentationFormat>Panorámica</PresentationFormat>
  <Paragraphs>11</Paragraphs>
  <Slides>37</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37</vt:i4>
      </vt:variant>
    </vt:vector>
  </HeadingPairs>
  <TitlesOfParts>
    <vt:vector size="47"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2020-05-17T11:06:40Z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