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2" r:id="rId29"/>
    <p:sldId id="283" r:id="rId30"/>
    <p:sldId id="281" r:id="rId31"/>
    <p:sldId id="284" r:id="rId32"/>
    <p:sldId id="285" r:id="rId33"/>
    <p:sldId id="286" r:id="rId34"/>
    <p:sldId id="287" r:id="rId35"/>
    <p:sldId id="288" r:id="rId36"/>
    <p:sldId id="289" r:id="rId37"/>
    <p:sldId id="290" r:id="rId38"/>
    <p:sldId id="291" r:id="rId39"/>
    <p:sldId id="292" r:id="rId40"/>
    <p:sldId id="293" r:id="rId41"/>
    <p:sldId id="294" r:id="rId42"/>
    <p:sldId id="296" r:id="rId43"/>
    <p:sldId id="297" r:id="rId44"/>
    <p:sldId id="295" r:id="rId45"/>
    <p:sldId id="298" r:id="rId46"/>
    <p:sldId id="299" r:id="rId47"/>
    <p:sldId id="327" r:id="rId48"/>
    <p:sldId id="328" r:id="rId4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0A510BD-2B42-4572-918D-83C027AA009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D288F50-86CA-4790-B967-93457D3DD36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485C3B1-20B0-4B49-9FE7-FC1E52F4B382}" type="datetime1">
              <a:rPr lang="es-ES"/>
              <a:pPr lvl="0"/>
              <a:t>22/07/2021</a:t>
            </a:fld>
            <a:endParaRPr lang="es-ES"/>
          </a:p>
        </p:txBody>
      </p:sp>
      <p:sp>
        <p:nvSpPr>
          <p:cNvPr id="4" name="Marcador de imagen de diapositiva 3">
            <a:extLst>
              <a:ext uri="{FF2B5EF4-FFF2-40B4-BE49-F238E27FC236}">
                <a16:creationId xmlns:a16="http://schemas.microsoft.com/office/drawing/2014/main" id="{11F4463B-5585-4C54-AA87-8FBE9F99C54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8A16BA8-F8FB-47C2-87CC-1613F4A8FD7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CE61B84-4D1D-423E-ADA7-50750E409BE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D67B188-7AE1-40C7-92CF-45CDBA9FD0C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07DBA43-4965-4DDD-967B-AE76C4C06CEA}" type="slidenum">
              <a:t>‹Nº›</a:t>
            </a:fld>
            <a:endParaRPr lang="es-ES"/>
          </a:p>
        </p:txBody>
      </p:sp>
    </p:spTree>
    <p:extLst>
      <p:ext uri="{BB962C8B-B14F-4D97-AF65-F5344CB8AC3E}">
        <p14:creationId xmlns:p14="http://schemas.microsoft.com/office/powerpoint/2010/main" val="131075782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AD414B2-DDD2-4794-9F7E-DED68FCFCB0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530C71F-6623-4F40-8216-08486049434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D3A4DA9-7D30-45DF-ADF2-B5EDB98902D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F23E91E-78A2-4C51-B96E-F84C19F0151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554E849-D8A6-401C-9794-4E6C0A2E632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44BE3DF-26E7-4D9A-8A22-4D9E7FD32B1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AE9107E-0342-403B-93F6-D3DF92DBBB5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4F920A2-309F-43A0-923A-2043A90CF14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803B0A-2433-4B29-92C0-612B8CE2913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4DEA9F5-65EE-472E-B337-D55EF4899BC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B4ECD3D-BEC1-4054-97BF-0766FBF812FE}"/>
              </a:ext>
            </a:extLst>
          </p:cNvPr>
          <p:cNvSpPr txBox="1">
            <a:spLocks noGrp="1"/>
          </p:cNvSpPr>
          <p:nvPr>
            <p:ph type="dt" sz="half" idx="7"/>
          </p:nvPr>
        </p:nvSpPr>
        <p:spPr/>
        <p:txBody>
          <a:bodyPr/>
          <a:lstStyle>
            <a:lvl1pPr>
              <a:defRPr/>
            </a:lvl1pPr>
          </a:lstStyle>
          <a:p>
            <a:pPr lvl="0"/>
            <a:fld id="{AB81B243-AA24-4B7F-9FC4-3779A88CE97A}" type="datetime1">
              <a:rPr lang="es-ES"/>
              <a:pPr lvl="0"/>
              <a:t>22/07/2021</a:t>
            </a:fld>
            <a:endParaRPr lang="es-ES"/>
          </a:p>
        </p:txBody>
      </p:sp>
      <p:sp>
        <p:nvSpPr>
          <p:cNvPr id="5" name="Marcador de pie de página 4">
            <a:extLst>
              <a:ext uri="{FF2B5EF4-FFF2-40B4-BE49-F238E27FC236}">
                <a16:creationId xmlns:a16="http://schemas.microsoft.com/office/drawing/2014/main" id="{763D1EEA-9B8F-4558-897A-49C102593E7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CD08DEF-EB7E-40B9-BF83-4115DBF56F79}"/>
              </a:ext>
            </a:extLst>
          </p:cNvPr>
          <p:cNvSpPr txBox="1">
            <a:spLocks noGrp="1"/>
          </p:cNvSpPr>
          <p:nvPr>
            <p:ph type="sldNum" sz="quarter" idx="8"/>
          </p:nvPr>
        </p:nvSpPr>
        <p:spPr/>
        <p:txBody>
          <a:bodyPr/>
          <a:lstStyle>
            <a:lvl1pPr>
              <a:defRPr/>
            </a:lvl1pPr>
          </a:lstStyle>
          <a:p>
            <a:pPr lvl="0"/>
            <a:fld id="{B2E1D861-AAC2-4DE1-B319-58E157C48EA7}" type="slidenum">
              <a:t>‹Nº›</a:t>
            </a:fld>
            <a:endParaRPr lang="es-ES"/>
          </a:p>
        </p:txBody>
      </p:sp>
    </p:spTree>
    <p:extLst>
      <p:ext uri="{BB962C8B-B14F-4D97-AF65-F5344CB8AC3E}">
        <p14:creationId xmlns:p14="http://schemas.microsoft.com/office/powerpoint/2010/main" val="271632191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CAE6C9-68EA-4238-8A1B-3B9358CDFE3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C546BEB-9960-4F37-B5E8-19CF2BF7DF0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E8673FE-F516-49F7-A876-0D654AF18F62}"/>
              </a:ext>
            </a:extLst>
          </p:cNvPr>
          <p:cNvSpPr txBox="1">
            <a:spLocks noGrp="1"/>
          </p:cNvSpPr>
          <p:nvPr>
            <p:ph type="dt" sz="half" idx="7"/>
          </p:nvPr>
        </p:nvSpPr>
        <p:spPr/>
        <p:txBody>
          <a:bodyPr/>
          <a:lstStyle>
            <a:lvl1pPr>
              <a:defRPr/>
            </a:lvl1pPr>
          </a:lstStyle>
          <a:p>
            <a:pPr lvl="0"/>
            <a:fld id="{064210FC-C88E-4142-A417-54E39D9E6DF0}" type="datetime1">
              <a:rPr lang="es-ES"/>
              <a:pPr lvl="0"/>
              <a:t>22/07/2021</a:t>
            </a:fld>
            <a:endParaRPr lang="es-ES"/>
          </a:p>
        </p:txBody>
      </p:sp>
      <p:sp>
        <p:nvSpPr>
          <p:cNvPr id="5" name="Marcador de pie de página 4">
            <a:extLst>
              <a:ext uri="{FF2B5EF4-FFF2-40B4-BE49-F238E27FC236}">
                <a16:creationId xmlns:a16="http://schemas.microsoft.com/office/drawing/2014/main" id="{5732D2E4-26D6-42D7-832E-D139F8A53BF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568124-DA63-4DF2-91D1-6AC5057AC5FD}"/>
              </a:ext>
            </a:extLst>
          </p:cNvPr>
          <p:cNvSpPr txBox="1">
            <a:spLocks noGrp="1"/>
          </p:cNvSpPr>
          <p:nvPr>
            <p:ph type="sldNum" sz="quarter" idx="8"/>
          </p:nvPr>
        </p:nvSpPr>
        <p:spPr/>
        <p:txBody>
          <a:bodyPr/>
          <a:lstStyle>
            <a:lvl1pPr>
              <a:defRPr/>
            </a:lvl1pPr>
          </a:lstStyle>
          <a:p>
            <a:pPr lvl="0"/>
            <a:fld id="{3090A54A-2E37-46B7-B55F-1A586D37FC68}" type="slidenum">
              <a:t>‹Nº›</a:t>
            </a:fld>
            <a:endParaRPr lang="es-ES"/>
          </a:p>
        </p:txBody>
      </p:sp>
    </p:spTree>
    <p:extLst>
      <p:ext uri="{BB962C8B-B14F-4D97-AF65-F5344CB8AC3E}">
        <p14:creationId xmlns:p14="http://schemas.microsoft.com/office/powerpoint/2010/main" val="1374058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45D2AC-1111-4E52-ACA2-7C76EBF0EF8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735A190-D48E-4B28-8891-4AA13A9C98F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8686671-DFA0-4B7B-AE6A-F71FE2584E1A}"/>
              </a:ext>
            </a:extLst>
          </p:cNvPr>
          <p:cNvSpPr txBox="1">
            <a:spLocks noGrp="1"/>
          </p:cNvSpPr>
          <p:nvPr>
            <p:ph type="dt" sz="half" idx="7"/>
          </p:nvPr>
        </p:nvSpPr>
        <p:spPr/>
        <p:txBody>
          <a:bodyPr/>
          <a:lstStyle>
            <a:lvl1pPr>
              <a:defRPr/>
            </a:lvl1pPr>
          </a:lstStyle>
          <a:p>
            <a:pPr lvl="0"/>
            <a:fld id="{2664F00C-1306-4E95-B3C3-9699BEC51B2D}" type="datetime1">
              <a:rPr lang="es-ES"/>
              <a:pPr lvl="0"/>
              <a:t>22/07/2021</a:t>
            </a:fld>
            <a:endParaRPr lang="es-ES"/>
          </a:p>
        </p:txBody>
      </p:sp>
      <p:sp>
        <p:nvSpPr>
          <p:cNvPr id="5" name="Marcador de pie de página 4">
            <a:extLst>
              <a:ext uri="{FF2B5EF4-FFF2-40B4-BE49-F238E27FC236}">
                <a16:creationId xmlns:a16="http://schemas.microsoft.com/office/drawing/2014/main" id="{E2552452-CC6E-440A-8544-2F51B04CFCC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A99F61F-BAED-4406-945D-02F880547EE4}"/>
              </a:ext>
            </a:extLst>
          </p:cNvPr>
          <p:cNvSpPr txBox="1">
            <a:spLocks noGrp="1"/>
          </p:cNvSpPr>
          <p:nvPr>
            <p:ph type="sldNum" sz="quarter" idx="8"/>
          </p:nvPr>
        </p:nvSpPr>
        <p:spPr/>
        <p:txBody>
          <a:bodyPr/>
          <a:lstStyle>
            <a:lvl1pPr>
              <a:defRPr/>
            </a:lvl1pPr>
          </a:lstStyle>
          <a:p>
            <a:pPr lvl="0"/>
            <a:fld id="{D4927678-EEFE-4AE4-B301-C6564447E41A}" type="slidenum">
              <a:t>‹Nº›</a:t>
            </a:fld>
            <a:endParaRPr lang="es-ES"/>
          </a:p>
        </p:txBody>
      </p:sp>
    </p:spTree>
    <p:extLst>
      <p:ext uri="{BB962C8B-B14F-4D97-AF65-F5344CB8AC3E}">
        <p14:creationId xmlns:p14="http://schemas.microsoft.com/office/powerpoint/2010/main" val="1090124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422CB7-7B41-4D80-A973-ED4DF5E81C9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F4CE182-9500-4972-8F9F-D7D0AB57B38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C5A8E0A-002C-4A64-A4C1-7BAE284AEB2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EACF6D9-40B3-4FA1-9112-7DFDF1460577}"/>
              </a:ext>
            </a:extLst>
          </p:cNvPr>
          <p:cNvSpPr txBox="1">
            <a:spLocks noGrp="1"/>
          </p:cNvSpPr>
          <p:nvPr>
            <p:ph type="dt" sz="half" idx="7"/>
          </p:nvPr>
        </p:nvSpPr>
        <p:spPr/>
        <p:txBody>
          <a:bodyPr/>
          <a:lstStyle>
            <a:lvl1pPr>
              <a:defRPr/>
            </a:lvl1pPr>
          </a:lstStyle>
          <a:p>
            <a:pPr lvl="0"/>
            <a:fld id="{19074A78-C7CA-4508-8398-2B3AD192F5A4}" type="datetime1">
              <a:rPr lang="es-ES"/>
              <a:pPr lvl="0"/>
              <a:t>22/07/2021</a:t>
            </a:fld>
            <a:endParaRPr lang="es-ES"/>
          </a:p>
        </p:txBody>
      </p:sp>
      <p:sp>
        <p:nvSpPr>
          <p:cNvPr id="6" name="Marcador de pie de página 5">
            <a:extLst>
              <a:ext uri="{FF2B5EF4-FFF2-40B4-BE49-F238E27FC236}">
                <a16:creationId xmlns:a16="http://schemas.microsoft.com/office/drawing/2014/main" id="{6E8272FE-52CF-44DC-B58E-86140014DEE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3CC93E0-7E41-48E6-BDF1-4849C442A445}"/>
              </a:ext>
            </a:extLst>
          </p:cNvPr>
          <p:cNvSpPr txBox="1">
            <a:spLocks noGrp="1"/>
          </p:cNvSpPr>
          <p:nvPr>
            <p:ph type="sldNum" sz="quarter" idx="8"/>
          </p:nvPr>
        </p:nvSpPr>
        <p:spPr/>
        <p:txBody>
          <a:bodyPr/>
          <a:lstStyle>
            <a:lvl1pPr>
              <a:defRPr/>
            </a:lvl1pPr>
          </a:lstStyle>
          <a:p>
            <a:pPr lvl="0"/>
            <a:fld id="{83F65D89-2291-4393-A051-E108A647232B}" type="slidenum">
              <a:t>‹Nº›</a:t>
            </a:fld>
            <a:endParaRPr lang="es-ES"/>
          </a:p>
        </p:txBody>
      </p:sp>
    </p:spTree>
    <p:extLst>
      <p:ext uri="{BB962C8B-B14F-4D97-AF65-F5344CB8AC3E}">
        <p14:creationId xmlns:p14="http://schemas.microsoft.com/office/powerpoint/2010/main" val="4079092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37633C-4FC7-4723-B85F-9EDD9DE9D6D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C72387C-A519-4DA4-B128-5470BCF84B8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91D187F-B3B1-4EF9-BD7E-BC58F80FBA3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E019B95-909F-46B9-9AB3-6C5271114C2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C5AB136-8A79-43DE-9BDB-8AF66021108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7F15DDF-F2C0-4450-A063-4362833A20B9}"/>
              </a:ext>
            </a:extLst>
          </p:cNvPr>
          <p:cNvSpPr txBox="1">
            <a:spLocks noGrp="1"/>
          </p:cNvSpPr>
          <p:nvPr>
            <p:ph type="dt" sz="half" idx="7"/>
          </p:nvPr>
        </p:nvSpPr>
        <p:spPr/>
        <p:txBody>
          <a:bodyPr/>
          <a:lstStyle>
            <a:lvl1pPr>
              <a:defRPr/>
            </a:lvl1pPr>
          </a:lstStyle>
          <a:p>
            <a:pPr lvl="0"/>
            <a:fld id="{CB19F170-C124-4E75-9C70-DE798BC675A5}" type="datetime1">
              <a:rPr lang="es-ES"/>
              <a:pPr lvl="0"/>
              <a:t>22/07/2021</a:t>
            </a:fld>
            <a:endParaRPr lang="es-ES"/>
          </a:p>
        </p:txBody>
      </p:sp>
      <p:sp>
        <p:nvSpPr>
          <p:cNvPr id="8" name="Marcador de pie de página 7">
            <a:extLst>
              <a:ext uri="{FF2B5EF4-FFF2-40B4-BE49-F238E27FC236}">
                <a16:creationId xmlns:a16="http://schemas.microsoft.com/office/drawing/2014/main" id="{94E06A88-29AD-4483-B5AD-DF3CF26D36E0}"/>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7D7C37C-6CF4-418D-B1E3-DAFB1667E3D7}"/>
              </a:ext>
            </a:extLst>
          </p:cNvPr>
          <p:cNvSpPr txBox="1">
            <a:spLocks noGrp="1"/>
          </p:cNvSpPr>
          <p:nvPr>
            <p:ph type="sldNum" sz="quarter" idx="8"/>
          </p:nvPr>
        </p:nvSpPr>
        <p:spPr/>
        <p:txBody>
          <a:bodyPr/>
          <a:lstStyle>
            <a:lvl1pPr>
              <a:defRPr/>
            </a:lvl1pPr>
          </a:lstStyle>
          <a:p>
            <a:pPr lvl="0"/>
            <a:fld id="{C891C5E8-5885-4CE3-A26B-484A33E5344E}" type="slidenum">
              <a:t>‹Nº›</a:t>
            </a:fld>
            <a:endParaRPr lang="es-ES"/>
          </a:p>
        </p:txBody>
      </p:sp>
    </p:spTree>
    <p:extLst>
      <p:ext uri="{BB962C8B-B14F-4D97-AF65-F5344CB8AC3E}">
        <p14:creationId xmlns:p14="http://schemas.microsoft.com/office/powerpoint/2010/main" val="3506991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71992B-56C1-467E-8046-12470D781C4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2C9BB0C-009B-4855-939B-8E6C9A89F727}"/>
              </a:ext>
            </a:extLst>
          </p:cNvPr>
          <p:cNvSpPr txBox="1">
            <a:spLocks noGrp="1"/>
          </p:cNvSpPr>
          <p:nvPr>
            <p:ph type="dt" sz="half" idx="7"/>
          </p:nvPr>
        </p:nvSpPr>
        <p:spPr/>
        <p:txBody>
          <a:bodyPr/>
          <a:lstStyle>
            <a:lvl1pPr>
              <a:defRPr/>
            </a:lvl1pPr>
          </a:lstStyle>
          <a:p>
            <a:pPr lvl="0"/>
            <a:fld id="{D3048995-CA2B-4B32-92EC-90CCE3F7DFBD}" type="datetime1">
              <a:rPr lang="es-ES"/>
              <a:pPr lvl="0"/>
              <a:t>22/07/2021</a:t>
            </a:fld>
            <a:endParaRPr lang="es-ES"/>
          </a:p>
        </p:txBody>
      </p:sp>
      <p:sp>
        <p:nvSpPr>
          <p:cNvPr id="4" name="Marcador de pie de página 3">
            <a:extLst>
              <a:ext uri="{FF2B5EF4-FFF2-40B4-BE49-F238E27FC236}">
                <a16:creationId xmlns:a16="http://schemas.microsoft.com/office/drawing/2014/main" id="{F01407C5-9A2B-4A55-A244-E25688C147B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B94D277-6A95-4F2B-9B2D-52CDBD580622}"/>
              </a:ext>
            </a:extLst>
          </p:cNvPr>
          <p:cNvSpPr txBox="1">
            <a:spLocks noGrp="1"/>
          </p:cNvSpPr>
          <p:nvPr>
            <p:ph type="sldNum" sz="quarter" idx="8"/>
          </p:nvPr>
        </p:nvSpPr>
        <p:spPr/>
        <p:txBody>
          <a:bodyPr/>
          <a:lstStyle>
            <a:lvl1pPr>
              <a:defRPr/>
            </a:lvl1pPr>
          </a:lstStyle>
          <a:p>
            <a:pPr lvl="0"/>
            <a:fld id="{D677C72B-6154-428C-B629-24DA8D4D3354}" type="slidenum">
              <a:t>‹Nº›</a:t>
            </a:fld>
            <a:endParaRPr lang="es-ES"/>
          </a:p>
        </p:txBody>
      </p:sp>
    </p:spTree>
    <p:extLst>
      <p:ext uri="{BB962C8B-B14F-4D97-AF65-F5344CB8AC3E}">
        <p14:creationId xmlns:p14="http://schemas.microsoft.com/office/powerpoint/2010/main" val="2730176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33C9A63-0A71-4500-8BC0-1E2ADFDE7141}"/>
              </a:ext>
            </a:extLst>
          </p:cNvPr>
          <p:cNvSpPr txBox="1">
            <a:spLocks noGrp="1"/>
          </p:cNvSpPr>
          <p:nvPr>
            <p:ph type="dt" sz="half" idx="7"/>
          </p:nvPr>
        </p:nvSpPr>
        <p:spPr/>
        <p:txBody>
          <a:bodyPr/>
          <a:lstStyle>
            <a:lvl1pPr>
              <a:defRPr/>
            </a:lvl1pPr>
          </a:lstStyle>
          <a:p>
            <a:pPr lvl="0"/>
            <a:fld id="{861428EC-F125-4712-8BE2-F549789CF04A}" type="datetime1">
              <a:rPr lang="es-ES"/>
              <a:pPr lvl="0"/>
              <a:t>22/07/2021</a:t>
            </a:fld>
            <a:endParaRPr lang="es-ES"/>
          </a:p>
        </p:txBody>
      </p:sp>
      <p:sp>
        <p:nvSpPr>
          <p:cNvPr id="3" name="Marcador de pie de página 2">
            <a:extLst>
              <a:ext uri="{FF2B5EF4-FFF2-40B4-BE49-F238E27FC236}">
                <a16:creationId xmlns:a16="http://schemas.microsoft.com/office/drawing/2014/main" id="{EA9862A9-7095-4B96-B9CE-4651779E0E6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49060BD-55C9-4922-9959-41956982241E}"/>
              </a:ext>
            </a:extLst>
          </p:cNvPr>
          <p:cNvSpPr txBox="1">
            <a:spLocks noGrp="1"/>
          </p:cNvSpPr>
          <p:nvPr>
            <p:ph type="sldNum" sz="quarter" idx="8"/>
          </p:nvPr>
        </p:nvSpPr>
        <p:spPr/>
        <p:txBody>
          <a:bodyPr/>
          <a:lstStyle>
            <a:lvl1pPr>
              <a:defRPr/>
            </a:lvl1pPr>
          </a:lstStyle>
          <a:p>
            <a:pPr lvl="0"/>
            <a:fld id="{A3A964C3-3C91-40F0-883E-EBE8A16B0D3C}" type="slidenum">
              <a:t>‹Nº›</a:t>
            </a:fld>
            <a:endParaRPr lang="es-ES"/>
          </a:p>
        </p:txBody>
      </p:sp>
    </p:spTree>
    <p:extLst>
      <p:ext uri="{BB962C8B-B14F-4D97-AF65-F5344CB8AC3E}">
        <p14:creationId xmlns:p14="http://schemas.microsoft.com/office/powerpoint/2010/main" val="315039753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E0E54E-E212-4546-A2ED-6B9686B3DF9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EDF12CD-A26D-4043-BC62-C420393AF2F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C414F6F-B0BE-498A-A4F7-CA466F816ED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E346007-A425-465F-926A-284CD3A257CF}"/>
              </a:ext>
            </a:extLst>
          </p:cNvPr>
          <p:cNvSpPr txBox="1">
            <a:spLocks noGrp="1"/>
          </p:cNvSpPr>
          <p:nvPr>
            <p:ph type="dt" sz="half" idx="7"/>
          </p:nvPr>
        </p:nvSpPr>
        <p:spPr/>
        <p:txBody>
          <a:bodyPr/>
          <a:lstStyle>
            <a:lvl1pPr>
              <a:defRPr/>
            </a:lvl1pPr>
          </a:lstStyle>
          <a:p>
            <a:pPr lvl="0"/>
            <a:fld id="{DB94397D-1F6E-496F-8498-93EDF3BC33AA}" type="datetime1">
              <a:rPr lang="es-ES"/>
              <a:pPr lvl="0"/>
              <a:t>22/07/2021</a:t>
            </a:fld>
            <a:endParaRPr lang="es-ES"/>
          </a:p>
        </p:txBody>
      </p:sp>
      <p:sp>
        <p:nvSpPr>
          <p:cNvPr id="6" name="Marcador de pie de página 5">
            <a:extLst>
              <a:ext uri="{FF2B5EF4-FFF2-40B4-BE49-F238E27FC236}">
                <a16:creationId xmlns:a16="http://schemas.microsoft.com/office/drawing/2014/main" id="{32EDF600-9CFE-4E0E-BF9C-3F27764B3A5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6D7B13E-7EDE-4765-8CA1-9D586DCE2058}"/>
              </a:ext>
            </a:extLst>
          </p:cNvPr>
          <p:cNvSpPr txBox="1">
            <a:spLocks noGrp="1"/>
          </p:cNvSpPr>
          <p:nvPr>
            <p:ph type="sldNum" sz="quarter" idx="8"/>
          </p:nvPr>
        </p:nvSpPr>
        <p:spPr/>
        <p:txBody>
          <a:bodyPr/>
          <a:lstStyle>
            <a:lvl1pPr>
              <a:defRPr/>
            </a:lvl1pPr>
          </a:lstStyle>
          <a:p>
            <a:pPr lvl="0"/>
            <a:fld id="{10662FC6-9625-48E8-84D3-E6B1138D5498}" type="slidenum">
              <a:t>‹Nº›</a:t>
            </a:fld>
            <a:endParaRPr lang="es-ES"/>
          </a:p>
        </p:txBody>
      </p:sp>
    </p:spTree>
    <p:extLst>
      <p:ext uri="{BB962C8B-B14F-4D97-AF65-F5344CB8AC3E}">
        <p14:creationId xmlns:p14="http://schemas.microsoft.com/office/powerpoint/2010/main" val="3926248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4DC121-37D0-4D5E-BF77-4052E6042F2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0B0F517-216D-4CBC-B8E0-8A01D35C75E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A365182-C86E-4B36-B650-50FC1FB8F2E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A6D2774-AC86-423B-923B-9B0CABD25551}"/>
              </a:ext>
            </a:extLst>
          </p:cNvPr>
          <p:cNvSpPr txBox="1">
            <a:spLocks noGrp="1"/>
          </p:cNvSpPr>
          <p:nvPr>
            <p:ph type="dt" sz="half" idx="7"/>
          </p:nvPr>
        </p:nvSpPr>
        <p:spPr/>
        <p:txBody>
          <a:bodyPr/>
          <a:lstStyle>
            <a:lvl1pPr>
              <a:defRPr/>
            </a:lvl1pPr>
          </a:lstStyle>
          <a:p>
            <a:pPr lvl="0"/>
            <a:fld id="{61FF5E1E-72DF-4867-BF53-A0E8CE57F97D}" type="datetime1">
              <a:rPr lang="es-ES"/>
              <a:pPr lvl="0"/>
              <a:t>22/07/2021</a:t>
            </a:fld>
            <a:endParaRPr lang="es-ES"/>
          </a:p>
        </p:txBody>
      </p:sp>
      <p:sp>
        <p:nvSpPr>
          <p:cNvPr id="6" name="Marcador de pie de página 5">
            <a:extLst>
              <a:ext uri="{FF2B5EF4-FFF2-40B4-BE49-F238E27FC236}">
                <a16:creationId xmlns:a16="http://schemas.microsoft.com/office/drawing/2014/main" id="{D7C3E97E-D015-4500-B5C1-9D35AF30EA5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B70462F-5956-44AA-8F99-E3F802D11CB5}"/>
              </a:ext>
            </a:extLst>
          </p:cNvPr>
          <p:cNvSpPr txBox="1">
            <a:spLocks noGrp="1"/>
          </p:cNvSpPr>
          <p:nvPr>
            <p:ph type="sldNum" sz="quarter" idx="8"/>
          </p:nvPr>
        </p:nvSpPr>
        <p:spPr/>
        <p:txBody>
          <a:bodyPr/>
          <a:lstStyle>
            <a:lvl1pPr>
              <a:defRPr/>
            </a:lvl1pPr>
          </a:lstStyle>
          <a:p>
            <a:pPr lvl="0"/>
            <a:fld id="{5035821E-B92F-494B-B872-F8974F48082B}" type="slidenum">
              <a:t>‹Nº›</a:t>
            </a:fld>
            <a:endParaRPr lang="es-ES"/>
          </a:p>
        </p:txBody>
      </p:sp>
    </p:spTree>
    <p:extLst>
      <p:ext uri="{BB962C8B-B14F-4D97-AF65-F5344CB8AC3E}">
        <p14:creationId xmlns:p14="http://schemas.microsoft.com/office/powerpoint/2010/main" val="2270677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9590AF-EFE2-4C59-ACBB-FBE4F2FAF5E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71A91E3-DAE1-4ABC-B31F-2BAFB9A5064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BE24502-2CAA-4E9D-889B-06B4D284050B}"/>
              </a:ext>
            </a:extLst>
          </p:cNvPr>
          <p:cNvSpPr txBox="1">
            <a:spLocks noGrp="1"/>
          </p:cNvSpPr>
          <p:nvPr>
            <p:ph type="dt" sz="half" idx="7"/>
          </p:nvPr>
        </p:nvSpPr>
        <p:spPr/>
        <p:txBody>
          <a:bodyPr/>
          <a:lstStyle>
            <a:lvl1pPr>
              <a:defRPr/>
            </a:lvl1pPr>
          </a:lstStyle>
          <a:p>
            <a:pPr lvl="0"/>
            <a:fld id="{7D7B3E2B-FE2C-4EB3-9217-1AA58433B4F8}" type="datetime1">
              <a:rPr lang="es-ES"/>
              <a:pPr lvl="0"/>
              <a:t>22/07/2021</a:t>
            </a:fld>
            <a:endParaRPr lang="es-ES"/>
          </a:p>
        </p:txBody>
      </p:sp>
      <p:sp>
        <p:nvSpPr>
          <p:cNvPr id="5" name="Marcador de pie de página 4">
            <a:extLst>
              <a:ext uri="{FF2B5EF4-FFF2-40B4-BE49-F238E27FC236}">
                <a16:creationId xmlns:a16="http://schemas.microsoft.com/office/drawing/2014/main" id="{2A207410-F9B2-4793-B3E8-F3014E58144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6634752-B5E9-4E4F-966B-DF70869965CF}"/>
              </a:ext>
            </a:extLst>
          </p:cNvPr>
          <p:cNvSpPr txBox="1">
            <a:spLocks noGrp="1"/>
          </p:cNvSpPr>
          <p:nvPr>
            <p:ph type="sldNum" sz="quarter" idx="8"/>
          </p:nvPr>
        </p:nvSpPr>
        <p:spPr/>
        <p:txBody>
          <a:bodyPr/>
          <a:lstStyle>
            <a:lvl1pPr>
              <a:defRPr/>
            </a:lvl1pPr>
          </a:lstStyle>
          <a:p>
            <a:pPr lvl="0"/>
            <a:fld id="{D091753A-AB13-45F2-9E90-E91C61B412A1}" type="slidenum">
              <a:t>‹Nº›</a:t>
            </a:fld>
            <a:endParaRPr lang="es-ES"/>
          </a:p>
        </p:txBody>
      </p:sp>
    </p:spTree>
    <p:extLst>
      <p:ext uri="{BB962C8B-B14F-4D97-AF65-F5344CB8AC3E}">
        <p14:creationId xmlns:p14="http://schemas.microsoft.com/office/powerpoint/2010/main" val="1433786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4D9B59B-7FAF-4CAF-AB32-5657E1EA21F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EAB462B-C536-453B-8340-E3884EA64DC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F97B2C2-6E79-4B24-B212-23640EB2CD09}"/>
              </a:ext>
            </a:extLst>
          </p:cNvPr>
          <p:cNvSpPr txBox="1">
            <a:spLocks noGrp="1"/>
          </p:cNvSpPr>
          <p:nvPr>
            <p:ph type="dt" sz="half" idx="7"/>
          </p:nvPr>
        </p:nvSpPr>
        <p:spPr/>
        <p:txBody>
          <a:bodyPr/>
          <a:lstStyle>
            <a:lvl1pPr>
              <a:defRPr/>
            </a:lvl1pPr>
          </a:lstStyle>
          <a:p>
            <a:pPr lvl="0"/>
            <a:fld id="{E0BC29CA-8C66-4B6B-AB06-D7151D4B7D40}" type="datetime1">
              <a:rPr lang="es-ES"/>
              <a:pPr lvl="0"/>
              <a:t>22/07/2021</a:t>
            </a:fld>
            <a:endParaRPr lang="es-ES"/>
          </a:p>
        </p:txBody>
      </p:sp>
      <p:sp>
        <p:nvSpPr>
          <p:cNvPr id="5" name="Marcador de pie de página 4">
            <a:extLst>
              <a:ext uri="{FF2B5EF4-FFF2-40B4-BE49-F238E27FC236}">
                <a16:creationId xmlns:a16="http://schemas.microsoft.com/office/drawing/2014/main" id="{C9521A42-7769-4454-BBC6-3EE37F93E0D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1F3AEB3-8676-4C2F-98C1-3912420FCBE3}"/>
              </a:ext>
            </a:extLst>
          </p:cNvPr>
          <p:cNvSpPr txBox="1">
            <a:spLocks noGrp="1"/>
          </p:cNvSpPr>
          <p:nvPr>
            <p:ph type="sldNum" sz="quarter" idx="8"/>
          </p:nvPr>
        </p:nvSpPr>
        <p:spPr/>
        <p:txBody>
          <a:bodyPr/>
          <a:lstStyle>
            <a:lvl1pPr>
              <a:defRPr/>
            </a:lvl1pPr>
          </a:lstStyle>
          <a:p>
            <a:pPr lvl="0"/>
            <a:fld id="{0DE73044-CE8B-4FE7-BE68-C3F47E0CEF1B}" type="slidenum">
              <a:t>‹Nº›</a:t>
            </a:fld>
            <a:endParaRPr lang="es-ES"/>
          </a:p>
        </p:txBody>
      </p:sp>
    </p:spTree>
    <p:extLst>
      <p:ext uri="{BB962C8B-B14F-4D97-AF65-F5344CB8AC3E}">
        <p14:creationId xmlns:p14="http://schemas.microsoft.com/office/powerpoint/2010/main" val="35329160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266350-0AB5-42ED-9992-CDC29033358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EB044F7-A9DB-42D0-92BC-501B09EE6DF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46ADDECA-A525-42F7-B79F-FCCBDDCD0BA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E841C37-9763-4A77-A93C-507DFA0EFB9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72DD00F-3288-407F-8E46-DF88D16A33E4}"/>
              </a:ext>
            </a:extLst>
          </p:cNvPr>
          <p:cNvSpPr txBox="1">
            <a:spLocks noGrp="1"/>
          </p:cNvSpPr>
          <p:nvPr>
            <p:ph type="sldNum" sz="quarter" idx="8"/>
          </p:nvPr>
        </p:nvSpPr>
        <p:spPr/>
        <p:txBody>
          <a:bodyPr/>
          <a:lstStyle>
            <a:lvl1pPr>
              <a:defRPr sz="1400"/>
            </a:lvl1pPr>
          </a:lstStyle>
          <a:p>
            <a:pPr lvl="0"/>
            <a:fld id="{B86CED60-0B2B-4F00-A470-9C8F66E6DBC8}" type="slidenum">
              <a:t>‹Nº›</a:t>
            </a:fld>
            <a:endParaRPr lang="es-ES"/>
          </a:p>
        </p:txBody>
      </p:sp>
    </p:spTree>
    <p:extLst>
      <p:ext uri="{BB962C8B-B14F-4D97-AF65-F5344CB8AC3E}">
        <p14:creationId xmlns:p14="http://schemas.microsoft.com/office/powerpoint/2010/main" val="288691015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563069-C1CA-4FDF-9CA9-186B52702B6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98DF84B-0CB8-4622-86CB-0FE58A52DCC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1330D86-350A-4D0B-8F8F-EC9F2922638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861327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0D758EC-D99C-4B17-AD36-3AEE176546C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FC51F0A-4A59-4DA3-BE96-E0A09B31229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4549CD6-2A32-480A-80F0-687399A7D1B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2AAE2EC-812B-4E20-BFF8-4155952D0EC2}" type="datetime1">
              <a:rPr lang="es-ES"/>
              <a:pPr lvl="0"/>
              <a:t>22/07/2021</a:t>
            </a:fld>
            <a:endParaRPr lang="es-ES"/>
          </a:p>
        </p:txBody>
      </p:sp>
      <p:sp>
        <p:nvSpPr>
          <p:cNvPr id="5" name="Marcador de pie de página 4">
            <a:extLst>
              <a:ext uri="{FF2B5EF4-FFF2-40B4-BE49-F238E27FC236}">
                <a16:creationId xmlns:a16="http://schemas.microsoft.com/office/drawing/2014/main" id="{2CAE18DD-76C5-4DE7-906B-936C5315BE0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AFE0351-D3D8-4407-9792-7E07423E92F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599F0DC-DFA8-4DF4-95A1-F27269FA680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BE148A9-7999-458A-8B18-BDD096C75C1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06C6B16-C5B7-42CC-85D1-B9C21E203BB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DE13E6D-F070-41CD-9D49-F5A7B413A20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B891DAB-1B85-4570-8AA5-D55B571DC745}"/>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7745269-2C6F-45DE-B12A-51ADA0AEA32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E57A518-E374-4527-AD00-83E178FC6B3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3AD7AF7-B9D1-4772-BDBD-9F0B75B6206C}"/>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47229937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1A604E7-A54B-41EC-9B32-77A66E597EED}"/>
              </a:ext>
            </a:extLst>
          </p:cNvPr>
          <p:cNvSpPr txBox="1"/>
          <p:nvPr/>
        </p:nvSpPr>
        <p:spPr>
          <a:xfrm>
            <a:off x="53218" y="2766370"/>
            <a:ext cx="12322308"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BASÍLICA DE SAN MARTÍN DE TOURS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TOURS · FRANCIA</a:t>
            </a:r>
            <a:endParaRPr lang="es-ES" sz="2800" b="0" i="0" u="none" strike="noStrike" kern="1200" cap="none" spc="0" baseline="0">
              <a:solidFill>
                <a:srgbClr val="FFFFFF"/>
              </a:solidFill>
              <a:uFillTx/>
              <a:latin typeface="Calibri"/>
            </a:endParaRPr>
          </a:p>
        </p:txBody>
      </p:sp>
      <p:pic>
        <p:nvPicPr>
          <p:cNvPr id="3" name="04 Miserere Mei Deus-Allegri">
            <a:extLst>
              <a:ext uri="{FF2B5EF4-FFF2-40B4-BE49-F238E27FC236}">
                <a16:creationId xmlns:a16="http://schemas.microsoft.com/office/drawing/2014/main" id="{998EABFB-6725-42D3-92FB-A68B3E18756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95175" y="57470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A32DCC-2584-4444-9E41-8F2CD25A5C54}"/>
              </a:ext>
            </a:extLst>
          </p:cNvPr>
          <p:cNvPicPr>
            <a:picLocks noChangeAspect="1"/>
          </p:cNvPicPr>
          <p:nvPr/>
        </p:nvPicPr>
        <p:blipFill>
          <a:blip r:embed="rId3"/>
          <a:stretch>
            <a:fillRect/>
          </a:stretch>
        </p:blipFill>
        <p:spPr>
          <a:xfrm>
            <a:off x="997253" y="0"/>
            <a:ext cx="10281979"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07780A0-DE30-4281-8863-E8D1E09C6C30}"/>
              </a:ext>
            </a:extLst>
          </p:cNvPr>
          <p:cNvSpPr txBox="1"/>
          <p:nvPr/>
        </p:nvSpPr>
        <p:spPr>
          <a:xfrm>
            <a:off x="1251749" y="1029806"/>
            <a:ext cx="9756556"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basílica de San Martín de Tours es un edificio religioso situado en la ciudad francesa de Tours (Indre-et-Loire), cuya cripta alberga la tumba de san Martin de Tours. La antigua colegiata de San Martín de Tours, que databa principalmente del siglo XI, fue desafectada, vandalizada y transformada en un establo en 1793, luego demolida tras el colapso de las bóvedas en 1797, y de la que solo se conservaron dos torres. La basílica actual, que es mucho más modesta, fue construida entre 1886 y 1902 en el estilo neobizantino por el arquitecto Victor Laloux (inaugurada en 1890). Es un edificio de piedra caliza, de granito y mármol, cubierto de pizarra. Para las pinturas murales, el arquitecto contó con Pierre Fritel, y la decoración se realizó con la ayuda del pintor y decorador Adrien Lavieille, hijo de Eugène Lavieille. Una estatua monumental de San Martín, en bronce,  diseñada para decorar la cúpula, fue encargada al escultor Jean-Baptiste Hugues (prix de Rome en 1875). Víctor Thiébaut, fundidor, la entregó en 1889. El edificio fue consagrado como basílica el 4 de julio de 1925.</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fue incendiada por los normandos el 8 de noviembre de 853, y nuevamente el 30 de junio de 903, después de lo cual el santuario fue rodeado por un recinto fortificado, distinto del de Tours, terminado en 918. Hubo un gran incendio accidental en 994, lo que entrañó una nueva reconstrucción, bajo el impulso de Hervé de Buzançais, entonces tesorero de Saint-Martin, y una nueva reconsagración en 1014. Un siniestro todavía tuvo lugar en 1096, y se procedió a una gran reconstrucción románica con la hipótesis de un préstamo, en un sentido o en otro, con Saint-Sernin de Toulouse y una revisión completa de una vasta empresa de reabovedamiento del edificio entre 1175 y 1180, las bóvedas de cañón se sustituyeron por bóvedas sobre cruceros de ogivas angevinas, fue entonces una etapa importante en la Via Turonensis de la peregrinación de Santiago de Compostela.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362BF9-173F-4092-B603-5B7E2033FBB5}"/>
              </a:ext>
            </a:extLst>
          </p:cNvPr>
          <p:cNvPicPr>
            <a:picLocks noChangeAspect="1"/>
          </p:cNvPicPr>
          <p:nvPr/>
        </p:nvPicPr>
        <p:blipFill>
          <a:blip r:embed="rId3"/>
          <a:stretch>
            <a:fillRect/>
          </a:stretch>
        </p:blipFill>
        <p:spPr>
          <a:xfrm>
            <a:off x="1462089" y="28575"/>
            <a:ext cx="9267828" cy="680085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67F53B-FCCB-488D-BE6A-82C64D5BD640}"/>
              </a:ext>
            </a:extLst>
          </p:cNvPr>
          <p:cNvPicPr>
            <a:picLocks noChangeAspect="1"/>
          </p:cNvPicPr>
          <p:nvPr/>
        </p:nvPicPr>
        <p:blipFill>
          <a:blip r:embed="rId2"/>
          <a:stretch>
            <a:fillRect/>
          </a:stretch>
        </p:blipFill>
        <p:spPr>
          <a:xfrm>
            <a:off x="42162" y="0"/>
            <a:ext cx="12297107"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8C44CC-E2C8-41AA-9464-8BE867C7D27A}"/>
              </a:ext>
            </a:extLst>
          </p:cNvPr>
          <p:cNvPicPr>
            <a:picLocks noChangeAspect="1"/>
          </p:cNvPicPr>
          <p:nvPr/>
        </p:nvPicPr>
        <p:blipFill>
          <a:blip r:embed="rId2"/>
          <a:stretch>
            <a:fillRect/>
          </a:stretch>
        </p:blipFill>
        <p:spPr>
          <a:xfrm>
            <a:off x="0" y="0"/>
            <a:ext cx="12177714" cy="679141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F0F50D-7004-4354-8D98-39FC17C4D2D5}"/>
              </a:ext>
            </a:extLst>
          </p:cNvPr>
          <p:cNvPicPr>
            <a:picLocks noChangeAspect="1"/>
          </p:cNvPicPr>
          <p:nvPr/>
        </p:nvPicPr>
        <p:blipFill>
          <a:blip r:embed="rId2"/>
          <a:stretch>
            <a:fillRect/>
          </a:stretch>
        </p:blipFill>
        <p:spPr>
          <a:xfrm>
            <a:off x="6173297" y="0"/>
            <a:ext cx="5100989" cy="6858000"/>
          </a:xfrm>
          <a:prstGeom prst="rect">
            <a:avLst/>
          </a:prstGeom>
          <a:noFill/>
          <a:ln cap="flat">
            <a:noFill/>
          </a:ln>
        </p:spPr>
      </p:pic>
      <p:pic>
        <p:nvPicPr>
          <p:cNvPr id="3" name="Imagen 4">
            <a:extLst>
              <a:ext uri="{FF2B5EF4-FFF2-40B4-BE49-F238E27FC236}">
                <a16:creationId xmlns:a16="http://schemas.microsoft.com/office/drawing/2014/main" id="{EDA81493-1225-433A-8543-CDDEB27447AC}"/>
              </a:ext>
            </a:extLst>
          </p:cNvPr>
          <p:cNvPicPr>
            <a:picLocks noChangeAspect="1"/>
          </p:cNvPicPr>
          <p:nvPr/>
        </p:nvPicPr>
        <p:blipFill>
          <a:blip r:embed="rId3"/>
          <a:stretch>
            <a:fillRect/>
          </a:stretch>
        </p:blipFill>
        <p:spPr>
          <a:xfrm>
            <a:off x="832506" y="0"/>
            <a:ext cx="454342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C2B134-601E-40AD-987A-D589C8F161FE}"/>
              </a:ext>
            </a:extLst>
          </p:cNvPr>
          <p:cNvPicPr>
            <a:picLocks noChangeAspect="1"/>
          </p:cNvPicPr>
          <p:nvPr/>
        </p:nvPicPr>
        <p:blipFill>
          <a:blip r:embed="rId2"/>
          <a:stretch>
            <a:fillRect/>
          </a:stretch>
        </p:blipFill>
        <p:spPr>
          <a:xfrm>
            <a:off x="701107" y="0"/>
            <a:ext cx="1074687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B908A0-B1A6-4089-B54E-4C85E37E95C7}"/>
              </a:ext>
            </a:extLst>
          </p:cNvPr>
          <p:cNvPicPr>
            <a:picLocks noChangeAspect="1"/>
          </p:cNvPicPr>
          <p:nvPr/>
        </p:nvPicPr>
        <p:blipFill>
          <a:blip r:embed="rId2"/>
          <a:stretch>
            <a:fillRect/>
          </a:stretch>
        </p:blipFill>
        <p:spPr>
          <a:xfrm>
            <a:off x="853272" y="0"/>
            <a:ext cx="1048545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ED71E8-10FE-42F0-A66A-789069949148}"/>
              </a:ext>
            </a:extLst>
          </p:cNvPr>
          <p:cNvPicPr>
            <a:picLocks noChangeAspect="1"/>
          </p:cNvPicPr>
          <p:nvPr/>
        </p:nvPicPr>
        <p:blipFill>
          <a:blip r:embed="rId2"/>
          <a:stretch>
            <a:fillRect/>
          </a:stretch>
        </p:blipFill>
        <p:spPr>
          <a:xfrm>
            <a:off x="1525063" y="0"/>
            <a:ext cx="914186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E353FA-9788-40CB-A57A-B206FBA022C9}"/>
              </a:ext>
            </a:extLst>
          </p:cNvPr>
          <p:cNvPicPr>
            <a:picLocks noChangeAspect="1"/>
          </p:cNvPicPr>
          <p:nvPr/>
        </p:nvPicPr>
        <p:blipFill>
          <a:blip r:embed="rId2"/>
          <a:stretch>
            <a:fillRect/>
          </a:stretch>
        </p:blipFill>
        <p:spPr>
          <a:xfrm>
            <a:off x="862014" y="42857"/>
            <a:ext cx="10467978" cy="677227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E92AF2-95DE-4AAC-8367-B3ED2B02269E}"/>
              </a:ext>
            </a:extLst>
          </p:cNvPr>
          <p:cNvPicPr>
            <a:picLocks noChangeAspect="1"/>
          </p:cNvPicPr>
          <p:nvPr/>
        </p:nvPicPr>
        <p:blipFill>
          <a:blip r:embed="rId2"/>
          <a:stretch>
            <a:fillRect/>
          </a:stretch>
        </p:blipFill>
        <p:spPr>
          <a:xfrm>
            <a:off x="1062935" y="0"/>
            <a:ext cx="4473189" cy="6858000"/>
          </a:xfrm>
          <a:prstGeom prst="rect">
            <a:avLst/>
          </a:prstGeom>
          <a:noFill/>
          <a:ln cap="flat">
            <a:noFill/>
          </a:ln>
        </p:spPr>
      </p:pic>
      <p:pic>
        <p:nvPicPr>
          <p:cNvPr id="3" name="Imagen 4">
            <a:extLst>
              <a:ext uri="{FF2B5EF4-FFF2-40B4-BE49-F238E27FC236}">
                <a16:creationId xmlns:a16="http://schemas.microsoft.com/office/drawing/2014/main" id="{8F12C463-A1F8-411E-8552-9CD0D1F0C2AE}"/>
              </a:ext>
            </a:extLst>
          </p:cNvPr>
          <p:cNvPicPr>
            <a:picLocks noChangeAspect="1"/>
          </p:cNvPicPr>
          <p:nvPr/>
        </p:nvPicPr>
        <p:blipFill>
          <a:blip r:embed="rId3"/>
          <a:stretch>
            <a:fillRect/>
          </a:stretch>
        </p:blipFill>
        <p:spPr>
          <a:xfrm>
            <a:off x="6194237" y="0"/>
            <a:ext cx="497185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147E5D-1177-4DB1-B4F6-7EFE563024A8}"/>
              </a:ext>
            </a:extLst>
          </p:cNvPr>
          <p:cNvPicPr>
            <a:picLocks noChangeAspect="1"/>
          </p:cNvPicPr>
          <p:nvPr/>
        </p:nvPicPr>
        <p:blipFill>
          <a:blip r:embed="rId2"/>
          <a:stretch>
            <a:fillRect/>
          </a:stretch>
        </p:blipFill>
        <p:spPr>
          <a:xfrm>
            <a:off x="643591" y="0"/>
            <a:ext cx="5116570" cy="6858000"/>
          </a:xfrm>
          <a:prstGeom prst="rect">
            <a:avLst/>
          </a:prstGeom>
          <a:noFill/>
          <a:ln cap="flat">
            <a:noFill/>
          </a:ln>
        </p:spPr>
      </p:pic>
      <p:pic>
        <p:nvPicPr>
          <p:cNvPr id="3" name="Imagen 4">
            <a:extLst>
              <a:ext uri="{FF2B5EF4-FFF2-40B4-BE49-F238E27FC236}">
                <a16:creationId xmlns:a16="http://schemas.microsoft.com/office/drawing/2014/main" id="{95E6F07A-BB0D-4C46-A073-B8D8C772F772}"/>
              </a:ext>
            </a:extLst>
          </p:cNvPr>
          <p:cNvPicPr>
            <a:picLocks noChangeAspect="1"/>
          </p:cNvPicPr>
          <p:nvPr/>
        </p:nvPicPr>
        <p:blipFill>
          <a:blip r:embed="rId3"/>
          <a:stretch>
            <a:fillRect/>
          </a:stretch>
        </p:blipFill>
        <p:spPr>
          <a:xfrm>
            <a:off x="6381707" y="0"/>
            <a:ext cx="5145822"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8B7104-E8CF-458C-98AF-DAA00DE942BF}"/>
              </a:ext>
            </a:extLst>
          </p:cNvPr>
          <p:cNvPicPr>
            <a:picLocks noChangeAspect="1"/>
          </p:cNvPicPr>
          <p:nvPr/>
        </p:nvPicPr>
        <p:blipFill>
          <a:blip r:embed="rId2"/>
          <a:stretch>
            <a:fillRect/>
          </a:stretch>
        </p:blipFill>
        <p:spPr>
          <a:xfrm>
            <a:off x="-37737" y="0"/>
            <a:ext cx="1229710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C17BD1-B727-4C49-ADD8-4A40CD3B9913}"/>
              </a:ext>
            </a:extLst>
          </p:cNvPr>
          <p:cNvPicPr>
            <a:picLocks noChangeAspect="1"/>
          </p:cNvPicPr>
          <p:nvPr/>
        </p:nvPicPr>
        <p:blipFill>
          <a:blip r:embed="rId2"/>
          <a:stretch>
            <a:fillRect/>
          </a:stretch>
        </p:blipFill>
        <p:spPr>
          <a:xfrm>
            <a:off x="6656" y="0"/>
            <a:ext cx="12114044" cy="675590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3ED3E5-F625-481D-8D00-589CF6DFD901}"/>
              </a:ext>
            </a:extLst>
          </p:cNvPr>
          <p:cNvPicPr>
            <a:picLocks noChangeAspect="1"/>
          </p:cNvPicPr>
          <p:nvPr/>
        </p:nvPicPr>
        <p:blipFill>
          <a:blip r:embed="rId2"/>
          <a:stretch>
            <a:fillRect/>
          </a:stretch>
        </p:blipFill>
        <p:spPr>
          <a:xfrm>
            <a:off x="56683" y="15115"/>
            <a:ext cx="12106153" cy="684288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DB553F-53F3-43C7-BB49-F954244C54F6}"/>
              </a:ext>
            </a:extLst>
          </p:cNvPr>
          <p:cNvPicPr>
            <a:picLocks noChangeAspect="1"/>
          </p:cNvPicPr>
          <p:nvPr/>
        </p:nvPicPr>
        <p:blipFill>
          <a:blip r:embed="rId2"/>
          <a:stretch>
            <a:fillRect/>
          </a:stretch>
        </p:blipFill>
        <p:spPr>
          <a:xfrm>
            <a:off x="0" y="0"/>
            <a:ext cx="12145874" cy="677366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58F9D0-CF6D-4D00-8A09-3E0A297E7614}"/>
              </a:ext>
            </a:extLst>
          </p:cNvPr>
          <p:cNvPicPr>
            <a:picLocks noChangeAspect="1"/>
          </p:cNvPicPr>
          <p:nvPr/>
        </p:nvPicPr>
        <p:blipFill>
          <a:blip r:embed="rId2"/>
          <a:stretch>
            <a:fillRect/>
          </a:stretch>
        </p:blipFill>
        <p:spPr>
          <a:xfrm>
            <a:off x="0" y="21588"/>
            <a:ext cx="12166549" cy="683641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AFAF1E-1CED-46E4-9675-8A1964BDBBE1}"/>
              </a:ext>
            </a:extLst>
          </p:cNvPr>
          <p:cNvPicPr>
            <a:picLocks noChangeAspect="1"/>
          </p:cNvPicPr>
          <p:nvPr/>
        </p:nvPicPr>
        <p:blipFill>
          <a:blip r:embed="rId2"/>
          <a:stretch>
            <a:fillRect/>
          </a:stretch>
        </p:blipFill>
        <p:spPr>
          <a:xfrm>
            <a:off x="-8878" y="9802"/>
            <a:ext cx="12279523" cy="6848197"/>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BE5C86-90FF-400A-8586-C9FB602BB137}"/>
              </a:ext>
            </a:extLst>
          </p:cNvPr>
          <p:cNvPicPr>
            <a:picLocks noChangeAspect="1"/>
          </p:cNvPicPr>
          <p:nvPr/>
        </p:nvPicPr>
        <p:blipFill>
          <a:blip r:embed="rId2"/>
          <a:stretch>
            <a:fillRect/>
          </a:stretch>
        </p:blipFill>
        <p:spPr>
          <a:xfrm>
            <a:off x="-79534" y="51041"/>
            <a:ext cx="12244766" cy="672261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C15B01-CBF5-47C3-8C82-B817CB2B83DD}"/>
              </a:ext>
            </a:extLst>
          </p:cNvPr>
          <p:cNvPicPr>
            <a:picLocks noChangeAspect="1"/>
          </p:cNvPicPr>
          <p:nvPr/>
        </p:nvPicPr>
        <p:blipFill>
          <a:blip r:embed="rId2"/>
          <a:stretch>
            <a:fillRect/>
          </a:stretch>
        </p:blipFill>
        <p:spPr>
          <a:xfrm>
            <a:off x="56217" y="53218"/>
            <a:ext cx="12051334" cy="672932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BCD2D7-80F4-46E7-B7E4-DE7E94D6C9D1}"/>
              </a:ext>
            </a:extLst>
          </p:cNvPr>
          <p:cNvPicPr>
            <a:picLocks noChangeAspect="1"/>
          </p:cNvPicPr>
          <p:nvPr/>
        </p:nvPicPr>
        <p:blipFill>
          <a:blip r:embed="rId2"/>
          <a:stretch>
            <a:fillRect/>
          </a:stretch>
        </p:blipFill>
        <p:spPr>
          <a:xfrm>
            <a:off x="15535" y="9802"/>
            <a:ext cx="12152174" cy="677717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500759-0A4C-49A2-A690-D3D9DC6A9172}"/>
              </a:ext>
            </a:extLst>
          </p:cNvPr>
          <p:cNvPicPr>
            <a:picLocks noChangeAspect="1"/>
          </p:cNvPicPr>
          <p:nvPr/>
        </p:nvPicPr>
        <p:blipFill>
          <a:blip r:embed="rId2"/>
          <a:stretch>
            <a:fillRect/>
          </a:stretch>
        </p:blipFill>
        <p:spPr>
          <a:xfrm>
            <a:off x="29818" y="27230"/>
            <a:ext cx="12198873" cy="683076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17C99E-98E2-460D-9A3D-45BF2ACFE627}"/>
              </a:ext>
            </a:extLst>
          </p:cNvPr>
          <p:cNvPicPr>
            <a:picLocks noChangeAspect="1"/>
          </p:cNvPicPr>
          <p:nvPr/>
        </p:nvPicPr>
        <p:blipFill>
          <a:blip r:embed="rId2"/>
          <a:stretch>
            <a:fillRect/>
          </a:stretch>
        </p:blipFill>
        <p:spPr>
          <a:xfrm>
            <a:off x="0" y="525551"/>
            <a:ext cx="12191996" cy="5806897"/>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AC675-0846-4A86-ABCA-4532ED3B34CF}"/>
              </a:ext>
            </a:extLst>
          </p:cNvPr>
          <p:cNvPicPr>
            <a:picLocks noChangeAspect="1"/>
          </p:cNvPicPr>
          <p:nvPr/>
        </p:nvPicPr>
        <p:blipFill>
          <a:blip r:embed="rId2"/>
          <a:stretch>
            <a:fillRect/>
          </a:stretch>
        </p:blipFill>
        <p:spPr>
          <a:xfrm>
            <a:off x="35231" y="2770"/>
            <a:ext cx="12167948" cy="6788642"/>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B6CA33-77B8-4C4F-B12B-30E0D47741FF}"/>
              </a:ext>
            </a:extLst>
          </p:cNvPr>
          <p:cNvPicPr>
            <a:picLocks noChangeAspect="1"/>
          </p:cNvPicPr>
          <p:nvPr/>
        </p:nvPicPr>
        <p:blipFill>
          <a:blip r:embed="rId2"/>
          <a:stretch>
            <a:fillRect/>
          </a:stretch>
        </p:blipFill>
        <p:spPr>
          <a:xfrm>
            <a:off x="-150921" y="0"/>
            <a:ext cx="1229710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8D209D-7815-4A91-8E70-C5A5CDEDB6EB}"/>
              </a:ext>
            </a:extLst>
          </p:cNvPr>
          <p:cNvPicPr>
            <a:picLocks noChangeAspect="1"/>
          </p:cNvPicPr>
          <p:nvPr/>
        </p:nvPicPr>
        <p:blipFill>
          <a:blip r:embed="rId2"/>
          <a:stretch>
            <a:fillRect/>
          </a:stretch>
        </p:blipFill>
        <p:spPr>
          <a:xfrm>
            <a:off x="57150" y="114300"/>
            <a:ext cx="12077696" cy="66294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47E67C-24C2-401E-B66B-6316EDB0AE2A}"/>
              </a:ext>
            </a:extLst>
          </p:cNvPr>
          <p:cNvPicPr>
            <a:picLocks noChangeAspect="1"/>
          </p:cNvPicPr>
          <p:nvPr/>
        </p:nvPicPr>
        <p:blipFill>
          <a:blip r:embed="rId2"/>
          <a:stretch>
            <a:fillRect/>
          </a:stretch>
        </p:blipFill>
        <p:spPr>
          <a:xfrm>
            <a:off x="17757" y="71944"/>
            <a:ext cx="12168094" cy="6852632"/>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7BE393-11B5-46FA-9600-DF149F54D982}"/>
              </a:ext>
            </a:extLst>
          </p:cNvPr>
          <p:cNvPicPr>
            <a:picLocks noChangeAspect="1"/>
          </p:cNvPicPr>
          <p:nvPr/>
        </p:nvPicPr>
        <p:blipFill>
          <a:blip r:embed="rId2"/>
          <a:stretch>
            <a:fillRect/>
          </a:stretch>
        </p:blipFill>
        <p:spPr>
          <a:xfrm>
            <a:off x="36530" y="35048"/>
            <a:ext cx="12155475" cy="6822951"/>
          </a:xfrm>
          <a:prstGeom prst="rect">
            <a:avLst/>
          </a:prstGeom>
          <a:noFill/>
          <a:ln cap="flat">
            <a:noFill/>
          </a:ln>
        </p:spPr>
      </p:pic>
      <p:sp>
        <p:nvSpPr>
          <p:cNvPr id="3" name="CuadroTexto 3">
            <a:extLst>
              <a:ext uri="{FF2B5EF4-FFF2-40B4-BE49-F238E27FC236}">
                <a16:creationId xmlns:a16="http://schemas.microsoft.com/office/drawing/2014/main" id="{9303665C-548A-476B-AB1E-7D1E110EB710}"/>
              </a:ext>
            </a:extLst>
          </p:cNvPr>
          <p:cNvSpPr txBox="1"/>
          <p:nvPr/>
        </p:nvSpPr>
        <p:spPr>
          <a:xfrm>
            <a:off x="497150" y="6391921"/>
            <a:ext cx="3870664" cy="369335"/>
          </a:xfrm>
          <a:prstGeom prst="rect">
            <a:avLst/>
          </a:prstGeom>
          <a:solidFill>
            <a:srgbClr val="000000"/>
          </a:solidFill>
          <a:ln w="9528" cap="flat">
            <a:solidFill>
              <a:srgbClr val="000000"/>
            </a:solidFill>
            <a:prstDash val="solid"/>
            <a:roun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Tumba de San Martin de Tours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18198A-60B1-4AAF-8CAF-74332DCC293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CF5C0D-A71C-4143-A51B-570E720F0CE5}"/>
              </a:ext>
            </a:extLst>
          </p:cNvPr>
          <p:cNvPicPr>
            <a:picLocks noChangeAspect="1"/>
          </p:cNvPicPr>
          <p:nvPr/>
        </p:nvPicPr>
        <p:blipFill>
          <a:blip r:embed="rId2"/>
          <a:stretch>
            <a:fillRect/>
          </a:stretch>
        </p:blipFill>
        <p:spPr>
          <a:xfrm>
            <a:off x="601775" y="19046"/>
            <a:ext cx="5324478" cy="6819896"/>
          </a:xfrm>
          <a:prstGeom prst="rect">
            <a:avLst/>
          </a:prstGeom>
          <a:noFill/>
          <a:ln cap="flat">
            <a:noFill/>
          </a:ln>
        </p:spPr>
      </p:pic>
      <p:pic>
        <p:nvPicPr>
          <p:cNvPr id="3" name="Imagen 4">
            <a:extLst>
              <a:ext uri="{FF2B5EF4-FFF2-40B4-BE49-F238E27FC236}">
                <a16:creationId xmlns:a16="http://schemas.microsoft.com/office/drawing/2014/main" id="{C7D26B05-48CA-49F9-B9E2-E01732063EB5}"/>
              </a:ext>
            </a:extLst>
          </p:cNvPr>
          <p:cNvPicPr>
            <a:picLocks noChangeAspect="1"/>
          </p:cNvPicPr>
          <p:nvPr/>
        </p:nvPicPr>
        <p:blipFill>
          <a:blip r:embed="rId3"/>
          <a:stretch>
            <a:fillRect/>
          </a:stretch>
        </p:blipFill>
        <p:spPr>
          <a:xfrm>
            <a:off x="6447178" y="4764"/>
            <a:ext cx="5210178" cy="684847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29A28A-5624-4052-81F5-7E3D14885F5F}"/>
              </a:ext>
            </a:extLst>
          </p:cNvPr>
          <p:cNvPicPr>
            <a:picLocks noChangeAspect="1"/>
          </p:cNvPicPr>
          <p:nvPr/>
        </p:nvPicPr>
        <p:blipFill>
          <a:blip r:embed="rId2"/>
          <a:stretch>
            <a:fillRect/>
          </a:stretch>
        </p:blipFill>
        <p:spPr>
          <a:xfrm>
            <a:off x="62142" y="44394"/>
            <a:ext cx="12058247" cy="672479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1DFFBE-052C-4C8B-9E73-148C1CBB9CDA}"/>
              </a:ext>
            </a:extLst>
          </p:cNvPr>
          <p:cNvPicPr>
            <a:picLocks noChangeAspect="1"/>
          </p:cNvPicPr>
          <p:nvPr/>
        </p:nvPicPr>
        <p:blipFill>
          <a:blip r:embed="rId2"/>
          <a:stretch>
            <a:fillRect/>
          </a:stretch>
        </p:blipFill>
        <p:spPr>
          <a:xfrm>
            <a:off x="2312444" y="0"/>
            <a:ext cx="752015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725F08-668E-46F1-8158-55F2D5B8CCFE}"/>
              </a:ext>
            </a:extLst>
          </p:cNvPr>
          <p:cNvPicPr>
            <a:picLocks noChangeAspect="1"/>
          </p:cNvPicPr>
          <p:nvPr/>
        </p:nvPicPr>
        <p:blipFill>
          <a:blip r:embed="rId2"/>
          <a:stretch>
            <a:fillRect/>
          </a:stretch>
        </p:blipFill>
        <p:spPr>
          <a:xfrm>
            <a:off x="6845655" y="42857"/>
            <a:ext cx="3933821" cy="6772275"/>
          </a:xfrm>
          <a:prstGeom prst="rect">
            <a:avLst/>
          </a:prstGeom>
          <a:noFill/>
          <a:ln cap="flat">
            <a:noFill/>
          </a:ln>
        </p:spPr>
      </p:pic>
      <p:pic>
        <p:nvPicPr>
          <p:cNvPr id="3" name="Imagen 4">
            <a:extLst>
              <a:ext uri="{FF2B5EF4-FFF2-40B4-BE49-F238E27FC236}">
                <a16:creationId xmlns:a16="http://schemas.microsoft.com/office/drawing/2014/main" id="{0E927DBC-51DE-455B-A2CA-131E0771FB8E}"/>
              </a:ext>
            </a:extLst>
          </p:cNvPr>
          <p:cNvPicPr>
            <a:picLocks noChangeAspect="1"/>
          </p:cNvPicPr>
          <p:nvPr/>
        </p:nvPicPr>
        <p:blipFill>
          <a:blip r:embed="rId3"/>
          <a:stretch>
            <a:fillRect/>
          </a:stretch>
        </p:blipFill>
        <p:spPr>
          <a:xfrm>
            <a:off x="1307784" y="28575"/>
            <a:ext cx="4533896" cy="680085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40C9F1-822B-44B5-81D8-0288E4DEBE21}"/>
              </a:ext>
            </a:extLst>
          </p:cNvPr>
          <p:cNvPicPr>
            <a:picLocks noChangeAspect="1"/>
          </p:cNvPicPr>
          <p:nvPr/>
        </p:nvPicPr>
        <p:blipFill>
          <a:blip r:embed="rId2"/>
          <a:stretch>
            <a:fillRect/>
          </a:stretch>
        </p:blipFill>
        <p:spPr>
          <a:xfrm>
            <a:off x="798710" y="0"/>
            <a:ext cx="10521031"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A67C10-F1FA-4FD1-98DE-078D7B939547}"/>
              </a:ext>
            </a:extLst>
          </p:cNvPr>
          <p:cNvPicPr>
            <a:picLocks noChangeAspect="1"/>
          </p:cNvPicPr>
          <p:nvPr/>
        </p:nvPicPr>
        <p:blipFill>
          <a:blip r:embed="rId2"/>
          <a:stretch>
            <a:fillRect/>
          </a:stretch>
        </p:blipFill>
        <p:spPr>
          <a:xfrm>
            <a:off x="1604031" y="0"/>
            <a:ext cx="3834883" cy="6858000"/>
          </a:xfrm>
          <a:prstGeom prst="rect">
            <a:avLst/>
          </a:prstGeom>
          <a:noFill/>
          <a:ln cap="flat">
            <a:noFill/>
          </a:ln>
        </p:spPr>
      </p:pic>
      <p:pic>
        <p:nvPicPr>
          <p:cNvPr id="3" name="Imagen 4">
            <a:extLst>
              <a:ext uri="{FF2B5EF4-FFF2-40B4-BE49-F238E27FC236}">
                <a16:creationId xmlns:a16="http://schemas.microsoft.com/office/drawing/2014/main" id="{8060A88B-9B74-49D7-A7B9-F689F210B0DB}"/>
              </a:ext>
            </a:extLst>
          </p:cNvPr>
          <p:cNvPicPr>
            <a:picLocks noChangeAspect="1"/>
          </p:cNvPicPr>
          <p:nvPr/>
        </p:nvPicPr>
        <p:blipFill>
          <a:blip r:embed="rId3"/>
          <a:stretch>
            <a:fillRect/>
          </a:stretch>
        </p:blipFill>
        <p:spPr>
          <a:xfrm>
            <a:off x="6712491" y="9528"/>
            <a:ext cx="3933821" cy="6838953"/>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436909-8F90-4A4C-B7FC-70C03C0F42A0}"/>
              </a:ext>
            </a:extLst>
          </p:cNvPr>
          <p:cNvPicPr>
            <a:picLocks noChangeAspect="1"/>
          </p:cNvPicPr>
          <p:nvPr/>
        </p:nvPicPr>
        <p:blipFill>
          <a:blip r:embed="rId2"/>
          <a:stretch>
            <a:fillRect/>
          </a:stretch>
        </p:blipFill>
        <p:spPr>
          <a:xfrm>
            <a:off x="231836" y="37728"/>
            <a:ext cx="11708133" cy="6820271"/>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03EB8D-AFA5-4538-BD65-320F342C5ABA}"/>
              </a:ext>
            </a:extLst>
          </p:cNvPr>
          <p:cNvPicPr>
            <a:picLocks noChangeAspect="1"/>
          </p:cNvPicPr>
          <p:nvPr/>
        </p:nvPicPr>
        <p:blipFill>
          <a:blip r:embed="rId2"/>
          <a:stretch>
            <a:fillRect/>
          </a:stretch>
        </p:blipFill>
        <p:spPr>
          <a:xfrm>
            <a:off x="2762246" y="95253"/>
            <a:ext cx="6667503" cy="666750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15489D-5B65-4CE1-8342-39C08FD9A6E3}"/>
              </a:ext>
            </a:extLst>
          </p:cNvPr>
          <p:cNvPicPr>
            <a:picLocks noChangeAspect="1"/>
          </p:cNvPicPr>
          <p:nvPr/>
        </p:nvPicPr>
        <p:blipFill>
          <a:blip r:embed="rId2"/>
          <a:stretch>
            <a:fillRect/>
          </a:stretch>
        </p:blipFill>
        <p:spPr>
          <a:xfrm>
            <a:off x="0" y="401257"/>
            <a:ext cx="12194401" cy="60972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5E68C1-1860-49E7-AFC7-4CE3AE1709D1}"/>
              </a:ext>
            </a:extLst>
          </p:cNvPr>
          <p:cNvPicPr>
            <a:picLocks noChangeAspect="1"/>
          </p:cNvPicPr>
          <p:nvPr/>
        </p:nvPicPr>
        <p:blipFill>
          <a:blip r:embed="rId2"/>
          <a:stretch>
            <a:fillRect/>
          </a:stretch>
        </p:blipFill>
        <p:spPr>
          <a:xfrm>
            <a:off x="-3931" y="0"/>
            <a:ext cx="12195928"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C97442-F6CD-4BF8-8A86-83891709F944}"/>
              </a:ext>
            </a:extLst>
          </p:cNvPr>
          <p:cNvPicPr>
            <a:picLocks noChangeAspect="1"/>
          </p:cNvPicPr>
          <p:nvPr/>
        </p:nvPicPr>
        <p:blipFill>
          <a:blip r:embed="rId2"/>
          <a:stretch>
            <a:fillRect/>
          </a:stretch>
        </p:blipFill>
        <p:spPr>
          <a:xfrm>
            <a:off x="0" y="0"/>
            <a:ext cx="12150620" cy="6755907"/>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D3C4B0-76DB-4280-8857-D065912B3575}"/>
              </a:ext>
            </a:extLst>
          </p:cNvPr>
          <p:cNvPicPr>
            <a:picLocks noChangeAspect="1"/>
          </p:cNvPicPr>
          <p:nvPr/>
        </p:nvPicPr>
        <p:blipFill>
          <a:blip r:embed="rId2"/>
          <a:stretch>
            <a:fillRect/>
          </a:stretch>
        </p:blipFill>
        <p:spPr>
          <a:xfrm>
            <a:off x="0" y="0"/>
            <a:ext cx="12161794" cy="6782543"/>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2557438-2AF0-4CA9-B17F-37F09A167F28}"/>
              </a:ext>
            </a:extLst>
          </p:cNvPr>
          <p:cNvPicPr>
            <a:picLocks noChangeAspect="1"/>
          </p:cNvPicPr>
          <p:nvPr/>
        </p:nvPicPr>
        <p:blipFill>
          <a:blip r:embed="rId2"/>
          <a:stretch>
            <a:fillRect/>
          </a:stretch>
        </p:blipFill>
        <p:spPr>
          <a:xfrm>
            <a:off x="1455331" y="0"/>
            <a:ext cx="9295525" cy="679996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043897-33A1-4373-AE46-2AE4B446D1B9}"/>
              </a:ext>
            </a:extLst>
          </p:cNvPr>
          <p:cNvPicPr>
            <a:picLocks noChangeAspect="1"/>
          </p:cNvPicPr>
          <p:nvPr/>
        </p:nvPicPr>
        <p:blipFill>
          <a:blip r:embed="rId2"/>
          <a:stretch>
            <a:fillRect/>
          </a:stretch>
        </p:blipFill>
        <p:spPr>
          <a:xfrm>
            <a:off x="1446461" y="0"/>
            <a:ext cx="9374849"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ECF8CAC-54F2-4574-ACFE-0F87EA40A38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4604B9E-E6FC-4D31-9894-5482C319D1F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04DBD09-6379-45D6-8978-C5AEF629C40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362D153-ABE8-48B5-B705-41E0C6E6F99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1524FA6-119F-4497-AB38-E4AF11A2C02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F773B09-F7A2-43A5-B0AD-6224902586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3EE793E-C467-46A6-BC5C-E05578DE41D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7EB7A84-76E3-497A-BE3A-BD6F21A6FF9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1F12CE6-CE91-4742-BEDC-ABBE725604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9CDB81A-ED3F-493F-9EBA-CF6DD079E4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5DAED02-1E3B-493A-B998-AE4A9962FE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A76573E-39AD-4867-812A-AB667F42E8F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EEBD46C-2112-4A67-B1CB-D029E649EFC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721D930-3D67-4149-9282-1A747B96780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195828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426</Words>
  <Application>Microsoft Office PowerPoint</Application>
  <PresentationFormat>Panorámica</PresentationFormat>
  <Paragraphs>14</Paragraphs>
  <Slides>46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46</vt:i4>
      </vt:variant>
    </vt:vector>
  </HeadingPairs>
  <TitlesOfParts>
    <vt:vector size="5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2021-07-22T09:25:24Z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