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0" r:id="rId27"/>
    <p:sldId id="279" r:id="rId28"/>
    <p:sldId id="281" r:id="rId29"/>
    <p:sldId id="282" r:id="rId30"/>
    <p:sldId id="283" r:id="rId31"/>
    <p:sldId id="284" r:id="rId32"/>
    <p:sldId id="285" r:id="rId33"/>
    <p:sldId id="286" r:id="rId34"/>
    <p:sldId id="288" r:id="rId35"/>
    <p:sldId id="289" r:id="rId36"/>
    <p:sldId id="290" r:id="rId37"/>
    <p:sldId id="291" r:id="rId38"/>
    <p:sldId id="292"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25C4BB5-0DAA-446B-B2CA-153224ABFF0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C978815-57E2-4CD2-9434-0A2378F96F1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6AEC1F2-7BD2-4CA9-AC80-66A2D6D2477D}" type="datetime1">
              <a:rPr lang="es-ES"/>
              <a:pPr lvl="0"/>
              <a:t>14/01/2021</a:t>
            </a:fld>
            <a:endParaRPr lang="es-ES"/>
          </a:p>
        </p:txBody>
      </p:sp>
      <p:sp>
        <p:nvSpPr>
          <p:cNvPr id="4" name="Marcador de imagen de diapositiva 3">
            <a:extLst>
              <a:ext uri="{FF2B5EF4-FFF2-40B4-BE49-F238E27FC236}">
                <a16:creationId xmlns:a16="http://schemas.microsoft.com/office/drawing/2014/main" id="{7A4ABF72-E652-4DFD-B680-49C1BFBB786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1495848-0BEC-4214-86E5-CF7115A1299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39D38CD-4609-493F-9A93-7D9A4399A99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F32434A-7DD7-452F-BA0F-F1F7F1A4C0E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963F41D-3470-4A60-A79A-E4D881CDABE6}" type="slidenum">
              <a:t>‹Nº›</a:t>
            </a:fld>
            <a:endParaRPr lang="es-ES"/>
          </a:p>
        </p:txBody>
      </p:sp>
    </p:spTree>
    <p:extLst>
      <p:ext uri="{BB962C8B-B14F-4D97-AF65-F5344CB8AC3E}">
        <p14:creationId xmlns:p14="http://schemas.microsoft.com/office/powerpoint/2010/main" val="32376510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D9F896-A52A-4977-BC86-DF9CD92512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5AB1FF0-F710-43A5-B319-C627674F973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31CEACE-516E-40ED-B96D-9FACD6FF347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CBA4D58-90AF-4420-8893-7DA921CD26F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58F318B-067E-4BE1-8FA6-B9CA5D89722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9032DC-9EC7-4EBA-BFBA-8CBF46F594F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5A6AACC-D5C7-444D-BE1E-169980058BD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13A747-9B92-4A90-86E4-0DCF41F4B95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55E0DE-54B2-4C05-9663-47D461454D9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4DAC325-7EBC-4DDD-939A-91E28E5C805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AF98784-FD66-4A84-8DD0-BC84BA833A24}"/>
              </a:ext>
            </a:extLst>
          </p:cNvPr>
          <p:cNvSpPr txBox="1">
            <a:spLocks noGrp="1"/>
          </p:cNvSpPr>
          <p:nvPr>
            <p:ph type="dt" sz="half" idx="7"/>
          </p:nvPr>
        </p:nvSpPr>
        <p:spPr/>
        <p:txBody>
          <a:bodyPr/>
          <a:lstStyle>
            <a:lvl1pPr>
              <a:defRPr/>
            </a:lvl1pPr>
          </a:lstStyle>
          <a:p>
            <a:pPr lvl="0"/>
            <a:fld id="{A79283A7-682A-4E7E-A27E-17BA7326F74F}" type="datetime1">
              <a:rPr lang="es-ES"/>
              <a:pPr lvl="0"/>
              <a:t>14/01/2021</a:t>
            </a:fld>
            <a:endParaRPr lang="es-ES"/>
          </a:p>
        </p:txBody>
      </p:sp>
      <p:sp>
        <p:nvSpPr>
          <p:cNvPr id="5" name="Marcador de pie de página 4">
            <a:extLst>
              <a:ext uri="{FF2B5EF4-FFF2-40B4-BE49-F238E27FC236}">
                <a16:creationId xmlns:a16="http://schemas.microsoft.com/office/drawing/2014/main" id="{19315C22-15BC-47EE-87D9-E7D92A241E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4072E6-5BA1-428F-8175-B28023C66665}"/>
              </a:ext>
            </a:extLst>
          </p:cNvPr>
          <p:cNvSpPr txBox="1">
            <a:spLocks noGrp="1"/>
          </p:cNvSpPr>
          <p:nvPr>
            <p:ph type="sldNum" sz="quarter" idx="8"/>
          </p:nvPr>
        </p:nvSpPr>
        <p:spPr/>
        <p:txBody>
          <a:bodyPr/>
          <a:lstStyle>
            <a:lvl1pPr>
              <a:defRPr/>
            </a:lvl1pPr>
          </a:lstStyle>
          <a:p>
            <a:pPr lvl="0"/>
            <a:fld id="{9816C043-9EF6-4FE4-AA5A-911B15F024CA}" type="slidenum">
              <a:t>‹Nº›</a:t>
            </a:fld>
            <a:endParaRPr lang="es-ES"/>
          </a:p>
        </p:txBody>
      </p:sp>
    </p:spTree>
    <p:extLst>
      <p:ext uri="{BB962C8B-B14F-4D97-AF65-F5344CB8AC3E}">
        <p14:creationId xmlns:p14="http://schemas.microsoft.com/office/powerpoint/2010/main" val="353718468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94C114-1AC3-4A69-B1DC-6B69D908193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6A68F7-C491-493B-AB95-922A01BD116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F79F2C-A658-43FF-B111-4C00C774279A}"/>
              </a:ext>
            </a:extLst>
          </p:cNvPr>
          <p:cNvSpPr txBox="1">
            <a:spLocks noGrp="1"/>
          </p:cNvSpPr>
          <p:nvPr>
            <p:ph type="dt" sz="half" idx="7"/>
          </p:nvPr>
        </p:nvSpPr>
        <p:spPr/>
        <p:txBody>
          <a:bodyPr/>
          <a:lstStyle>
            <a:lvl1pPr>
              <a:defRPr/>
            </a:lvl1pPr>
          </a:lstStyle>
          <a:p>
            <a:pPr lvl="0"/>
            <a:fld id="{117EA0A5-4CF4-4B68-8F66-5254AADCC37E}" type="datetime1">
              <a:rPr lang="es-ES"/>
              <a:pPr lvl="0"/>
              <a:t>14/01/2021</a:t>
            </a:fld>
            <a:endParaRPr lang="es-ES"/>
          </a:p>
        </p:txBody>
      </p:sp>
      <p:sp>
        <p:nvSpPr>
          <p:cNvPr id="5" name="Marcador de pie de página 4">
            <a:extLst>
              <a:ext uri="{FF2B5EF4-FFF2-40B4-BE49-F238E27FC236}">
                <a16:creationId xmlns:a16="http://schemas.microsoft.com/office/drawing/2014/main" id="{551D598D-A256-44E3-AFC2-D1DF5C6791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FF51A1-2074-41DD-AE08-E7997DE32461}"/>
              </a:ext>
            </a:extLst>
          </p:cNvPr>
          <p:cNvSpPr txBox="1">
            <a:spLocks noGrp="1"/>
          </p:cNvSpPr>
          <p:nvPr>
            <p:ph type="sldNum" sz="quarter" idx="8"/>
          </p:nvPr>
        </p:nvSpPr>
        <p:spPr/>
        <p:txBody>
          <a:bodyPr/>
          <a:lstStyle>
            <a:lvl1pPr>
              <a:defRPr/>
            </a:lvl1pPr>
          </a:lstStyle>
          <a:p>
            <a:pPr lvl="0"/>
            <a:fld id="{82730AC0-7767-45DA-A4BF-ABF5F1C2F703}" type="slidenum">
              <a:t>‹Nº›</a:t>
            </a:fld>
            <a:endParaRPr lang="es-ES"/>
          </a:p>
        </p:txBody>
      </p:sp>
    </p:spTree>
    <p:extLst>
      <p:ext uri="{BB962C8B-B14F-4D97-AF65-F5344CB8AC3E}">
        <p14:creationId xmlns:p14="http://schemas.microsoft.com/office/powerpoint/2010/main" val="2743138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12EB11-66AE-477B-BE86-D1191038BCA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9488840-D716-4528-91B1-7B295F6F770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BF7D784-5678-4BEF-B564-7E7084ECA404}"/>
              </a:ext>
            </a:extLst>
          </p:cNvPr>
          <p:cNvSpPr txBox="1">
            <a:spLocks noGrp="1"/>
          </p:cNvSpPr>
          <p:nvPr>
            <p:ph type="dt" sz="half" idx="7"/>
          </p:nvPr>
        </p:nvSpPr>
        <p:spPr/>
        <p:txBody>
          <a:bodyPr/>
          <a:lstStyle>
            <a:lvl1pPr>
              <a:defRPr/>
            </a:lvl1pPr>
          </a:lstStyle>
          <a:p>
            <a:pPr lvl="0"/>
            <a:fld id="{F9A711B1-2A1C-49DA-B15F-4B9DBA10F8F3}" type="datetime1">
              <a:rPr lang="es-ES"/>
              <a:pPr lvl="0"/>
              <a:t>14/01/2021</a:t>
            </a:fld>
            <a:endParaRPr lang="es-ES"/>
          </a:p>
        </p:txBody>
      </p:sp>
      <p:sp>
        <p:nvSpPr>
          <p:cNvPr id="5" name="Marcador de pie de página 4">
            <a:extLst>
              <a:ext uri="{FF2B5EF4-FFF2-40B4-BE49-F238E27FC236}">
                <a16:creationId xmlns:a16="http://schemas.microsoft.com/office/drawing/2014/main" id="{2E62BE17-B64E-48DA-B98E-4F23FB3B52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E7D4C8-7872-481D-A5FE-A9A9ACCB5A72}"/>
              </a:ext>
            </a:extLst>
          </p:cNvPr>
          <p:cNvSpPr txBox="1">
            <a:spLocks noGrp="1"/>
          </p:cNvSpPr>
          <p:nvPr>
            <p:ph type="sldNum" sz="quarter" idx="8"/>
          </p:nvPr>
        </p:nvSpPr>
        <p:spPr/>
        <p:txBody>
          <a:bodyPr/>
          <a:lstStyle>
            <a:lvl1pPr>
              <a:defRPr/>
            </a:lvl1pPr>
          </a:lstStyle>
          <a:p>
            <a:pPr lvl="0"/>
            <a:fld id="{5B89E1DE-97A6-4F0B-84CC-6F98C27C28B5}" type="slidenum">
              <a:t>‹Nº›</a:t>
            </a:fld>
            <a:endParaRPr lang="es-ES"/>
          </a:p>
        </p:txBody>
      </p:sp>
    </p:spTree>
    <p:extLst>
      <p:ext uri="{BB962C8B-B14F-4D97-AF65-F5344CB8AC3E}">
        <p14:creationId xmlns:p14="http://schemas.microsoft.com/office/powerpoint/2010/main" val="750850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491EC4-23CC-4E23-B2EF-FE3D462E4D5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CC4C00F-012E-4C73-9D7F-058919E909F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2D49BE0-7182-4C63-95D3-545407FA2F6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2153D99-BC64-4707-B410-EB309A2DC697}"/>
              </a:ext>
            </a:extLst>
          </p:cNvPr>
          <p:cNvSpPr txBox="1">
            <a:spLocks noGrp="1"/>
          </p:cNvSpPr>
          <p:nvPr>
            <p:ph type="dt" sz="half" idx="7"/>
          </p:nvPr>
        </p:nvSpPr>
        <p:spPr/>
        <p:txBody>
          <a:bodyPr/>
          <a:lstStyle>
            <a:lvl1pPr>
              <a:defRPr/>
            </a:lvl1pPr>
          </a:lstStyle>
          <a:p>
            <a:pPr lvl="0"/>
            <a:fld id="{919D56FE-E861-4F1D-B204-3F91F8CEFDEE}" type="datetime1">
              <a:rPr lang="es-ES"/>
              <a:pPr lvl="0"/>
              <a:t>14/01/2021</a:t>
            </a:fld>
            <a:endParaRPr lang="es-ES"/>
          </a:p>
        </p:txBody>
      </p:sp>
      <p:sp>
        <p:nvSpPr>
          <p:cNvPr id="6" name="Marcador de pie de página 5">
            <a:extLst>
              <a:ext uri="{FF2B5EF4-FFF2-40B4-BE49-F238E27FC236}">
                <a16:creationId xmlns:a16="http://schemas.microsoft.com/office/drawing/2014/main" id="{4DC52C75-7970-4AFE-9593-08B4C3A5D8A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F2E4997-B669-4A03-A7E8-9464AB737928}"/>
              </a:ext>
            </a:extLst>
          </p:cNvPr>
          <p:cNvSpPr txBox="1">
            <a:spLocks noGrp="1"/>
          </p:cNvSpPr>
          <p:nvPr>
            <p:ph type="sldNum" sz="quarter" idx="8"/>
          </p:nvPr>
        </p:nvSpPr>
        <p:spPr/>
        <p:txBody>
          <a:bodyPr/>
          <a:lstStyle>
            <a:lvl1pPr>
              <a:defRPr/>
            </a:lvl1pPr>
          </a:lstStyle>
          <a:p>
            <a:pPr lvl="0"/>
            <a:fld id="{89CF83FC-C378-462B-A55C-32B7DA901483}" type="slidenum">
              <a:t>‹Nº›</a:t>
            </a:fld>
            <a:endParaRPr lang="es-ES"/>
          </a:p>
        </p:txBody>
      </p:sp>
    </p:spTree>
    <p:extLst>
      <p:ext uri="{BB962C8B-B14F-4D97-AF65-F5344CB8AC3E}">
        <p14:creationId xmlns:p14="http://schemas.microsoft.com/office/powerpoint/2010/main" val="3956364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783D61-DB67-4EF0-97E6-8B772DE70E1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FF9517D-C75A-4D30-9269-11E94508B1E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A312058-BE67-4AC6-9B56-69DFB437EF1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6A0D363-358C-425F-960B-8808337A023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8720D65-E5EC-4C6C-A7A5-B7C4D66E49F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5ED09EC-6354-44C7-8430-B8752D019B93}"/>
              </a:ext>
            </a:extLst>
          </p:cNvPr>
          <p:cNvSpPr txBox="1">
            <a:spLocks noGrp="1"/>
          </p:cNvSpPr>
          <p:nvPr>
            <p:ph type="dt" sz="half" idx="7"/>
          </p:nvPr>
        </p:nvSpPr>
        <p:spPr/>
        <p:txBody>
          <a:bodyPr/>
          <a:lstStyle>
            <a:lvl1pPr>
              <a:defRPr/>
            </a:lvl1pPr>
          </a:lstStyle>
          <a:p>
            <a:pPr lvl="0"/>
            <a:fld id="{1DF41464-112F-4238-A9AB-B1D7212DAF51}" type="datetime1">
              <a:rPr lang="es-ES"/>
              <a:pPr lvl="0"/>
              <a:t>14/01/2021</a:t>
            </a:fld>
            <a:endParaRPr lang="es-ES"/>
          </a:p>
        </p:txBody>
      </p:sp>
      <p:sp>
        <p:nvSpPr>
          <p:cNvPr id="8" name="Marcador de pie de página 7">
            <a:extLst>
              <a:ext uri="{FF2B5EF4-FFF2-40B4-BE49-F238E27FC236}">
                <a16:creationId xmlns:a16="http://schemas.microsoft.com/office/drawing/2014/main" id="{32E5917A-FB7E-4FDF-BD53-A19CFA0A959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37B9DED-3540-41C6-967E-D77A7D16158F}"/>
              </a:ext>
            </a:extLst>
          </p:cNvPr>
          <p:cNvSpPr txBox="1">
            <a:spLocks noGrp="1"/>
          </p:cNvSpPr>
          <p:nvPr>
            <p:ph type="sldNum" sz="quarter" idx="8"/>
          </p:nvPr>
        </p:nvSpPr>
        <p:spPr/>
        <p:txBody>
          <a:bodyPr/>
          <a:lstStyle>
            <a:lvl1pPr>
              <a:defRPr/>
            </a:lvl1pPr>
          </a:lstStyle>
          <a:p>
            <a:pPr lvl="0"/>
            <a:fld id="{917049E4-DCA6-449A-8E89-3C65EEF0CF53}" type="slidenum">
              <a:t>‹Nº›</a:t>
            </a:fld>
            <a:endParaRPr lang="es-ES"/>
          </a:p>
        </p:txBody>
      </p:sp>
    </p:spTree>
    <p:extLst>
      <p:ext uri="{BB962C8B-B14F-4D97-AF65-F5344CB8AC3E}">
        <p14:creationId xmlns:p14="http://schemas.microsoft.com/office/powerpoint/2010/main" val="696451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F94B5B-AAB0-4241-A526-ED0DE89050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5D9E185-F4DB-489F-81B6-F369DEDC2803}"/>
              </a:ext>
            </a:extLst>
          </p:cNvPr>
          <p:cNvSpPr txBox="1">
            <a:spLocks noGrp="1"/>
          </p:cNvSpPr>
          <p:nvPr>
            <p:ph type="dt" sz="half" idx="7"/>
          </p:nvPr>
        </p:nvSpPr>
        <p:spPr/>
        <p:txBody>
          <a:bodyPr/>
          <a:lstStyle>
            <a:lvl1pPr>
              <a:defRPr/>
            </a:lvl1pPr>
          </a:lstStyle>
          <a:p>
            <a:pPr lvl="0"/>
            <a:fld id="{CE1FC01F-DD54-4A03-9080-0030FF26A5AF}" type="datetime1">
              <a:rPr lang="es-ES"/>
              <a:pPr lvl="0"/>
              <a:t>14/01/2021</a:t>
            </a:fld>
            <a:endParaRPr lang="es-ES"/>
          </a:p>
        </p:txBody>
      </p:sp>
      <p:sp>
        <p:nvSpPr>
          <p:cNvPr id="4" name="Marcador de pie de página 3">
            <a:extLst>
              <a:ext uri="{FF2B5EF4-FFF2-40B4-BE49-F238E27FC236}">
                <a16:creationId xmlns:a16="http://schemas.microsoft.com/office/drawing/2014/main" id="{B4C9B7E6-293A-44F8-9B3E-7F911076C06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51323A2-EDE4-4D00-8E89-447230DA0C1E}"/>
              </a:ext>
            </a:extLst>
          </p:cNvPr>
          <p:cNvSpPr txBox="1">
            <a:spLocks noGrp="1"/>
          </p:cNvSpPr>
          <p:nvPr>
            <p:ph type="sldNum" sz="quarter" idx="8"/>
          </p:nvPr>
        </p:nvSpPr>
        <p:spPr/>
        <p:txBody>
          <a:bodyPr/>
          <a:lstStyle>
            <a:lvl1pPr>
              <a:defRPr/>
            </a:lvl1pPr>
          </a:lstStyle>
          <a:p>
            <a:pPr lvl="0"/>
            <a:fld id="{8DD0D821-7386-4087-9D75-D4CAC93971E4}" type="slidenum">
              <a:t>‹Nº›</a:t>
            </a:fld>
            <a:endParaRPr lang="es-ES"/>
          </a:p>
        </p:txBody>
      </p:sp>
    </p:spTree>
    <p:extLst>
      <p:ext uri="{BB962C8B-B14F-4D97-AF65-F5344CB8AC3E}">
        <p14:creationId xmlns:p14="http://schemas.microsoft.com/office/powerpoint/2010/main" val="104749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6BF8975-68C3-47BD-BC09-D2F8F4AFA4BC}"/>
              </a:ext>
            </a:extLst>
          </p:cNvPr>
          <p:cNvSpPr txBox="1">
            <a:spLocks noGrp="1"/>
          </p:cNvSpPr>
          <p:nvPr>
            <p:ph type="dt" sz="half" idx="7"/>
          </p:nvPr>
        </p:nvSpPr>
        <p:spPr/>
        <p:txBody>
          <a:bodyPr/>
          <a:lstStyle>
            <a:lvl1pPr>
              <a:defRPr/>
            </a:lvl1pPr>
          </a:lstStyle>
          <a:p>
            <a:pPr lvl="0"/>
            <a:fld id="{9D19C895-E3DF-4BA8-9DCB-539AE17927EE}" type="datetime1">
              <a:rPr lang="es-ES"/>
              <a:pPr lvl="0"/>
              <a:t>14/01/2021</a:t>
            </a:fld>
            <a:endParaRPr lang="es-ES"/>
          </a:p>
        </p:txBody>
      </p:sp>
      <p:sp>
        <p:nvSpPr>
          <p:cNvPr id="3" name="Marcador de pie de página 2">
            <a:extLst>
              <a:ext uri="{FF2B5EF4-FFF2-40B4-BE49-F238E27FC236}">
                <a16:creationId xmlns:a16="http://schemas.microsoft.com/office/drawing/2014/main" id="{98319FF4-8691-4AE6-ABAB-292F07365B8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1B76C1A-06B4-4358-A0D6-3FA41D2135F0}"/>
              </a:ext>
            </a:extLst>
          </p:cNvPr>
          <p:cNvSpPr txBox="1">
            <a:spLocks noGrp="1"/>
          </p:cNvSpPr>
          <p:nvPr>
            <p:ph type="sldNum" sz="quarter" idx="8"/>
          </p:nvPr>
        </p:nvSpPr>
        <p:spPr/>
        <p:txBody>
          <a:bodyPr/>
          <a:lstStyle>
            <a:lvl1pPr>
              <a:defRPr/>
            </a:lvl1pPr>
          </a:lstStyle>
          <a:p>
            <a:pPr lvl="0"/>
            <a:fld id="{466B2D20-8610-49D3-8853-0FAF8DBFC7A9}" type="slidenum">
              <a:t>‹Nº›</a:t>
            </a:fld>
            <a:endParaRPr lang="es-ES"/>
          </a:p>
        </p:txBody>
      </p:sp>
    </p:spTree>
    <p:extLst>
      <p:ext uri="{BB962C8B-B14F-4D97-AF65-F5344CB8AC3E}">
        <p14:creationId xmlns:p14="http://schemas.microsoft.com/office/powerpoint/2010/main" val="92592817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95DA6C-5C3B-4454-9EC2-5E37CCC8D35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A172DDD-97DD-4692-B947-5CF4236514A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EDC09D6-17B2-4A48-B90F-B3649793AEC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34360FC-BDB1-4D3D-8A6D-3C898C08696F}"/>
              </a:ext>
            </a:extLst>
          </p:cNvPr>
          <p:cNvSpPr txBox="1">
            <a:spLocks noGrp="1"/>
          </p:cNvSpPr>
          <p:nvPr>
            <p:ph type="dt" sz="half" idx="7"/>
          </p:nvPr>
        </p:nvSpPr>
        <p:spPr/>
        <p:txBody>
          <a:bodyPr/>
          <a:lstStyle>
            <a:lvl1pPr>
              <a:defRPr/>
            </a:lvl1pPr>
          </a:lstStyle>
          <a:p>
            <a:pPr lvl="0"/>
            <a:fld id="{A5984A8B-86F8-4FD9-9E61-4F583E82D4D4}" type="datetime1">
              <a:rPr lang="es-ES"/>
              <a:pPr lvl="0"/>
              <a:t>14/01/2021</a:t>
            </a:fld>
            <a:endParaRPr lang="es-ES"/>
          </a:p>
        </p:txBody>
      </p:sp>
      <p:sp>
        <p:nvSpPr>
          <p:cNvPr id="6" name="Marcador de pie de página 5">
            <a:extLst>
              <a:ext uri="{FF2B5EF4-FFF2-40B4-BE49-F238E27FC236}">
                <a16:creationId xmlns:a16="http://schemas.microsoft.com/office/drawing/2014/main" id="{508E3FA4-AEA7-41B1-9578-99743232F0E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6496F68-B8B1-441C-9F43-4B20B79E42E9}"/>
              </a:ext>
            </a:extLst>
          </p:cNvPr>
          <p:cNvSpPr txBox="1">
            <a:spLocks noGrp="1"/>
          </p:cNvSpPr>
          <p:nvPr>
            <p:ph type="sldNum" sz="quarter" idx="8"/>
          </p:nvPr>
        </p:nvSpPr>
        <p:spPr/>
        <p:txBody>
          <a:bodyPr/>
          <a:lstStyle>
            <a:lvl1pPr>
              <a:defRPr/>
            </a:lvl1pPr>
          </a:lstStyle>
          <a:p>
            <a:pPr lvl="0"/>
            <a:fld id="{175F2EF6-AEF0-4DC8-A987-C760E71970F6}" type="slidenum">
              <a:t>‹Nº›</a:t>
            </a:fld>
            <a:endParaRPr lang="es-ES"/>
          </a:p>
        </p:txBody>
      </p:sp>
    </p:spTree>
    <p:extLst>
      <p:ext uri="{BB962C8B-B14F-4D97-AF65-F5344CB8AC3E}">
        <p14:creationId xmlns:p14="http://schemas.microsoft.com/office/powerpoint/2010/main" val="3826345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AF5A85-5DE8-48F8-8BDC-27B5432A545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4A25992-097A-4FF0-8B39-BB90A13BE89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0746FCE-6D6E-4961-A687-B1F0B802C7A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E1DED13-464F-444C-A8B3-9C28814B248E}"/>
              </a:ext>
            </a:extLst>
          </p:cNvPr>
          <p:cNvSpPr txBox="1">
            <a:spLocks noGrp="1"/>
          </p:cNvSpPr>
          <p:nvPr>
            <p:ph type="dt" sz="half" idx="7"/>
          </p:nvPr>
        </p:nvSpPr>
        <p:spPr/>
        <p:txBody>
          <a:bodyPr/>
          <a:lstStyle>
            <a:lvl1pPr>
              <a:defRPr/>
            </a:lvl1pPr>
          </a:lstStyle>
          <a:p>
            <a:pPr lvl="0"/>
            <a:fld id="{384D703F-0D8C-47F7-B631-BA67C5153F93}" type="datetime1">
              <a:rPr lang="es-ES"/>
              <a:pPr lvl="0"/>
              <a:t>14/01/2021</a:t>
            </a:fld>
            <a:endParaRPr lang="es-ES"/>
          </a:p>
        </p:txBody>
      </p:sp>
      <p:sp>
        <p:nvSpPr>
          <p:cNvPr id="6" name="Marcador de pie de página 5">
            <a:extLst>
              <a:ext uri="{FF2B5EF4-FFF2-40B4-BE49-F238E27FC236}">
                <a16:creationId xmlns:a16="http://schemas.microsoft.com/office/drawing/2014/main" id="{06FA523B-63CF-4BB6-A860-C12954ED86A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2C68AA3-E1B7-4EDA-BE3F-D1146953FCAE}"/>
              </a:ext>
            </a:extLst>
          </p:cNvPr>
          <p:cNvSpPr txBox="1">
            <a:spLocks noGrp="1"/>
          </p:cNvSpPr>
          <p:nvPr>
            <p:ph type="sldNum" sz="quarter" idx="8"/>
          </p:nvPr>
        </p:nvSpPr>
        <p:spPr/>
        <p:txBody>
          <a:bodyPr/>
          <a:lstStyle>
            <a:lvl1pPr>
              <a:defRPr/>
            </a:lvl1pPr>
          </a:lstStyle>
          <a:p>
            <a:pPr lvl="0"/>
            <a:fld id="{34D668C7-72AF-47E7-8EA4-E7450AD629A2}" type="slidenum">
              <a:t>‹Nº›</a:t>
            </a:fld>
            <a:endParaRPr lang="es-ES"/>
          </a:p>
        </p:txBody>
      </p:sp>
    </p:spTree>
    <p:extLst>
      <p:ext uri="{BB962C8B-B14F-4D97-AF65-F5344CB8AC3E}">
        <p14:creationId xmlns:p14="http://schemas.microsoft.com/office/powerpoint/2010/main" val="247251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4FC446-585F-4699-A1AF-D522BE9AC35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4BBF511-5DB3-4D0B-A951-E1D39426F91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54C840-FF86-493F-A08D-064CA7A8419D}"/>
              </a:ext>
            </a:extLst>
          </p:cNvPr>
          <p:cNvSpPr txBox="1">
            <a:spLocks noGrp="1"/>
          </p:cNvSpPr>
          <p:nvPr>
            <p:ph type="dt" sz="half" idx="7"/>
          </p:nvPr>
        </p:nvSpPr>
        <p:spPr/>
        <p:txBody>
          <a:bodyPr/>
          <a:lstStyle>
            <a:lvl1pPr>
              <a:defRPr/>
            </a:lvl1pPr>
          </a:lstStyle>
          <a:p>
            <a:pPr lvl="0"/>
            <a:fld id="{C9A12CA7-B62B-469A-9810-A9CD80C5D2E7}" type="datetime1">
              <a:rPr lang="es-ES"/>
              <a:pPr lvl="0"/>
              <a:t>14/01/2021</a:t>
            </a:fld>
            <a:endParaRPr lang="es-ES"/>
          </a:p>
        </p:txBody>
      </p:sp>
      <p:sp>
        <p:nvSpPr>
          <p:cNvPr id="5" name="Marcador de pie de página 4">
            <a:extLst>
              <a:ext uri="{FF2B5EF4-FFF2-40B4-BE49-F238E27FC236}">
                <a16:creationId xmlns:a16="http://schemas.microsoft.com/office/drawing/2014/main" id="{FDB521D1-0406-4DB7-9B36-557D20DBBB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03DBA2E-71B6-4255-8EA4-5481957342A3}"/>
              </a:ext>
            </a:extLst>
          </p:cNvPr>
          <p:cNvSpPr txBox="1">
            <a:spLocks noGrp="1"/>
          </p:cNvSpPr>
          <p:nvPr>
            <p:ph type="sldNum" sz="quarter" idx="8"/>
          </p:nvPr>
        </p:nvSpPr>
        <p:spPr/>
        <p:txBody>
          <a:bodyPr/>
          <a:lstStyle>
            <a:lvl1pPr>
              <a:defRPr/>
            </a:lvl1pPr>
          </a:lstStyle>
          <a:p>
            <a:pPr lvl="0"/>
            <a:fld id="{0E4E7DEC-3182-433B-927B-F07C34E25D70}" type="slidenum">
              <a:t>‹Nº›</a:t>
            </a:fld>
            <a:endParaRPr lang="es-ES"/>
          </a:p>
        </p:txBody>
      </p:sp>
    </p:spTree>
    <p:extLst>
      <p:ext uri="{BB962C8B-B14F-4D97-AF65-F5344CB8AC3E}">
        <p14:creationId xmlns:p14="http://schemas.microsoft.com/office/powerpoint/2010/main" val="3820456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687213C-84A6-4CC2-ACA8-16AC56EBA2F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66C0597-9C62-40DD-AFD5-5E249C969EF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1C38DD2-523B-4B42-A426-859C1D2F872F}"/>
              </a:ext>
            </a:extLst>
          </p:cNvPr>
          <p:cNvSpPr txBox="1">
            <a:spLocks noGrp="1"/>
          </p:cNvSpPr>
          <p:nvPr>
            <p:ph type="dt" sz="half" idx="7"/>
          </p:nvPr>
        </p:nvSpPr>
        <p:spPr/>
        <p:txBody>
          <a:bodyPr/>
          <a:lstStyle>
            <a:lvl1pPr>
              <a:defRPr/>
            </a:lvl1pPr>
          </a:lstStyle>
          <a:p>
            <a:pPr lvl="0"/>
            <a:fld id="{7D8BD4BB-DAFB-4642-BB37-5B88BA189D2E}" type="datetime1">
              <a:rPr lang="es-ES"/>
              <a:pPr lvl="0"/>
              <a:t>14/01/2021</a:t>
            </a:fld>
            <a:endParaRPr lang="es-ES"/>
          </a:p>
        </p:txBody>
      </p:sp>
      <p:sp>
        <p:nvSpPr>
          <p:cNvPr id="5" name="Marcador de pie de página 4">
            <a:extLst>
              <a:ext uri="{FF2B5EF4-FFF2-40B4-BE49-F238E27FC236}">
                <a16:creationId xmlns:a16="http://schemas.microsoft.com/office/drawing/2014/main" id="{34C4B192-C705-45E2-91C4-E7091C0E51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5E6FF4-230D-4CAA-B7EB-B147FD1F7EE3}"/>
              </a:ext>
            </a:extLst>
          </p:cNvPr>
          <p:cNvSpPr txBox="1">
            <a:spLocks noGrp="1"/>
          </p:cNvSpPr>
          <p:nvPr>
            <p:ph type="sldNum" sz="quarter" idx="8"/>
          </p:nvPr>
        </p:nvSpPr>
        <p:spPr/>
        <p:txBody>
          <a:bodyPr/>
          <a:lstStyle>
            <a:lvl1pPr>
              <a:defRPr/>
            </a:lvl1pPr>
          </a:lstStyle>
          <a:p>
            <a:pPr lvl="0"/>
            <a:fld id="{6A9F3921-8D5C-4F68-8C5A-FCA58508570E}" type="slidenum">
              <a:t>‹Nº›</a:t>
            </a:fld>
            <a:endParaRPr lang="es-ES"/>
          </a:p>
        </p:txBody>
      </p:sp>
    </p:spTree>
    <p:extLst>
      <p:ext uri="{BB962C8B-B14F-4D97-AF65-F5344CB8AC3E}">
        <p14:creationId xmlns:p14="http://schemas.microsoft.com/office/powerpoint/2010/main" val="26333409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4C6037-EC9F-4AE5-A638-2C3CA9C581D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361C50E-1863-4F39-A2D0-088C9668016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B118B5E-4799-4A1E-BAAC-73276BE3F44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35BB415-5B54-46E4-B4C8-1E474EC27AD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3F0A80C-5DA7-439B-8D00-6FAFCF4B4A4E}"/>
              </a:ext>
            </a:extLst>
          </p:cNvPr>
          <p:cNvSpPr txBox="1">
            <a:spLocks noGrp="1"/>
          </p:cNvSpPr>
          <p:nvPr>
            <p:ph type="sldNum" sz="quarter" idx="8"/>
          </p:nvPr>
        </p:nvSpPr>
        <p:spPr/>
        <p:txBody>
          <a:bodyPr/>
          <a:lstStyle>
            <a:lvl1pPr>
              <a:defRPr sz="1400"/>
            </a:lvl1pPr>
          </a:lstStyle>
          <a:p>
            <a:pPr lvl="0"/>
            <a:fld id="{CDBA00B9-5666-47E4-B12C-D389975D6ACD}" type="slidenum">
              <a:t>‹Nº›</a:t>
            </a:fld>
            <a:endParaRPr lang="es-ES"/>
          </a:p>
        </p:txBody>
      </p:sp>
    </p:spTree>
    <p:extLst>
      <p:ext uri="{BB962C8B-B14F-4D97-AF65-F5344CB8AC3E}">
        <p14:creationId xmlns:p14="http://schemas.microsoft.com/office/powerpoint/2010/main" val="114520749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F9ED2F-CDF5-4645-98B6-B1B1D207E99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7459E74-E8E5-435C-9829-42429A9BDE0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B806D0B-3752-4BDA-B40A-1F4F8C2CE52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81948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A7CD9DF-3CCD-423C-A970-03DC404D734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1FC640A-37D2-4B0C-924C-BB0FF3E4A4F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7AFA871-FD11-4643-A03F-13B30C67530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8985D00-70E5-48DD-B8EA-4C24F3CEFD77}" type="datetime1">
              <a:rPr lang="es-ES"/>
              <a:pPr lvl="0"/>
              <a:t>14/01/2021</a:t>
            </a:fld>
            <a:endParaRPr lang="es-ES"/>
          </a:p>
        </p:txBody>
      </p:sp>
      <p:sp>
        <p:nvSpPr>
          <p:cNvPr id="5" name="Marcador de pie de página 4">
            <a:extLst>
              <a:ext uri="{FF2B5EF4-FFF2-40B4-BE49-F238E27FC236}">
                <a16:creationId xmlns:a16="http://schemas.microsoft.com/office/drawing/2014/main" id="{E4A35571-4555-4EFB-948D-58C2AF7C4CC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DF7C9A0-ED8F-41CD-B428-DA5C4E28472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03C8EB5-601B-40F8-9D33-702132FE24E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48FF379-56AC-48FD-9E36-403254F0E45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8651B71-72BE-47F8-A8C4-9FACEF1AFDC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BF7BB88-A5C6-4152-97D4-BBD6500971F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1DDC231-5B6E-4E3F-9BD3-1D90ED797CE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F35D13F-45BD-4C79-879E-16FC8EFBD26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FC34951-C3E1-4153-971A-6F2BD0CF089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C1B9B22-226B-4E1A-BBCB-59E9DE408C8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6381402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479A227-DAA2-4407-A2AC-3BD580FD23D7}"/>
              </a:ext>
            </a:extLst>
          </p:cNvPr>
          <p:cNvSpPr txBox="1"/>
          <p:nvPr/>
        </p:nvSpPr>
        <p:spPr>
          <a:xfrm>
            <a:off x="0" y="26011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cs typeface="Calibri" pitchFamily="34"/>
              </a:rPr>
              <a:t>BASÍLICA DE LA VIRGEN DE LA PEÑA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GRAUS · HUESCA · ARAGÓN · ESPAÑA</a:t>
            </a:r>
            <a:endParaRPr lang="es-ES" sz="2800" b="0" i="0" u="none" strike="noStrike" kern="1200" cap="none" spc="0" baseline="0">
              <a:solidFill>
                <a:srgbClr val="000000"/>
              </a:solidFill>
              <a:uFillTx/>
              <a:latin typeface="Calibri"/>
            </a:endParaRPr>
          </a:p>
        </p:txBody>
      </p:sp>
      <p:pic>
        <p:nvPicPr>
          <p:cNvPr id="3" name="06 - Andre Rieu - Abends will ich schlafen geh'n">
            <a:extLst>
              <a:ext uri="{FF2B5EF4-FFF2-40B4-BE49-F238E27FC236}">
                <a16:creationId xmlns:a16="http://schemas.microsoft.com/office/drawing/2014/main" id="{50118C47-4404-49C1-9A03-DC24C0748F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9360" y="55162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365C35-B986-4ACE-BBE4-7F6B7679F6E5}"/>
              </a:ext>
            </a:extLst>
          </p:cNvPr>
          <p:cNvPicPr>
            <a:picLocks noChangeAspect="1"/>
          </p:cNvPicPr>
          <p:nvPr/>
        </p:nvPicPr>
        <p:blipFill>
          <a:blip r:embed="rId3"/>
          <a:stretch>
            <a:fillRect/>
          </a:stretch>
        </p:blipFill>
        <p:spPr>
          <a:xfrm>
            <a:off x="1544851" y="0"/>
            <a:ext cx="91488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F54D79B-9D36-4A82-9EAF-21C4F5393FA5}"/>
              </a:ext>
            </a:extLst>
          </p:cNvPr>
          <p:cNvSpPr txBox="1"/>
          <p:nvPr/>
        </p:nvSpPr>
        <p:spPr>
          <a:xfrm>
            <a:off x="1367165" y="549088"/>
            <a:ext cx="9286042"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antigua basílica de la Virgen de la Peña se levanta en la villa española de Graus (La Ribagorza, provincia de Huesca, Aragón). El actual templo se levantó a mediados del siglo XVI sobre un edificio románico anterior. Consta de iglesia, patio y hospital de peregrinos con un bello claustro-mirador. En los muros de la basílica actual quedan restos de la primitiva iglesia románica, Sancta María de Villa, que ya aparece citada en un documento de 1186.​ Esta iglesia, como toda la villa de Graus, estaba vinculada al monasterio de San Victorián, por donación del rey Sancho Ramírez que conquistó la plaza a los musulmanes.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A fines del siglo XV la iglesia románica necesitaba reparaciones. En 1538, el clero y el Concejo de Graus tenía la intención de levantar un nuevo edificio, que tendría el rango de basílica gracias a las gestiones realizadas ante San Juan de Letrán de Roma. La obra debió comenzarse poco después y llevar buen ritmo, puesto que la fecha de 1543 aparece en la portada del templo. Sin embargo la construcción se detuvo varios años, seguramente por falta de medios económicos.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 1555, Don Joan de Pomar, abad del monasterio de San Victorián, firmó una capitulación con el piedrapiquero Jaques de Anduxes para terminar la iglesia; no se sabe por qué, al año siguiente, el clero y la villa de Graus acordaron que dicho contrato pasase a manos de Joan Tellet. Este realizó el pórtico de la iglesia, el segundo tramo de la iglesia y unas gradas que unen el pórtico con el patio y dejó su firma en el friso del pórtico. Allí realizó una puerta para la capilla de San Juan de Letrán, que reproduce un modelo del III Libro de Arquitectura de Sebastián Serlio. En 1581, el templo se desvinculó del monasterio de San Victorián y pasó a depender del concejo de la villa y del obispado de Barbastro. Entonces se realizaron las paredes de la capilla de San Juan de Letran, cuya fachada se había hecho unos años antes.​ A comienzos de la Guerra Civil la iglesia fue quemada.​ El fuego destruyó los retablos, las cubiertas y derrumbó la bóveda del segundo tramo de la nave. También se perdieron entonces el arcón y los huesos de Pedro Cedrán.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D132DF-267A-4BFA-9D14-7D14EC96F099}"/>
              </a:ext>
            </a:extLst>
          </p:cNvPr>
          <p:cNvPicPr>
            <a:picLocks noChangeAspect="1"/>
          </p:cNvPicPr>
          <p:nvPr/>
        </p:nvPicPr>
        <p:blipFill>
          <a:blip r:embed="rId3"/>
          <a:stretch>
            <a:fillRect/>
          </a:stretch>
        </p:blipFill>
        <p:spPr>
          <a:xfrm>
            <a:off x="1398181" y="0"/>
            <a:ext cx="9317159" cy="684826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41B1D0-21EC-4C32-8FE4-B3ED45720782}"/>
              </a:ext>
            </a:extLst>
          </p:cNvPr>
          <p:cNvPicPr>
            <a:picLocks noChangeAspect="1"/>
          </p:cNvPicPr>
          <p:nvPr/>
        </p:nvPicPr>
        <p:blipFill>
          <a:blip r:embed="rId2"/>
          <a:stretch>
            <a:fillRect/>
          </a:stretch>
        </p:blipFill>
        <p:spPr>
          <a:xfrm>
            <a:off x="0" y="0"/>
            <a:ext cx="12191996" cy="686399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A86FA5-275B-4C44-8442-E6C6D77A4559}"/>
              </a:ext>
            </a:extLst>
          </p:cNvPr>
          <p:cNvPicPr>
            <a:picLocks noChangeAspect="1"/>
          </p:cNvPicPr>
          <p:nvPr/>
        </p:nvPicPr>
        <p:blipFill>
          <a:blip r:embed="rId2"/>
          <a:stretch>
            <a:fillRect/>
          </a:stretch>
        </p:blipFill>
        <p:spPr>
          <a:xfrm>
            <a:off x="0" y="-599242"/>
            <a:ext cx="12115708" cy="808312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82835E-AFE0-4A36-A173-F0C1C5B82277}"/>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6B3E4E-4195-4D83-A3B2-74AE3AD97434}"/>
              </a:ext>
            </a:extLst>
          </p:cNvPr>
          <p:cNvPicPr>
            <a:picLocks noChangeAspect="1"/>
          </p:cNvPicPr>
          <p:nvPr/>
        </p:nvPicPr>
        <p:blipFill>
          <a:blip r:embed="rId2"/>
          <a:stretch>
            <a:fillRect/>
          </a:stretch>
        </p:blipFill>
        <p:spPr>
          <a:xfrm>
            <a:off x="863531" y="3886"/>
            <a:ext cx="5150266" cy="6854113"/>
          </a:xfrm>
          <a:prstGeom prst="rect">
            <a:avLst/>
          </a:prstGeom>
          <a:noFill/>
          <a:ln cap="flat">
            <a:noFill/>
          </a:ln>
        </p:spPr>
      </p:pic>
      <p:pic>
        <p:nvPicPr>
          <p:cNvPr id="3" name="Imagen 4">
            <a:extLst>
              <a:ext uri="{FF2B5EF4-FFF2-40B4-BE49-F238E27FC236}">
                <a16:creationId xmlns:a16="http://schemas.microsoft.com/office/drawing/2014/main" id="{075EAAB9-1C69-449D-9123-F2A3652845E1}"/>
              </a:ext>
            </a:extLst>
          </p:cNvPr>
          <p:cNvPicPr>
            <a:picLocks noChangeAspect="1"/>
          </p:cNvPicPr>
          <p:nvPr/>
        </p:nvPicPr>
        <p:blipFill>
          <a:blip r:embed="rId3"/>
          <a:stretch>
            <a:fillRect/>
          </a:stretch>
        </p:blipFill>
        <p:spPr>
          <a:xfrm>
            <a:off x="6702670" y="0"/>
            <a:ext cx="457491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584B50-3D3C-487D-91DD-150F459A83CB}"/>
              </a:ext>
            </a:extLst>
          </p:cNvPr>
          <p:cNvPicPr>
            <a:picLocks noChangeAspect="1"/>
          </p:cNvPicPr>
          <p:nvPr/>
        </p:nvPicPr>
        <p:blipFill>
          <a:blip r:embed="rId2"/>
          <a:stretch>
            <a:fillRect/>
          </a:stretch>
        </p:blipFill>
        <p:spPr>
          <a:xfrm>
            <a:off x="1545308" y="0"/>
            <a:ext cx="923245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59CB7D-ED7C-4440-A638-66AB44B9FDC1}"/>
              </a:ext>
            </a:extLst>
          </p:cNvPr>
          <p:cNvPicPr>
            <a:picLocks noChangeAspect="1"/>
          </p:cNvPicPr>
          <p:nvPr/>
        </p:nvPicPr>
        <p:blipFill>
          <a:blip r:embed="rId2"/>
          <a:stretch>
            <a:fillRect/>
          </a:stretch>
        </p:blipFill>
        <p:spPr>
          <a:xfrm>
            <a:off x="3445184" y="0"/>
            <a:ext cx="527538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DB3E68-DE47-40BE-BDF7-8F3D93C5BED1}"/>
              </a:ext>
            </a:extLst>
          </p:cNvPr>
          <p:cNvPicPr>
            <a:picLocks noChangeAspect="1"/>
          </p:cNvPicPr>
          <p:nvPr/>
        </p:nvPicPr>
        <p:blipFill>
          <a:blip r:embed="rId2"/>
          <a:stretch>
            <a:fillRect/>
          </a:stretch>
        </p:blipFill>
        <p:spPr>
          <a:xfrm>
            <a:off x="1287904" y="0"/>
            <a:ext cx="953018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7DC5BA-BC03-414B-8DD7-F1F194086653}"/>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129AC3-7210-4785-83F8-849FF1C3D9B2}"/>
              </a:ext>
            </a:extLst>
          </p:cNvPr>
          <p:cNvPicPr>
            <a:picLocks noChangeAspect="1"/>
          </p:cNvPicPr>
          <p:nvPr/>
        </p:nvPicPr>
        <p:blipFill>
          <a:blip r:embed="rId2"/>
          <a:stretch>
            <a:fillRect/>
          </a:stretch>
        </p:blipFill>
        <p:spPr>
          <a:xfrm>
            <a:off x="147639" y="109535"/>
            <a:ext cx="11896728" cy="663892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DD26B1-2E81-457C-98EF-D511E96A214B}"/>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4D788E-EC10-4DA2-BD95-9B06A593142E}"/>
              </a:ext>
            </a:extLst>
          </p:cNvPr>
          <p:cNvPicPr>
            <a:picLocks noChangeAspect="1"/>
          </p:cNvPicPr>
          <p:nvPr/>
        </p:nvPicPr>
        <p:blipFill>
          <a:blip r:embed="rId2"/>
          <a:stretch>
            <a:fillRect/>
          </a:stretch>
        </p:blipFill>
        <p:spPr>
          <a:xfrm>
            <a:off x="3524253" y="123828"/>
            <a:ext cx="5143499" cy="661035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A7A6BF-5FD0-45DF-86CB-6A5D5B7C7DD4}"/>
              </a:ext>
            </a:extLst>
          </p:cNvPr>
          <p:cNvPicPr>
            <a:picLocks noChangeAspect="1"/>
          </p:cNvPicPr>
          <p:nvPr/>
        </p:nvPicPr>
        <p:blipFill>
          <a:blip r:embed="rId2"/>
          <a:stretch>
            <a:fillRect/>
          </a:stretch>
        </p:blipFill>
        <p:spPr>
          <a:xfrm>
            <a:off x="3562346" y="100007"/>
            <a:ext cx="5067303" cy="665797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E24D5F-D51C-4071-9536-9F67721E1F33}"/>
              </a:ext>
            </a:extLst>
          </p:cNvPr>
          <p:cNvPicPr>
            <a:picLocks noChangeAspect="1"/>
          </p:cNvPicPr>
          <p:nvPr/>
        </p:nvPicPr>
        <p:blipFill>
          <a:blip r:embed="rId2"/>
          <a:stretch>
            <a:fillRect/>
          </a:stretch>
        </p:blipFill>
        <p:spPr>
          <a:xfrm>
            <a:off x="4119564" y="133346"/>
            <a:ext cx="3952878" cy="659129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400E3C-5FD4-4A66-A8DA-F07B39472318}"/>
              </a:ext>
            </a:extLst>
          </p:cNvPr>
          <p:cNvPicPr>
            <a:picLocks noChangeAspect="1"/>
          </p:cNvPicPr>
          <p:nvPr/>
        </p:nvPicPr>
        <p:blipFill>
          <a:blip r:embed="rId2"/>
          <a:stretch>
            <a:fillRect/>
          </a:stretch>
        </p:blipFill>
        <p:spPr>
          <a:xfrm>
            <a:off x="1532415" y="0"/>
            <a:ext cx="9020610" cy="6773664"/>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7CE03F-7819-428F-A79C-212226713329}"/>
              </a:ext>
            </a:extLst>
          </p:cNvPr>
          <p:cNvPicPr>
            <a:picLocks noChangeAspect="1"/>
          </p:cNvPicPr>
          <p:nvPr/>
        </p:nvPicPr>
        <p:blipFill>
          <a:blip r:embed="rId2"/>
          <a:stretch>
            <a:fillRect/>
          </a:stretch>
        </p:blipFill>
        <p:spPr>
          <a:xfrm>
            <a:off x="798572" y="0"/>
            <a:ext cx="1040274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3B51BA-F3BE-41E6-A181-17CEB6E86850}"/>
              </a:ext>
            </a:extLst>
          </p:cNvPr>
          <p:cNvPicPr>
            <a:picLocks noChangeAspect="1"/>
          </p:cNvPicPr>
          <p:nvPr/>
        </p:nvPicPr>
        <p:blipFill>
          <a:blip r:embed="rId2"/>
          <a:stretch>
            <a:fillRect/>
          </a:stretch>
        </p:blipFill>
        <p:spPr>
          <a:xfrm>
            <a:off x="79900" y="-72127"/>
            <a:ext cx="12112096" cy="771580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5E0860-9A8F-4264-BE6E-929B90BD5113}"/>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01AA8B-D93A-4985-88FA-463D897F8518}"/>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C8092B-1A20-4E76-90E3-07BA0A1F9871}"/>
              </a:ext>
            </a:extLst>
          </p:cNvPr>
          <p:cNvPicPr>
            <a:picLocks noChangeAspect="1"/>
          </p:cNvPicPr>
          <p:nvPr/>
        </p:nvPicPr>
        <p:blipFill>
          <a:blip r:embed="rId2"/>
          <a:stretch>
            <a:fillRect/>
          </a:stretch>
        </p:blipFill>
        <p:spPr>
          <a:xfrm>
            <a:off x="1078589" y="0"/>
            <a:ext cx="9956352" cy="731808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57C0065-AB1F-4F29-8E33-0A745DCE438D}"/>
              </a:ext>
            </a:extLst>
          </p:cNvPr>
          <p:cNvSpPr txBox="1"/>
          <p:nvPr/>
        </p:nvSpPr>
        <p:spPr>
          <a:xfrm>
            <a:off x="1731142" y="2547893"/>
            <a:ext cx="8593586" cy="181587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cs typeface="Calibri" pitchFamily="34"/>
              </a:rPr>
              <a:t>EL MIRADOR</a:t>
            </a:r>
          </a:p>
          <a:p>
            <a:pPr marL="457200" marR="0" lvl="0" indent="-45720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El mirador y la arquería que da a la plaza tenían una clara función de claustro. En ella hay inscripciones en griego que invitan a la meditación: unas hacen referencia a la Epístola a los Colosenses y otras a las inscripciones del Santuario de Apolo en Delfos. Todo ello, unido a los modelos de Serlio, hace sospechar de la existencia de un ambiente humanista entre los monjes del lugar.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D5BFBA-3F42-498C-BB48-DBF532A73BC3}"/>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AB53E6-676D-43C1-9E33-0A264D91472B}"/>
              </a:ext>
            </a:extLst>
          </p:cNvPr>
          <p:cNvPicPr>
            <a:picLocks noChangeAspect="1"/>
          </p:cNvPicPr>
          <p:nvPr/>
        </p:nvPicPr>
        <p:blipFill>
          <a:blip r:embed="rId2"/>
          <a:stretch>
            <a:fillRect/>
          </a:stretch>
        </p:blipFill>
        <p:spPr>
          <a:xfrm>
            <a:off x="0" y="-923278"/>
            <a:ext cx="12191996" cy="778127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523724-C608-467F-BA40-32358CC640AB}"/>
              </a:ext>
            </a:extLst>
          </p:cNvPr>
          <p:cNvPicPr>
            <a:picLocks noChangeAspect="1"/>
          </p:cNvPicPr>
          <p:nvPr/>
        </p:nvPicPr>
        <p:blipFill>
          <a:blip r:embed="rId2"/>
          <a:stretch>
            <a:fillRect/>
          </a:stretch>
        </p:blipFill>
        <p:spPr>
          <a:xfrm>
            <a:off x="0" y="0"/>
            <a:ext cx="12191996" cy="686539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49BC00-3C62-40DE-ADF0-E58068BCD142}"/>
              </a:ext>
            </a:extLst>
          </p:cNvPr>
          <p:cNvPicPr>
            <a:picLocks noChangeAspect="1"/>
          </p:cNvPicPr>
          <p:nvPr/>
        </p:nvPicPr>
        <p:blipFill>
          <a:blip r:embed="rId2"/>
          <a:stretch>
            <a:fillRect/>
          </a:stretch>
        </p:blipFill>
        <p:spPr>
          <a:xfrm>
            <a:off x="1514475" y="66678"/>
            <a:ext cx="9163046" cy="672465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9B392D-607C-4056-A19D-AF1463E1D9C5}"/>
              </a:ext>
            </a:extLst>
          </p:cNvPr>
          <p:cNvPicPr>
            <a:picLocks noChangeAspect="1"/>
          </p:cNvPicPr>
          <p:nvPr/>
        </p:nvPicPr>
        <p:blipFill>
          <a:blip r:embed="rId2"/>
          <a:stretch>
            <a:fillRect/>
          </a:stretch>
        </p:blipFill>
        <p:spPr>
          <a:xfrm>
            <a:off x="1359575" y="0"/>
            <a:ext cx="939046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A1C76B-9FD8-48B5-83E4-1CD4C016E57D}"/>
              </a:ext>
            </a:extLst>
          </p:cNvPr>
          <p:cNvPicPr>
            <a:picLocks noChangeAspect="1"/>
          </p:cNvPicPr>
          <p:nvPr/>
        </p:nvPicPr>
        <p:blipFill>
          <a:blip r:embed="rId2"/>
          <a:stretch>
            <a:fillRect/>
          </a:stretch>
        </p:blipFill>
        <p:spPr>
          <a:xfrm>
            <a:off x="1463524"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47ADC2-3A8E-4469-93F6-2E7CBC960B9E}"/>
              </a:ext>
            </a:extLst>
          </p:cNvPr>
          <p:cNvPicPr>
            <a:picLocks noChangeAspect="1"/>
          </p:cNvPicPr>
          <p:nvPr/>
        </p:nvPicPr>
        <p:blipFill>
          <a:blip r:embed="rId2"/>
          <a:stretch>
            <a:fillRect/>
          </a:stretch>
        </p:blipFill>
        <p:spPr>
          <a:xfrm>
            <a:off x="1497549" y="0"/>
            <a:ext cx="9043388" cy="678254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C98B9B-10B0-4ED5-ACD2-BDFC83FD47B9}"/>
              </a:ext>
            </a:extLst>
          </p:cNvPr>
          <p:cNvPicPr>
            <a:picLocks noChangeAspect="1"/>
          </p:cNvPicPr>
          <p:nvPr/>
        </p:nvPicPr>
        <p:blipFill>
          <a:blip r:embed="rId2"/>
          <a:stretch>
            <a:fillRect/>
          </a:stretch>
        </p:blipFill>
        <p:spPr>
          <a:xfrm>
            <a:off x="0" y="86648"/>
            <a:ext cx="12191996" cy="68519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1998EE-13EC-4B4B-97F0-BC0A6F308C16}"/>
              </a:ext>
            </a:extLst>
          </p:cNvPr>
          <p:cNvPicPr>
            <a:picLocks noChangeAspect="1"/>
          </p:cNvPicPr>
          <p:nvPr/>
        </p:nvPicPr>
        <p:blipFill>
          <a:blip r:embed="rId2"/>
          <a:stretch>
            <a:fillRect/>
          </a:stretch>
        </p:blipFill>
        <p:spPr>
          <a:xfrm>
            <a:off x="1180728" y="0"/>
            <a:ext cx="9861794" cy="739634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E903C4-7E1D-46FC-902F-0DAC59AD1194}"/>
              </a:ext>
            </a:extLst>
          </p:cNvPr>
          <p:cNvPicPr>
            <a:picLocks noChangeAspect="1"/>
          </p:cNvPicPr>
          <p:nvPr/>
        </p:nvPicPr>
        <p:blipFill>
          <a:blip r:embed="rId2"/>
          <a:stretch>
            <a:fillRect/>
          </a:stretch>
        </p:blipFill>
        <p:spPr>
          <a:xfrm>
            <a:off x="993001" y="0"/>
            <a:ext cx="10167890" cy="762592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3A6AE6-34D2-4B13-BB8E-88536CA29609}"/>
              </a:ext>
            </a:extLst>
          </p:cNvPr>
          <p:cNvPicPr>
            <a:picLocks noChangeAspect="1"/>
          </p:cNvPicPr>
          <p:nvPr/>
        </p:nvPicPr>
        <p:blipFill>
          <a:blip r:embed="rId2"/>
          <a:stretch>
            <a:fillRect/>
          </a:stretch>
        </p:blipFill>
        <p:spPr>
          <a:xfrm>
            <a:off x="864098" y="-1074200"/>
            <a:ext cx="10576261" cy="79322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644F53-220A-449A-BF60-8AA93F472969}"/>
              </a:ext>
            </a:extLst>
          </p:cNvPr>
          <p:cNvPicPr>
            <a:picLocks noChangeAspect="1"/>
          </p:cNvPicPr>
          <p:nvPr/>
        </p:nvPicPr>
        <p:blipFill>
          <a:blip r:embed="rId2"/>
          <a:stretch>
            <a:fillRect/>
          </a:stretch>
        </p:blipFill>
        <p:spPr>
          <a:xfrm>
            <a:off x="1218337" y="0"/>
            <a:ext cx="975533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D3F5FC1-7391-47C4-B0EB-9B8D6FF5FF3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447483F-0C50-4DFF-B4B5-6B1374851BF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FA108C7-C3B0-42BB-BD42-B967360859F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41C706B-797D-40F0-A6AA-012F739266C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AFC1CE2-1CA0-41D9-A2A7-81E5C141090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6E3BC6E-C7BA-4A34-ACC7-80D756B06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D56F805-438A-4775-ABB4-14CA6C7C4D3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677F0F3-2436-49E0-B5D4-E36801E21A4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106A7B6-63B4-4D1B-8365-9C78B6399C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A6640FC-2176-47EF-BFD4-9D34EA3281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BF0EC7C-8073-42EA-8CA5-60B95C1A66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F51E890-FE35-427F-A236-D7BBE98A3A7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36089F0-524C-4BD2-A4C9-DDB40EF0788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0CB3A5B-B65F-4D23-8A99-DE69D5BA9B8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30767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552</Words>
  <Application>Microsoft Office PowerPoint</Application>
  <PresentationFormat>Panorámica</PresentationFormat>
  <Paragraphs>18</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2021-01-14T10:21:47Z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