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2" r:id="rId3"/>
  </p:sldMasterIdLst>
  <p:notesMasterIdLst>
    <p:notesMasterId r:id="rId119"/>
  </p:notesMasterIdLst>
  <p:sldIdLst>
    <p:sldId id="256" r:id="rId4"/>
    <p:sldId id="257" r:id="rId5"/>
    <p:sldId id="258" r:id="rId6"/>
    <p:sldId id="259" r:id="rId7"/>
    <p:sldId id="260" r:id="rId8"/>
    <p:sldId id="261" r:id="rId9"/>
    <p:sldId id="262" r:id="rId10"/>
    <p:sldId id="263" r:id="rId11"/>
    <p:sldId id="276" r:id="rId12"/>
    <p:sldId id="380" r:id="rId13"/>
    <p:sldId id="381" r:id="rId14"/>
    <p:sldId id="382" r:id="rId15"/>
    <p:sldId id="383" r:id="rId16"/>
    <p:sldId id="275" r:id="rId17"/>
    <p:sldId id="278" r:id="rId18"/>
    <p:sldId id="279" r:id="rId19"/>
    <p:sldId id="280" r:id="rId20"/>
    <p:sldId id="277" r:id="rId21"/>
    <p:sldId id="281" r:id="rId22"/>
    <p:sldId id="282" r:id="rId23"/>
    <p:sldId id="283" r:id="rId24"/>
    <p:sldId id="285" r:id="rId25"/>
    <p:sldId id="284" r:id="rId26"/>
    <p:sldId id="288" r:id="rId27"/>
    <p:sldId id="286" r:id="rId28"/>
    <p:sldId id="287" r:id="rId29"/>
    <p:sldId id="289" r:id="rId30"/>
    <p:sldId id="290" r:id="rId31"/>
    <p:sldId id="291" r:id="rId32"/>
    <p:sldId id="292" r:id="rId33"/>
    <p:sldId id="293" r:id="rId34"/>
    <p:sldId id="294" r:id="rId35"/>
    <p:sldId id="295" r:id="rId36"/>
    <p:sldId id="296" r:id="rId37"/>
    <p:sldId id="297" r:id="rId38"/>
    <p:sldId id="298" r:id="rId39"/>
    <p:sldId id="384" r:id="rId40"/>
    <p:sldId id="299" r:id="rId41"/>
    <p:sldId id="300" r:id="rId42"/>
    <p:sldId id="301" r:id="rId43"/>
    <p:sldId id="302" r:id="rId44"/>
    <p:sldId id="303" r:id="rId45"/>
    <p:sldId id="304" r:id="rId46"/>
    <p:sldId id="305" r:id="rId47"/>
    <p:sldId id="306" r:id="rId48"/>
    <p:sldId id="307" r:id="rId49"/>
    <p:sldId id="308" r:id="rId50"/>
    <p:sldId id="309" r:id="rId51"/>
    <p:sldId id="310" r:id="rId52"/>
    <p:sldId id="311" r:id="rId53"/>
    <p:sldId id="312" r:id="rId54"/>
    <p:sldId id="313" r:id="rId55"/>
    <p:sldId id="314" r:id="rId56"/>
    <p:sldId id="315" r:id="rId57"/>
    <p:sldId id="316" r:id="rId58"/>
    <p:sldId id="317" r:id="rId59"/>
    <p:sldId id="318" r:id="rId60"/>
    <p:sldId id="319" r:id="rId61"/>
    <p:sldId id="331" r:id="rId62"/>
    <p:sldId id="321" r:id="rId63"/>
    <p:sldId id="322" r:id="rId64"/>
    <p:sldId id="323" r:id="rId65"/>
    <p:sldId id="324" r:id="rId66"/>
    <p:sldId id="326" r:id="rId67"/>
    <p:sldId id="327" r:id="rId68"/>
    <p:sldId id="328" r:id="rId69"/>
    <p:sldId id="329" r:id="rId70"/>
    <p:sldId id="330" r:id="rId71"/>
    <p:sldId id="332" r:id="rId72"/>
    <p:sldId id="333" r:id="rId73"/>
    <p:sldId id="334" r:id="rId74"/>
    <p:sldId id="335" r:id="rId75"/>
    <p:sldId id="336" r:id="rId76"/>
    <p:sldId id="337" r:id="rId77"/>
    <p:sldId id="338" r:id="rId78"/>
    <p:sldId id="339" r:id="rId79"/>
    <p:sldId id="340" r:id="rId80"/>
    <p:sldId id="341" r:id="rId81"/>
    <p:sldId id="342" r:id="rId82"/>
    <p:sldId id="343" r:id="rId83"/>
    <p:sldId id="344" r:id="rId84"/>
    <p:sldId id="345" r:id="rId85"/>
    <p:sldId id="346" r:id="rId86"/>
    <p:sldId id="347" r:id="rId87"/>
    <p:sldId id="348" r:id="rId88"/>
    <p:sldId id="349" r:id="rId89"/>
    <p:sldId id="350" r:id="rId90"/>
    <p:sldId id="351" r:id="rId91"/>
    <p:sldId id="352" r:id="rId92"/>
    <p:sldId id="353" r:id="rId93"/>
    <p:sldId id="354" r:id="rId94"/>
    <p:sldId id="355" r:id="rId95"/>
    <p:sldId id="356" r:id="rId96"/>
    <p:sldId id="357" r:id="rId97"/>
    <p:sldId id="358" r:id="rId98"/>
    <p:sldId id="359" r:id="rId99"/>
    <p:sldId id="360" r:id="rId100"/>
    <p:sldId id="361" r:id="rId101"/>
    <p:sldId id="364" r:id="rId102"/>
    <p:sldId id="362" r:id="rId103"/>
    <p:sldId id="363" r:id="rId104"/>
    <p:sldId id="366" r:id="rId105"/>
    <p:sldId id="365" r:id="rId106"/>
    <p:sldId id="367" r:id="rId107"/>
    <p:sldId id="368" r:id="rId108"/>
    <p:sldId id="372" r:id="rId109"/>
    <p:sldId id="369" r:id="rId110"/>
    <p:sldId id="370" r:id="rId111"/>
    <p:sldId id="371" r:id="rId112"/>
    <p:sldId id="373" r:id="rId113"/>
    <p:sldId id="374" r:id="rId114"/>
    <p:sldId id="375" r:id="rId115"/>
    <p:sldId id="376" r:id="rId116"/>
    <p:sldId id="379" r:id="rId117"/>
    <p:sldId id="385" r:id="rId118"/>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3.xml"/><Relationship Id="rId117" Type="http://schemas.openxmlformats.org/officeDocument/2006/relationships/slide" Target="slides/slide114.xml"/><Relationship Id="rId21" Type="http://schemas.openxmlformats.org/officeDocument/2006/relationships/slide" Target="slides/slide18.xml"/><Relationship Id="rId42" Type="http://schemas.openxmlformats.org/officeDocument/2006/relationships/slide" Target="slides/slide39.xml"/><Relationship Id="rId47" Type="http://schemas.openxmlformats.org/officeDocument/2006/relationships/slide" Target="slides/slide44.xml"/><Relationship Id="rId63" Type="http://schemas.openxmlformats.org/officeDocument/2006/relationships/slide" Target="slides/slide60.xml"/><Relationship Id="rId68" Type="http://schemas.openxmlformats.org/officeDocument/2006/relationships/slide" Target="slides/slide65.xml"/><Relationship Id="rId84" Type="http://schemas.openxmlformats.org/officeDocument/2006/relationships/slide" Target="slides/slide81.xml"/><Relationship Id="rId89" Type="http://schemas.openxmlformats.org/officeDocument/2006/relationships/slide" Target="slides/slide86.xml"/><Relationship Id="rId112" Type="http://schemas.openxmlformats.org/officeDocument/2006/relationships/slide" Target="slides/slide109.xml"/><Relationship Id="rId16" Type="http://schemas.openxmlformats.org/officeDocument/2006/relationships/slide" Target="slides/slide13.xml"/><Relationship Id="rId107" Type="http://schemas.openxmlformats.org/officeDocument/2006/relationships/slide" Target="slides/slide104.xml"/><Relationship Id="rId11" Type="http://schemas.openxmlformats.org/officeDocument/2006/relationships/slide" Target="slides/slide8.xml"/><Relationship Id="rId32" Type="http://schemas.openxmlformats.org/officeDocument/2006/relationships/slide" Target="slides/slide29.xml"/><Relationship Id="rId37" Type="http://schemas.openxmlformats.org/officeDocument/2006/relationships/slide" Target="slides/slide34.xml"/><Relationship Id="rId53" Type="http://schemas.openxmlformats.org/officeDocument/2006/relationships/slide" Target="slides/slide50.xml"/><Relationship Id="rId58" Type="http://schemas.openxmlformats.org/officeDocument/2006/relationships/slide" Target="slides/slide55.xml"/><Relationship Id="rId74" Type="http://schemas.openxmlformats.org/officeDocument/2006/relationships/slide" Target="slides/slide71.xml"/><Relationship Id="rId79" Type="http://schemas.openxmlformats.org/officeDocument/2006/relationships/slide" Target="slides/slide76.xml"/><Relationship Id="rId102" Type="http://schemas.openxmlformats.org/officeDocument/2006/relationships/slide" Target="slides/slide99.xml"/><Relationship Id="rId123" Type="http://schemas.openxmlformats.org/officeDocument/2006/relationships/tableStyles" Target="tableStyles.xml"/><Relationship Id="rId5" Type="http://schemas.openxmlformats.org/officeDocument/2006/relationships/slide" Target="slides/slide2.xml"/><Relationship Id="rId61" Type="http://schemas.openxmlformats.org/officeDocument/2006/relationships/slide" Target="slides/slide58.xml"/><Relationship Id="rId82" Type="http://schemas.openxmlformats.org/officeDocument/2006/relationships/slide" Target="slides/slide79.xml"/><Relationship Id="rId90" Type="http://schemas.openxmlformats.org/officeDocument/2006/relationships/slide" Target="slides/slide87.xml"/><Relationship Id="rId95" Type="http://schemas.openxmlformats.org/officeDocument/2006/relationships/slide" Target="slides/slide92.xml"/><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slide" Target="slides/slide53.xml"/><Relationship Id="rId64" Type="http://schemas.openxmlformats.org/officeDocument/2006/relationships/slide" Target="slides/slide61.xml"/><Relationship Id="rId69" Type="http://schemas.openxmlformats.org/officeDocument/2006/relationships/slide" Target="slides/slide66.xml"/><Relationship Id="rId77" Type="http://schemas.openxmlformats.org/officeDocument/2006/relationships/slide" Target="slides/slide74.xml"/><Relationship Id="rId100" Type="http://schemas.openxmlformats.org/officeDocument/2006/relationships/slide" Target="slides/slide97.xml"/><Relationship Id="rId105" Type="http://schemas.openxmlformats.org/officeDocument/2006/relationships/slide" Target="slides/slide102.xml"/><Relationship Id="rId113" Type="http://schemas.openxmlformats.org/officeDocument/2006/relationships/slide" Target="slides/slide110.xml"/><Relationship Id="rId118" Type="http://schemas.openxmlformats.org/officeDocument/2006/relationships/slide" Target="slides/slide115.xml"/><Relationship Id="rId8" Type="http://schemas.openxmlformats.org/officeDocument/2006/relationships/slide" Target="slides/slide5.xml"/><Relationship Id="rId51" Type="http://schemas.openxmlformats.org/officeDocument/2006/relationships/slide" Target="slides/slide48.xml"/><Relationship Id="rId72" Type="http://schemas.openxmlformats.org/officeDocument/2006/relationships/slide" Target="slides/slide69.xml"/><Relationship Id="rId80" Type="http://schemas.openxmlformats.org/officeDocument/2006/relationships/slide" Target="slides/slide77.xml"/><Relationship Id="rId85" Type="http://schemas.openxmlformats.org/officeDocument/2006/relationships/slide" Target="slides/slide82.xml"/><Relationship Id="rId93" Type="http://schemas.openxmlformats.org/officeDocument/2006/relationships/slide" Target="slides/slide90.xml"/><Relationship Id="rId98" Type="http://schemas.openxmlformats.org/officeDocument/2006/relationships/slide" Target="slides/slide95.xml"/><Relationship Id="rId121" Type="http://schemas.openxmlformats.org/officeDocument/2006/relationships/viewProps" Target="viewProps.xml"/><Relationship Id="rId3" Type="http://schemas.openxmlformats.org/officeDocument/2006/relationships/slideMaster" Target="slideMasters/slideMaster3.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slide" Target="slides/slide56.xml"/><Relationship Id="rId67" Type="http://schemas.openxmlformats.org/officeDocument/2006/relationships/slide" Target="slides/slide64.xml"/><Relationship Id="rId103" Type="http://schemas.openxmlformats.org/officeDocument/2006/relationships/slide" Target="slides/slide100.xml"/><Relationship Id="rId108" Type="http://schemas.openxmlformats.org/officeDocument/2006/relationships/slide" Target="slides/slide105.xml"/><Relationship Id="rId116" Type="http://schemas.openxmlformats.org/officeDocument/2006/relationships/slide" Target="slides/slide113.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slide" Target="slides/slide51.xml"/><Relationship Id="rId62" Type="http://schemas.openxmlformats.org/officeDocument/2006/relationships/slide" Target="slides/slide59.xml"/><Relationship Id="rId70" Type="http://schemas.openxmlformats.org/officeDocument/2006/relationships/slide" Target="slides/slide67.xml"/><Relationship Id="rId75" Type="http://schemas.openxmlformats.org/officeDocument/2006/relationships/slide" Target="slides/slide72.xml"/><Relationship Id="rId83" Type="http://schemas.openxmlformats.org/officeDocument/2006/relationships/slide" Target="slides/slide80.xml"/><Relationship Id="rId88" Type="http://schemas.openxmlformats.org/officeDocument/2006/relationships/slide" Target="slides/slide85.xml"/><Relationship Id="rId91" Type="http://schemas.openxmlformats.org/officeDocument/2006/relationships/slide" Target="slides/slide88.xml"/><Relationship Id="rId96" Type="http://schemas.openxmlformats.org/officeDocument/2006/relationships/slide" Target="slides/slide93.xml"/><Relationship Id="rId111" Type="http://schemas.openxmlformats.org/officeDocument/2006/relationships/slide" Target="slides/slide108.xml"/><Relationship Id="rId1" Type="http://schemas.openxmlformats.org/officeDocument/2006/relationships/slideMaster" Target="slideMasters/slideMaster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slide" Target="slides/slide54.xml"/><Relationship Id="rId106" Type="http://schemas.openxmlformats.org/officeDocument/2006/relationships/slide" Target="slides/slide103.xml"/><Relationship Id="rId114" Type="http://schemas.openxmlformats.org/officeDocument/2006/relationships/slide" Target="slides/slide111.xml"/><Relationship Id="rId119" Type="http://schemas.openxmlformats.org/officeDocument/2006/relationships/notesMaster" Target="notesMasters/notesMaster1.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slide" Target="slides/slide57.xml"/><Relationship Id="rId65" Type="http://schemas.openxmlformats.org/officeDocument/2006/relationships/slide" Target="slides/slide62.xml"/><Relationship Id="rId73" Type="http://schemas.openxmlformats.org/officeDocument/2006/relationships/slide" Target="slides/slide70.xml"/><Relationship Id="rId78" Type="http://schemas.openxmlformats.org/officeDocument/2006/relationships/slide" Target="slides/slide75.xml"/><Relationship Id="rId81" Type="http://schemas.openxmlformats.org/officeDocument/2006/relationships/slide" Target="slides/slide78.xml"/><Relationship Id="rId86" Type="http://schemas.openxmlformats.org/officeDocument/2006/relationships/slide" Target="slides/slide83.xml"/><Relationship Id="rId94" Type="http://schemas.openxmlformats.org/officeDocument/2006/relationships/slide" Target="slides/slide91.xml"/><Relationship Id="rId99" Type="http://schemas.openxmlformats.org/officeDocument/2006/relationships/slide" Target="slides/slide96.xml"/><Relationship Id="rId101" Type="http://schemas.openxmlformats.org/officeDocument/2006/relationships/slide" Target="slides/slide98.xml"/><Relationship Id="rId122" Type="http://schemas.openxmlformats.org/officeDocument/2006/relationships/theme" Target="theme/theme1.xml"/><Relationship Id="rId4" Type="http://schemas.openxmlformats.org/officeDocument/2006/relationships/slide" Target="slides/slide1.xml"/><Relationship Id="rId9" Type="http://schemas.openxmlformats.org/officeDocument/2006/relationships/slide" Target="slides/slide6.xml"/><Relationship Id="rId13" Type="http://schemas.openxmlformats.org/officeDocument/2006/relationships/slide" Target="slides/slide10.xml"/><Relationship Id="rId18" Type="http://schemas.openxmlformats.org/officeDocument/2006/relationships/slide" Target="slides/slide15.xml"/><Relationship Id="rId39" Type="http://schemas.openxmlformats.org/officeDocument/2006/relationships/slide" Target="slides/slide36.xml"/><Relationship Id="rId109" Type="http://schemas.openxmlformats.org/officeDocument/2006/relationships/slide" Target="slides/slide106.xml"/><Relationship Id="rId34" Type="http://schemas.openxmlformats.org/officeDocument/2006/relationships/slide" Target="slides/slide31.xml"/><Relationship Id="rId50" Type="http://schemas.openxmlformats.org/officeDocument/2006/relationships/slide" Target="slides/slide47.xml"/><Relationship Id="rId55" Type="http://schemas.openxmlformats.org/officeDocument/2006/relationships/slide" Target="slides/slide52.xml"/><Relationship Id="rId76" Type="http://schemas.openxmlformats.org/officeDocument/2006/relationships/slide" Target="slides/slide73.xml"/><Relationship Id="rId97" Type="http://schemas.openxmlformats.org/officeDocument/2006/relationships/slide" Target="slides/slide94.xml"/><Relationship Id="rId104" Type="http://schemas.openxmlformats.org/officeDocument/2006/relationships/slide" Target="slides/slide101.xml"/><Relationship Id="rId120" Type="http://schemas.openxmlformats.org/officeDocument/2006/relationships/presProps" Target="presProps.xml"/><Relationship Id="rId7" Type="http://schemas.openxmlformats.org/officeDocument/2006/relationships/slide" Target="slides/slide4.xml"/><Relationship Id="rId71" Type="http://schemas.openxmlformats.org/officeDocument/2006/relationships/slide" Target="slides/slide68.xml"/><Relationship Id="rId92" Type="http://schemas.openxmlformats.org/officeDocument/2006/relationships/slide" Target="slides/slide89.xml"/><Relationship Id="rId2" Type="http://schemas.openxmlformats.org/officeDocument/2006/relationships/slideMaster" Target="slideMasters/slideMaster2.xml"/><Relationship Id="rId29" Type="http://schemas.openxmlformats.org/officeDocument/2006/relationships/slide" Target="slides/slide26.xml"/><Relationship Id="rId24" Type="http://schemas.openxmlformats.org/officeDocument/2006/relationships/slide" Target="slides/slide21.xml"/><Relationship Id="rId40" Type="http://schemas.openxmlformats.org/officeDocument/2006/relationships/slide" Target="slides/slide37.xml"/><Relationship Id="rId45" Type="http://schemas.openxmlformats.org/officeDocument/2006/relationships/slide" Target="slides/slide42.xml"/><Relationship Id="rId66" Type="http://schemas.openxmlformats.org/officeDocument/2006/relationships/slide" Target="slides/slide63.xml"/><Relationship Id="rId87" Type="http://schemas.openxmlformats.org/officeDocument/2006/relationships/slide" Target="slides/slide84.xml"/><Relationship Id="rId110" Type="http://schemas.openxmlformats.org/officeDocument/2006/relationships/slide" Target="slides/slide107.xml"/><Relationship Id="rId115" Type="http://schemas.openxmlformats.org/officeDocument/2006/relationships/slide" Target="slides/slide1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0A760682-456B-4D43-8D02-0C080CF64980}"/>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70C4DAA6-0512-4B31-8ECB-4C23612074A1}"/>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50620AB7-86CF-440F-AE16-AB9640DCB965}" type="datetime1">
              <a:rPr lang="es-ES"/>
              <a:pPr lvl="0"/>
              <a:t>14/07/2021</a:t>
            </a:fld>
            <a:endParaRPr lang="es-ES"/>
          </a:p>
        </p:txBody>
      </p:sp>
      <p:sp>
        <p:nvSpPr>
          <p:cNvPr id="4" name="Marcador de imagen de diapositiva 3">
            <a:extLst>
              <a:ext uri="{FF2B5EF4-FFF2-40B4-BE49-F238E27FC236}">
                <a16:creationId xmlns:a16="http://schemas.microsoft.com/office/drawing/2014/main" id="{FB4B0CCF-14FC-44C0-8F1B-71951777C383}"/>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A0BB9FEF-F965-40F9-A0A0-023B660ACE42}"/>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76A86991-4634-445D-95C9-917615B6C7EE}"/>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4976FDF1-5070-419F-8C54-B8385C1DEBF7}"/>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2D95D6B7-11FF-4840-A06E-4492FD4924B2}" type="slidenum">
              <a:t>‹Nº›</a:t>
            </a:fld>
            <a:endParaRPr lang="es-ES"/>
          </a:p>
        </p:txBody>
      </p:sp>
    </p:spTree>
    <p:extLst>
      <p:ext uri="{BB962C8B-B14F-4D97-AF65-F5344CB8AC3E}">
        <p14:creationId xmlns:p14="http://schemas.microsoft.com/office/powerpoint/2010/main" val="3996247377"/>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2C8198E9-B465-47A8-896A-8E3ECECE2BB1}"/>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8D1A0FB2-344D-4930-B4EF-E06AF712B5F9}"/>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FBD37EA4-8198-4B9E-BED3-976206265A62}"/>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5E6CB060-F14B-4D71-9A12-6A163D75EFA5}"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A895D2A4-EAAA-4E5E-A0F6-E92A9CDBA964}"/>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C71CF96C-3078-4819-AA96-740FB6E3FD11}"/>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B5A31725-1379-49B0-81A3-1C7FE3F0FF58}"/>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5A51C03B-1979-4E2A-9786-FD901527A0C2}"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3D3CFFA-9132-4110-9FC2-53AF254763D0}"/>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62F4A569-6CAD-4A96-AACB-AAA5CB21DCF2}"/>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B91CCEA6-30D7-421D-A1F3-C8388489B3DA}"/>
              </a:ext>
            </a:extLst>
          </p:cNvPr>
          <p:cNvSpPr txBox="1">
            <a:spLocks noGrp="1"/>
          </p:cNvSpPr>
          <p:nvPr>
            <p:ph type="dt" sz="half" idx="7"/>
          </p:nvPr>
        </p:nvSpPr>
        <p:spPr/>
        <p:txBody>
          <a:bodyPr/>
          <a:lstStyle>
            <a:lvl1pPr>
              <a:defRPr/>
            </a:lvl1pPr>
          </a:lstStyle>
          <a:p>
            <a:pPr lvl="0"/>
            <a:fld id="{F636E39E-91C4-482D-B17F-01F30F40298C}" type="datetime1">
              <a:rPr lang="es-ES"/>
              <a:pPr lvl="0"/>
              <a:t>14/07/2021</a:t>
            </a:fld>
            <a:endParaRPr lang="es-ES"/>
          </a:p>
        </p:txBody>
      </p:sp>
      <p:sp>
        <p:nvSpPr>
          <p:cNvPr id="5" name="Marcador de pie de página 4">
            <a:extLst>
              <a:ext uri="{FF2B5EF4-FFF2-40B4-BE49-F238E27FC236}">
                <a16:creationId xmlns:a16="http://schemas.microsoft.com/office/drawing/2014/main" id="{42722E9C-2571-4DE4-8E28-530CBCB38DF6}"/>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77D5EEA0-1CAD-45CE-BF46-78E6AA7900D5}"/>
              </a:ext>
            </a:extLst>
          </p:cNvPr>
          <p:cNvSpPr txBox="1">
            <a:spLocks noGrp="1"/>
          </p:cNvSpPr>
          <p:nvPr>
            <p:ph type="sldNum" sz="quarter" idx="8"/>
          </p:nvPr>
        </p:nvSpPr>
        <p:spPr/>
        <p:txBody>
          <a:bodyPr/>
          <a:lstStyle>
            <a:lvl1pPr>
              <a:defRPr/>
            </a:lvl1pPr>
          </a:lstStyle>
          <a:p>
            <a:pPr lvl="0"/>
            <a:fld id="{4052A241-8B7F-4342-9C5A-FF511352BA38}" type="slidenum">
              <a:t>‹Nº›</a:t>
            </a:fld>
            <a:endParaRPr lang="es-ES"/>
          </a:p>
        </p:txBody>
      </p:sp>
    </p:spTree>
    <p:extLst>
      <p:ext uri="{BB962C8B-B14F-4D97-AF65-F5344CB8AC3E}">
        <p14:creationId xmlns:p14="http://schemas.microsoft.com/office/powerpoint/2010/main" val="2137910941"/>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8C581C7-640C-457E-884A-D6C1646A039B}"/>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92A348D7-26D5-4355-9787-C5E4B9E11550}"/>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CD96CF27-EC59-4F09-B688-2ED8AAECD983}"/>
              </a:ext>
            </a:extLst>
          </p:cNvPr>
          <p:cNvSpPr txBox="1">
            <a:spLocks noGrp="1"/>
          </p:cNvSpPr>
          <p:nvPr>
            <p:ph type="dt" sz="half" idx="7"/>
          </p:nvPr>
        </p:nvSpPr>
        <p:spPr/>
        <p:txBody>
          <a:bodyPr/>
          <a:lstStyle>
            <a:lvl1pPr>
              <a:defRPr/>
            </a:lvl1pPr>
          </a:lstStyle>
          <a:p>
            <a:pPr lvl="0"/>
            <a:fld id="{EEE990D6-6F35-460A-9A73-2B9B27FEB321}" type="datetime1">
              <a:rPr lang="es-ES"/>
              <a:pPr lvl="0"/>
              <a:t>14/07/2021</a:t>
            </a:fld>
            <a:endParaRPr lang="es-ES"/>
          </a:p>
        </p:txBody>
      </p:sp>
      <p:sp>
        <p:nvSpPr>
          <p:cNvPr id="5" name="Marcador de pie de página 4">
            <a:extLst>
              <a:ext uri="{FF2B5EF4-FFF2-40B4-BE49-F238E27FC236}">
                <a16:creationId xmlns:a16="http://schemas.microsoft.com/office/drawing/2014/main" id="{9F9FD0FD-D570-4297-8999-9C649B9BCB93}"/>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81D4EB2E-AB25-4A00-A5FF-DA20F831077C}"/>
              </a:ext>
            </a:extLst>
          </p:cNvPr>
          <p:cNvSpPr txBox="1">
            <a:spLocks noGrp="1"/>
          </p:cNvSpPr>
          <p:nvPr>
            <p:ph type="sldNum" sz="quarter" idx="8"/>
          </p:nvPr>
        </p:nvSpPr>
        <p:spPr/>
        <p:txBody>
          <a:bodyPr/>
          <a:lstStyle>
            <a:lvl1pPr>
              <a:defRPr/>
            </a:lvl1pPr>
          </a:lstStyle>
          <a:p>
            <a:pPr lvl="0"/>
            <a:fld id="{844324E2-C8B3-4165-B74F-803292FB55C2}" type="slidenum">
              <a:t>‹Nº›</a:t>
            </a:fld>
            <a:endParaRPr lang="es-ES"/>
          </a:p>
        </p:txBody>
      </p:sp>
    </p:spTree>
    <p:extLst>
      <p:ext uri="{BB962C8B-B14F-4D97-AF65-F5344CB8AC3E}">
        <p14:creationId xmlns:p14="http://schemas.microsoft.com/office/powerpoint/2010/main" val="11710890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9BF5434-2C68-44D1-B54E-E9305E7AE970}"/>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915BB35D-71C1-4B1B-81F5-181ABE0FD5A5}"/>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62BC3A58-7A1E-4B19-BF2C-DD0057D6DB3B}"/>
              </a:ext>
            </a:extLst>
          </p:cNvPr>
          <p:cNvSpPr txBox="1">
            <a:spLocks noGrp="1"/>
          </p:cNvSpPr>
          <p:nvPr>
            <p:ph type="dt" sz="half" idx="7"/>
          </p:nvPr>
        </p:nvSpPr>
        <p:spPr/>
        <p:txBody>
          <a:bodyPr/>
          <a:lstStyle>
            <a:lvl1pPr>
              <a:defRPr/>
            </a:lvl1pPr>
          </a:lstStyle>
          <a:p>
            <a:pPr lvl="0"/>
            <a:fld id="{770E3443-9F45-4DF1-8713-7AE14B0ECFDA}" type="datetime1">
              <a:rPr lang="es-ES"/>
              <a:pPr lvl="0"/>
              <a:t>14/07/2021</a:t>
            </a:fld>
            <a:endParaRPr lang="es-ES"/>
          </a:p>
        </p:txBody>
      </p:sp>
      <p:sp>
        <p:nvSpPr>
          <p:cNvPr id="5" name="Marcador de pie de página 4">
            <a:extLst>
              <a:ext uri="{FF2B5EF4-FFF2-40B4-BE49-F238E27FC236}">
                <a16:creationId xmlns:a16="http://schemas.microsoft.com/office/drawing/2014/main" id="{1C622DF3-781B-4931-B397-4F333A7E97CB}"/>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7C565A74-0070-4249-B199-CFE9A10EACBE}"/>
              </a:ext>
            </a:extLst>
          </p:cNvPr>
          <p:cNvSpPr txBox="1">
            <a:spLocks noGrp="1"/>
          </p:cNvSpPr>
          <p:nvPr>
            <p:ph type="sldNum" sz="quarter" idx="8"/>
          </p:nvPr>
        </p:nvSpPr>
        <p:spPr/>
        <p:txBody>
          <a:bodyPr/>
          <a:lstStyle>
            <a:lvl1pPr>
              <a:defRPr/>
            </a:lvl1pPr>
          </a:lstStyle>
          <a:p>
            <a:pPr lvl="0"/>
            <a:fld id="{D21D2EAA-7661-4574-92E0-709DD66E9826}" type="slidenum">
              <a:t>‹Nº›</a:t>
            </a:fld>
            <a:endParaRPr lang="es-ES"/>
          </a:p>
        </p:txBody>
      </p:sp>
    </p:spTree>
    <p:extLst>
      <p:ext uri="{BB962C8B-B14F-4D97-AF65-F5344CB8AC3E}">
        <p14:creationId xmlns:p14="http://schemas.microsoft.com/office/powerpoint/2010/main" val="29912862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E37A272-118F-473C-9DCF-011EAD439C23}"/>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498AD8CF-1952-483A-A8A6-A449E5454A48}"/>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F7541164-92C3-4587-A94B-55D4F82D2FE1}"/>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65E4B567-EBA8-40CA-8D40-50A30BF91565}"/>
              </a:ext>
            </a:extLst>
          </p:cNvPr>
          <p:cNvSpPr txBox="1">
            <a:spLocks noGrp="1"/>
          </p:cNvSpPr>
          <p:nvPr>
            <p:ph type="dt" sz="half" idx="7"/>
          </p:nvPr>
        </p:nvSpPr>
        <p:spPr/>
        <p:txBody>
          <a:bodyPr/>
          <a:lstStyle>
            <a:lvl1pPr>
              <a:defRPr/>
            </a:lvl1pPr>
          </a:lstStyle>
          <a:p>
            <a:pPr lvl="0"/>
            <a:fld id="{F518E077-EB96-4E74-8343-CA21D2F23193}" type="datetime1">
              <a:rPr lang="es-ES"/>
              <a:pPr lvl="0"/>
              <a:t>14/07/2021</a:t>
            </a:fld>
            <a:endParaRPr lang="es-ES"/>
          </a:p>
        </p:txBody>
      </p:sp>
      <p:sp>
        <p:nvSpPr>
          <p:cNvPr id="6" name="Marcador de pie de página 5">
            <a:extLst>
              <a:ext uri="{FF2B5EF4-FFF2-40B4-BE49-F238E27FC236}">
                <a16:creationId xmlns:a16="http://schemas.microsoft.com/office/drawing/2014/main" id="{8BBACFF8-538B-4BBF-AC83-FC11AF6F2DDC}"/>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E0EAA989-C614-4387-A308-072B283E39DD}"/>
              </a:ext>
            </a:extLst>
          </p:cNvPr>
          <p:cNvSpPr txBox="1">
            <a:spLocks noGrp="1"/>
          </p:cNvSpPr>
          <p:nvPr>
            <p:ph type="sldNum" sz="quarter" idx="8"/>
          </p:nvPr>
        </p:nvSpPr>
        <p:spPr/>
        <p:txBody>
          <a:bodyPr/>
          <a:lstStyle>
            <a:lvl1pPr>
              <a:defRPr/>
            </a:lvl1pPr>
          </a:lstStyle>
          <a:p>
            <a:pPr lvl="0"/>
            <a:fld id="{A110E875-C139-414D-A17D-19E26B0C1134}" type="slidenum">
              <a:t>‹Nº›</a:t>
            </a:fld>
            <a:endParaRPr lang="es-ES"/>
          </a:p>
        </p:txBody>
      </p:sp>
    </p:spTree>
    <p:extLst>
      <p:ext uri="{BB962C8B-B14F-4D97-AF65-F5344CB8AC3E}">
        <p14:creationId xmlns:p14="http://schemas.microsoft.com/office/powerpoint/2010/main" val="142944165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AA184EA-D577-416F-8EAD-D7858BD15E4F}"/>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B0BC40C3-2FCD-456E-9A3D-E53485875260}"/>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1699D40E-A33F-4F40-B1C3-DE8F61111056}"/>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3EEFDE08-D36A-4FFC-91DD-F88904A23F7E}"/>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0DBCD5DC-3359-4729-BCC2-F02974041773}"/>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4EC0288C-13FF-4394-9102-808FC68AA360}"/>
              </a:ext>
            </a:extLst>
          </p:cNvPr>
          <p:cNvSpPr txBox="1">
            <a:spLocks noGrp="1"/>
          </p:cNvSpPr>
          <p:nvPr>
            <p:ph type="dt" sz="half" idx="7"/>
          </p:nvPr>
        </p:nvSpPr>
        <p:spPr/>
        <p:txBody>
          <a:bodyPr/>
          <a:lstStyle>
            <a:lvl1pPr>
              <a:defRPr/>
            </a:lvl1pPr>
          </a:lstStyle>
          <a:p>
            <a:pPr lvl="0"/>
            <a:fld id="{8F539E30-9B79-419E-9EB5-6153AAEEC1FF}" type="datetime1">
              <a:rPr lang="es-ES"/>
              <a:pPr lvl="0"/>
              <a:t>14/07/2021</a:t>
            </a:fld>
            <a:endParaRPr lang="es-ES"/>
          </a:p>
        </p:txBody>
      </p:sp>
      <p:sp>
        <p:nvSpPr>
          <p:cNvPr id="8" name="Marcador de pie de página 7">
            <a:extLst>
              <a:ext uri="{FF2B5EF4-FFF2-40B4-BE49-F238E27FC236}">
                <a16:creationId xmlns:a16="http://schemas.microsoft.com/office/drawing/2014/main" id="{BD5E8C11-19DC-4D8D-9A32-A0E73D2457E1}"/>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073B40CF-6477-4DF6-A848-475779452A76}"/>
              </a:ext>
            </a:extLst>
          </p:cNvPr>
          <p:cNvSpPr txBox="1">
            <a:spLocks noGrp="1"/>
          </p:cNvSpPr>
          <p:nvPr>
            <p:ph type="sldNum" sz="quarter" idx="8"/>
          </p:nvPr>
        </p:nvSpPr>
        <p:spPr/>
        <p:txBody>
          <a:bodyPr/>
          <a:lstStyle>
            <a:lvl1pPr>
              <a:defRPr/>
            </a:lvl1pPr>
          </a:lstStyle>
          <a:p>
            <a:pPr lvl="0"/>
            <a:fld id="{969A7AA0-E412-4DF8-908B-A2C4F88F8DE0}" type="slidenum">
              <a:t>‹Nº›</a:t>
            </a:fld>
            <a:endParaRPr lang="es-ES"/>
          </a:p>
        </p:txBody>
      </p:sp>
    </p:spTree>
    <p:extLst>
      <p:ext uri="{BB962C8B-B14F-4D97-AF65-F5344CB8AC3E}">
        <p14:creationId xmlns:p14="http://schemas.microsoft.com/office/powerpoint/2010/main" val="6891333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14B7C90-CF16-4ADE-92DF-BF6FC23648FA}"/>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612D7B4B-FE96-4074-9A26-05BB264A4827}"/>
              </a:ext>
            </a:extLst>
          </p:cNvPr>
          <p:cNvSpPr txBox="1">
            <a:spLocks noGrp="1"/>
          </p:cNvSpPr>
          <p:nvPr>
            <p:ph type="dt" sz="half" idx="7"/>
          </p:nvPr>
        </p:nvSpPr>
        <p:spPr/>
        <p:txBody>
          <a:bodyPr/>
          <a:lstStyle>
            <a:lvl1pPr>
              <a:defRPr/>
            </a:lvl1pPr>
          </a:lstStyle>
          <a:p>
            <a:pPr lvl="0"/>
            <a:fld id="{226C9978-ABDE-415D-B2AF-91050A43152C}" type="datetime1">
              <a:rPr lang="es-ES"/>
              <a:pPr lvl="0"/>
              <a:t>14/07/2021</a:t>
            </a:fld>
            <a:endParaRPr lang="es-ES"/>
          </a:p>
        </p:txBody>
      </p:sp>
      <p:sp>
        <p:nvSpPr>
          <p:cNvPr id="4" name="Marcador de pie de página 3">
            <a:extLst>
              <a:ext uri="{FF2B5EF4-FFF2-40B4-BE49-F238E27FC236}">
                <a16:creationId xmlns:a16="http://schemas.microsoft.com/office/drawing/2014/main" id="{4670B6E4-CB93-4252-8C6B-43C2F42D3BF8}"/>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F26BB507-BA5E-41C5-8F1F-C58A94218C77}"/>
              </a:ext>
            </a:extLst>
          </p:cNvPr>
          <p:cNvSpPr txBox="1">
            <a:spLocks noGrp="1"/>
          </p:cNvSpPr>
          <p:nvPr>
            <p:ph type="sldNum" sz="quarter" idx="8"/>
          </p:nvPr>
        </p:nvSpPr>
        <p:spPr/>
        <p:txBody>
          <a:bodyPr/>
          <a:lstStyle>
            <a:lvl1pPr>
              <a:defRPr/>
            </a:lvl1pPr>
          </a:lstStyle>
          <a:p>
            <a:pPr lvl="0"/>
            <a:fld id="{E9143AB5-A88F-42E8-B11B-F3168DB2EDE0}" type="slidenum">
              <a:t>‹Nº›</a:t>
            </a:fld>
            <a:endParaRPr lang="es-ES"/>
          </a:p>
        </p:txBody>
      </p:sp>
    </p:spTree>
    <p:extLst>
      <p:ext uri="{BB962C8B-B14F-4D97-AF65-F5344CB8AC3E}">
        <p14:creationId xmlns:p14="http://schemas.microsoft.com/office/powerpoint/2010/main" val="19275082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30784568-8C42-47D7-8319-F17C84DA09E0}"/>
              </a:ext>
            </a:extLst>
          </p:cNvPr>
          <p:cNvSpPr txBox="1">
            <a:spLocks noGrp="1"/>
          </p:cNvSpPr>
          <p:nvPr>
            <p:ph type="dt" sz="half" idx="7"/>
          </p:nvPr>
        </p:nvSpPr>
        <p:spPr/>
        <p:txBody>
          <a:bodyPr/>
          <a:lstStyle>
            <a:lvl1pPr>
              <a:defRPr/>
            </a:lvl1pPr>
          </a:lstStyle>
          <a:p>
            <a:pPr lvl="0"/>
            <a:fld id="{FA292567-B83D-4A9C-BB34-06C9EF9E234D}" type="datetime1">
              <a:rPr lang="es-ES"/>
              <a:pPr lvl="0"/>
              <a:t>14/07/2021</a:t>
            </a:fld>
            <a:endParaRPr lang="es-ES"/>
          </a:p>
        </p:txBody>
      </p:sp>
      <p:sp>
        <p:nvSpPr>
          <p:cNvPr id="3" name="Marcador de pie de página 2">
            <a:extLst>
              <a:ext uri="{FF2B5EF4-FFF2-40B4-BE49-F238E27FC236}">
                <a16:creationId xmlns:a16="http://schemas.microsoft.com/office/drawing/2014/main" id="{A9A5182C-3FEA-47E1-B770-4FF487CE94E2}"/>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7B84286C-6CC6-4E41-900E-53CB38E402DE}"/>
              </a:ext>
            </a:extLst>
          </p:cNvPr>
          <p:cNvSpPr txBox="1">
            <a:spLocks noGrp="1"/>
          </p:cNvSpPr>
          <p:nvPr>
            <p:ph type="sldNum" sz="quarter" idx="8"/>
          </p:nvPr>
        </p:nvSpPr>
        <p:spPr/>
        <p:txBody>
          <a:bodyPr/>
          <a:lstStyle>
            <a:lvl1pPr>
              <a:defRPr/>
            </a:lvl1pPr>
          </a:lstStyle>
          <a:p>
            <a:pPr lvl="0"/>
            <a:fld id="{57CBCEF6-A97E-4E91-9A02-73ED7874EA3C}" type="slidenum">
              <a:t>‹Nº›</a:t>
            </a:fld>
            <a:endParaRPr lang="es-ES"/>
          </a:p>
        </p:txBody>
      </p:sp>
    </p:spTree>
    <p:extLst>
      <p:ext uri="{BB962C8B-B14F-4D97-AF65-F5344CB8AC3E}">
        <p14:creationId xmlns:p14="http://schemas.microsoft.com/office/powerpoint/2010/main" val="3767806153"/>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83629025-0ADE-44D1-B8B6-6CCD046CC342}"/>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699933EC-2F35-413C-80FF-F0AF38D5C441}"/>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8D21AA0A-DA2A-4533-92B2-07CEB11D6E1B}"/>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A21BC265-FB9C-43B2-8EA8-C4D16A046977}"/>
              </a:ext>
            </a:extLst>
          </p:cNvPr>
          <p:cNvSpPr txBox="1">
            <a:spLocks noGrp="1"/>
          </p:cNvSpPr>
          <p:nvPr>
            <p:ph type="dt" sz="half" idx="7"/>
          </p:nvPr>
        </p:nvSpPr>
        <p:spPr/>
        <p:txBody>
          <a:bodyPr/>
          <a:lstStyle>
            <a:lvl1pPr>
              <a:defRPr/>
            </a:lvl1pPr>
          </a:lstStyle>
          <a:p>
            <a:pPr lvl="0"/>
            <a:fld id="{D2DEB2DB-BFF1-4864-9E77-D6382896FD57}" type="datetime1">
              <a:rPr lang="es-ES"/>
              <a:pPr lvl="0"/>
              <a:t>14/07/2021</a:t>
            </a:fld>
            <a:endParaRPr lang="es-ES"/>
          </a:p>
        </p:txBody>
      </p:sp>
      <p:sp>
        <p:nvSpPr>
          <p:cNvPr id="6" name="Marcador de pie de página 5">
            <a:extLst>
              <a:ext uri="{FF2B5EF4-FFF2-40B4-BE49-F238E27FC236}">
                <a16:creationId xmlns:a16="http://schemas.microsoft.com/office/drawing/2014/main" id="{7EF7F909-3FC9-4265-B79F-B7608DCE4B89}"/>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B589FBEC-423F-4136-9D7D-7BB9620DC7F1}"/>
              </a:ext>
            </a:extLst>
          </p:cNvPr>
          <p:cNvSpPr txBox="1">
            <a:spLocks noGrp="1"/>
          </p:cNvSpPr>
          <p:nvPr>
            <p:ph type="sldNum" sz="quarter" idx="8"/>
          </p:nvPr>
        </p:nvSpPr>
        <p:spPr/>
        <p:txBody>
          <a:bodyPr/>
          <a:lstStyle>
            <a:lvl1pPr>
              <a:defRPr/>
            </a:lvl1pPr>
          </a:lstStyle>
          <a:p>
            <a:pPr lvl="0"/>
            <a:fld id="{6BF2E96F-3C32-451F-91C7-0D4CBB3798FB}" type="slidenum">
              <a:t>‹Nº›</a:t>
            </a:fld>
            <a:endParaRPr lang="es-ES"/>
          </a:p>
        </p:txBody>
      </p:sp>
    </p:spTree>
    <p:extLst>
      <p:ext uri="{BB962C8B-B14F-4D97-AF65-F5344CB8AC3E}">
        <p14:creationId xmlns:p14="http://schemas.microsoft.com/office/powerpoint/2010/main" val="11685347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617F015-E521-4A53-ABF1-774CA8B0C728}"/>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F5F67513-0644-4619-B0B6-C6E3A21196AE}"/>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D7049D92-173A-493A-97D4-86A875BB678E}"/>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7E75D112-F877-4672-A2DF-0E1D22C4B095}"/>
              </a:ext>
            </a:extLst>
          </p:cNvPr>
          <p:cNvSpPr txBox="1">
            <a:spLocks noGrp="1"/>
          </p:cNvSpPr>
          <p:nvPr>
            <p:ph type="dt" sz="half" idx="7"/>
          </p:nvPr>
        </p:nvSpPr>
        <p:spPr/>
        <p:txBody>
          <a:bodyPr/>
          <a:lstStyle>
            <a:lvl1pPr>
              <a:defRPr/>
            </a:lvl1pPr>
          </a:lstStyle>
          <a:p>
            <a:pPr lvl="0"/>
            <a:fld id="{5BAA4BCE-BD6D-4731-AFCC-33CC1FC61324}" type="datetime1">
              <a:rPr lang="es-ES"/>
              <a:pPr lvl="0"/>
              <a:t>14/07/2021</a:t>
            </a:fld>
            <a:endParaRPr lang="es-ES"/>
          </a:p>
        </p:txBody>
      </p:sp>
      <p:sp>
        <p:nvSpPr>
          <p:cNvPr id="6" name="Marcador de pie de página 5">
            <a:extLst>
              <a:ext uri="{FF2B5EF4-FFF2-40B4-BE49-F238E27FC236}">
                <a16:creationId xmlns:a16="http://schemas.microsoft.com/office/drawing/2014/main" id="{E11CE6CD-DF33-4CD5-B766-A50C48BF4681}"/>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AF43B395-25D4-4813-8563-27C1F96885BC}"/>
              </a:ext>
            </a:extLst>
          </p:cNvPr>
          <p:cNvSpPr txBox="1">
            <a:spLocks noGrp="1"/>
          </p:cNvSpPr>
          <p:nvPr>
            <p:ph type="sldNum" sz="quarter" idx="8"/>
          </p:nvPr>
        </p:nvSpPr>
        <p:spPr/>
        <p:txBody>
          <a:bodyPr/>
          <a:lstStyle>
            <a:lvl1pPr>
              <a:defRPr/>
            </a:lvl1pPr>
          </a:lstStyle>
          <a:p>
            <a:pPr lvl="0"/>
            <a:fld id="{637C0CEE-0996-4100-AB7E-2BD41252AD07}" type="slidenum">
              <a:t>‹Nº›</a:t>
            </a:fld>
            <a:endParaRPr lang="es-ES"/>
          </a:p>
        </p:txBody>
      </p:sp>
    </p:spTree>
    <p:extLst>
      <p:ext uri="{BB962C8B-B14F-4D97-AF65-F5344CB8AC3E}">
        <p14:creationId xmlns:p14="http://schemas.microsoft.com/office/powerpoint/2010/main" val="15626300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E3E2545-BF9F-411A-B43E-56EBEB3AE2CD}"/>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81856960-5F64-4A58-BAE2-DD5C4968DCEC}"/>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AA54EB12-2E7E-4992-BF57-442377961555}"/>
              </a:ext>
            </a:extLst>
          </p:cNvPr>
          <p:cNvSpPr txBox="1">
            <a:spLocks noGrp="1"/>
          </p:cNvSpPr>
          <p:nvPr>
            <p:ph type="dt" sz="half" idx="7"/>
          </p:nvPr>
        </p:nvSpPr>
        <p:spPr/>
        <p:txBody>
          <a:bodyPr/>
          <a:lstStyle>
            <a:lvl1pPr>
              <a:defRPr/>
            </a:lvl1pPr>
          </a:lstStyle>
          <a:p>
            <a:pPr lvl="0"/>
            <a:fld id="{D6CC2334-DDC4-4ECA-809E-FABA487174B3}" type="datetime1">
              <a:rPr lang="es-ES"/>
              <a:pPr lvl="0"/>
              <a:t>14/07/2021</a:t>
            </a:fld>
            <a:endParaRPr lang="es-ES"/>
          </a:p>
        </p:txBody>
      </p:sp>
      <p:sp>
        <p:nvSpPr>
          <p:cNvPr id="5" name="Marcador de pie de página 4">
            <a:extLst>
              <a:ext uri="{FF2B5EF4-FFF2-40B4-BE49-F238E27FC236}">
                <a16:creationId xmlns:a16="http://schemas.microsoft.com/office/drawing/2014/main" id="{73FCE9D4-1F9F-486C-80A0-692E77619B30}"/>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CD5EAC6D-3522-4011-AB09-3A819A2C834D}"/>
              </a:ext>
            </a:extLst>
          </p:cNvPr>
          <p:cNvSpPr txBox="1">
            <a:spLocks noGrp="1"/>
          </p:cNvSpPr>
          <p:nvPr>
            <p:ph type="sldNum" sz="quarter" idx="8"/>
          </p:nvPr>
        </p:nvSpPr>
        <p:spPr/>
        <p:txBody>
          <a:bodyPr/>
          <a:lstStyle>
            <a:lvl1pPr>
              <a:defRPr/>
            </a:lvl1pPr>
          </a:lstStyle>
          <a:p>
            <a:pPr lvl="0"/>
            <a:fld id="{63F30E39-74D7-46B4-BD77-1F3DA22B7AEF}" type="slidenum">
              <a:t>‹Nº›</a:t>
            </a:fld>
            <a:endParaRPr lang="es-ES"/>
          </a:p>
        </p:txBody>
      </p:sp>
    </p:spTree>
    <p:extLst>
      <p:ext uri="{BB962C8B-B14F-4D97-AF65-F5344CB8AC3E}">
        <p14:creationId xmlns:p14="http://schemas.microsoft.com/office/powerpoint/2010/main" val="12498773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12DECDC1-E92F-4AE8-BED7-B4E5B1FA65F5}"/>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E1800636-315D-4583-9B7B-637EA8CB28DD}"/>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7D29EA01-195E-4D6C-B1C3-2DD09CE51C15}"/>
              </a:ext>
            </a:extLst>
          </p:cNvPr>
          <p:cNvSpPr txBox="1">
            <a:spLocks noGrp="1"/>
          </p:cNvSpPr>
          <p:nvPr>
            <p:ph type="dt" sz="half" idx="7"/>
          </p:nvPr>
        </p:nvSpPr>
        <p:spPr/>
        <p:txBody>
          <a:bodyPr/>
          <a:lstStyle>
            <a:lvl1pPr>
              <a:defRPr/>
            </a:lvl1pPr>
          </a:lstStyle>
          <a:p>
            <a:pPr lvl="0"/>
            <a:fld id="{B71882CC-8A4C-42EC-A1D7-FEA91C012AB5}" type="datetime1">
              <a:rPr lang="es-ES"/>
              <a:pPr lvl="0"/>
              <a:t>14/07/2021</a:t>
            </a:fld>
            <a:endParaRPr lang="es-ES"/>
          </a:p>
        </p:txBody>
      </p:sp>
      <p:sp>
        <p:nvSpPr>
          <p:cNvPr id="5" name="Marcador de pie de página 4">
            <a:extLst>
              <a:ext uri="{FF2B5EF4-FFF2-40B4-BE49-F238E27FC236}">
                <a16:creationId xmlns:a16="http://schemas.microsoft.com/office/drawing/2014/main" id="{8E98B1B6-0EA4-4BAC-AF9B-CB7F6CA72618}"/>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7603FDE5-E556-4989-8754-827C373FFCD5}"/>
              </a:ext>
            </a:extLst>
          </p:cNvPr>
          <p:cNvSpPr txBox="1">
            <a:spLocks noGrp="1"/>
          </p:cNvSpPr>
          <p:nvPr>
            <p:ph type="sldNum" sz="quarter" idx="8"/>
          </p:nvPr>
        </p:nvSpPr>
        <p:spPr/>
        <p:txBody>
          <a:bodyPr/>
          <a:lstStyle>
            <a:lvl1pPr>
              <a:defRPr/>
            </a:lvl1pPr>
          </a:lstStyle>
          <a:p>
            <a:pPr lvl="0"/>
            <a:fld id="{8733EB7D-8674-4112-8382-62BCD07981A4}" type="slidenum">
              <a:t>‹Nº›</a:t>
            </a:fld>
            <a:endParaRPr lang="es-ES"/>
          </a:p>
        </p:txBody>
      </p:sp>
    </p:spTree>
    <p:extLst>
      <p:ext uri="{BB962C8B-B14F-4D97-AF65-F5344CB8AC3E}">
        <p14:creationId xmlns:p14="http://schemas.microsoft.com/office/powerpoint/2010/main" val="49093690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88B9817-1975-4DAD-8987-C4A37DDA5ABA}"/>
              </a:ext>
            </a:extLst>
          </p:cNvPr>
          <p:cNvSpPr txBox="1">
            <a:spLocks noGrp="1"/>
          </p:cNvSpPr>
          <p:nvPr>
            <p:ph type="ctrTitle"/>
          </p:nvPr>
        </p:nvSpPr>
        <p:spPr>
          <a:xfrm>
            <a:off x="1524003" y="1122361"/>
            <a:ext cx="9144000" cy="2387598"/>
          </a:xfrm>
        </p:spPr>
        <p:txBody>
          <a:bodyPr anchor="b"/>
          <a:lstStyle>
            <a:lvl1pP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58889AA0-39C1-44FC-A5D3-B34CDAD3B128}"/>
              </a:ext>
            </a:extLst>
          </p:cNvPr>
          <p:cNvSpPr txBox="1">
            <a:spLocks noGrp="1"/>
          </p:cNvSpPr>
          <p:nvPr>
            <p:ph type="subTitle" idx="1"/>
          </p:nvPr>
        </p:nvSpPr>
        <p:spPr>
          <a:xfrm>
            <a:off x="1524003" y="3602041"/>
            <a:ext cx="9144000" cy="1655758"/>
          </a:xfrm>
        </p:spPr>
        <p:txBody>
          <a:bodyPr anchorCtr="1"/>
          <a:lstStyle>
            <a:lvl1pPr marL="0" indent="0" algn="ctr">
              <a:spcBef>
                <a:spcPts val="600"/>
              </a:spcBef>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BB3E7CA4-8FA7-48AA-85DE-B62EAB2AD9B4}"/>
              </a:ext>
            </a:extLst>
          </p:cNvPr>
          <p:cNvSpPr txBox="1">
            <a:spLocks noGrp="1"/>
          </p:cNvSpPr>
          <p:nvPr>
            <p:ph type="dt" sz="half" idx="7"/>
          </p:nvPr>
        </p:nvSpPr>
        <p:spPr/>
        <p:txBody>
          <a:bodyPr/>
          <a:lstStyle>
            <a:lvl1pPr>
              <a:defRPr sz="1400"/>
            </a:lvl1pPr>
          </a:lstStyle>
          <a:p>
            <a:pPr lvl="0"/>
            <a:endParaRPr lang="es-ES"/>
          </a:p>
        </p:txBody>
      </p:sp>
      <p:sp>
        <p:nvSpPr>
          <p:cNvPr id="5" name="Marcador de pie de página 4">
            <a:extLst>
              <a:ext uri="{FF2B5EF4-FFF2-40B4-BE49-F238E27FC236}">
                <a16:creationId xmlns:a16="http://schemas.microsoft.com/office/drawing/2014/main" id="{7A32A76C-1619-4AFD-B6D1-D84D4AEEDA08}"/>
              </a:ext>
            </a:extLst>
          </p:cNvPr>
          <p:cNvSpPr txBox="1">
            <a:spLocks noGrp="1"/>
          </p:cNvSpPr>
          <p:nvPr>
            <p:ph type="ftr" sz="quarter" idx="9"/>
          </p:nvPr>
        </p:nvSpPr>
        <p:spPr/>
        <p:txBody>
          <a:bodyPr/>
          <a:lstStyle>
            <a:lvl1pPr>
              <a:defRPr sz="1400"/>
            </a:lvl1pPr>
          </a:lstStyle>
          <a:p>
            <a:pPr lvl="0"/>
            <a:endParaRPr lang="es-ES"/>
          </a:p>
        </p:txBody>
      </p:sp>
      <p:sp>
        <p:nvSpPr>
          <p:cNvPr id="6" name="Marcador de número de diapositiva 5">
            <a:extLst>
              <a:ext uri="{FF2B5EF4-FFF2-40B4-BE49-F238E27FC236}">
                <a16:creationId xmlns:a16="http://schemas.microsoft.com/office/drawing/2014/main" id="{BE34F971-7256-4795-8A8B-F4FF23D4A832}"/>
              </a:ext>
            </a:extLst>
          </p:cNvPr>
          <p:cNvSpPr txBox="1">
            <a:spLocks noGrp="1"/>
          </p:cNvSpPr>
          <p:nvPr>
            <p:ph type="sldNum" sz="quarter" idx="8"/>
          </p:nvPr>
        </p:nvSpPr>
        <p:spPr/>
        <p:txBody>
          <a:bodyPr/>
          <a:lstStyle>
            <a:lvl1pPr>
              <a:defRPr sz="1400"/>
            </a:lvl1pPr>
          </a:lstStyle>
          <a:p>
            <a:pPr lvl="0"/>
            <a:fld id="{F802B847-5B40-40B2-BB63-621D41ED8CA6}" type="slidenum">
              <a:t>‹Nº›</a:t>
            </a:fld>
            <a:endParaRPr lang="es-ES"/>
          </a:p>
        </p:txBody>
      </p:sp>
    </p:spTree>
    <p:extLst>
      <p:ext uri="{BB962C8B-B14F-4D97-AF65-F5344CB8AC3E}">
        <p14:creationId xmlns:p14="http://schemas.microsoft.com/office/powerpoint/2010/main" val="3612848578"/>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816AC25-0571-422A-901A-29F301889468}"/>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56F76A36-AA69-4913-8BB0-071D60441467}"/>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437CECC5-A7BB-41E9-8A6C-8F525561E94F}"/>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41851619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_rels/slideMaster3.xml.rels><?xml version="1.0" encoding="UTF-8" standalone="yes"?>
<Relationships xmlns="http://schemas.openxmlformats.org/package/2006/relationships"><Relationship Id="rId2" Type="http://schemas.openxmlformats.org/officeDocument/2006/relationships/theme" Target="../theme/theme3.xml"/><Relationship Id="rId1"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4BEB6E16-6E98-42A8-8510-180206467657}"/>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F373A4F1-9041-4BC4-BE4C-7267171F21A7}"/>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D4797865-C6E0-452C-89C7-AA13B09C6323}"/>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D5FB3C39-6C60-45F9-8262-C98BD5BE56FB}" type="datetime1">
              <a:rPr lang="es-ES"/>
              <a:pPr lvl="0"/>
              <a:t>14/07/2021</a:t>
            </a:fld>
            <a:endParaRPr lang="es-ES"/>
          </a:p>
        </p:txBody>
      </p:sp>
      <p:sp>
        <p:nvSpPr>
          <p:cNvPr id="5" name="Marcador de pie de página 4">
            <a:extLst>
              <a:ext uri="{FF2B5EF4-FFF2-40B4-BE49-F238E27FC236}">
                <a16:creationId xmlns:a16="http://schemas.microsoft.com/office/drawing/2014/main" id="{D66F21C5-5BF2-4779-9C49-78B164329989}"/>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0FBED5A3-CE24-4C5D-A5AB-67264C08A169}"/>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5BB10E18-06DD-4B23-AB9A-C3492C3A07C6}"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A17CB96F-C1C2-4753-A488-DF50BE779856}"/>
              </a:ext>
            </a:extLst>
          </p:cNvPr>
          <p:cNvSpPr txBox="1">
            <a:spLocks noGrp="1"/>
          </p:cNvSpPr>
          <p:nvPr>
            <p:ph type="title"/>
          </p:nvPr>
        </p:nvSpPr>
        <p:spPr>
          <a:xfrm>
            <a:off x="914400" y="609603"/>
            <a:ext cx="10363196" cy="1143000"/>
          </a:xfrm>
          <a:prstGeom prst="rect">
            <a:avLst/>
          </a:prstGeom>
          <a:noFill/>
          <a:ln>
            <a:noFill/>
          </a:ln>
        </p:spPr>
        <p:txBody>
          <a:bodyPr vert="horz" wrap="square" lIns="91440" tIns="45720" rIns="91440" bIns="45720" anchor="ctr" anchorCtr="1" compatLnSpc="1">
            <a:noAutofit/>
          </a:bodyPr>
          <a:lstStyle/>
          <a:p>
            <a:pPr lvl="0"/>
            <a:r>
              <a:rPr lang="es-ES"/>
              <a:t>Haga clic para cambiar el estilo de título	</a:t>
            </a:r>
          </a:p>
        </p:txBody>
      </p:sp>
      <p:sp>
        <p:nvSpPr>
          <p:cNvPr id="3" name="Rectangle 3">
            <a:extLst>
              <a:ext uri="{FF2B5EF4-FFF2-40B4-BE49-F238E27FC236}">
                <a16:creationId xmlns:a16="http://schemas.microsoft.com/office/drawing/2014/main" id="{9BECAEDC-0357-484C-9955-5A0ABF170545}"/>
              </a:ext>
            </a:extLst>
          </p:cNvPr>
          <p:cNvSpPr txBox="1">
            <a:spLocks noGrp="1"/>
          </p:cNvSpPr>
          <p:nvPr>
            <p:ph type="body" idx="1"/>
          </p:nvPr>
        </p:nvSpPr>
        <p:spPr>
          <a:xfrm>
            <a:off x="914400" y="1981203"/>
            <a:ext cx="10363196" cy="4114800"/>
          </a:xfrm>
          <a:prstGeom prst="rect">
            <a:avLst/>
          </a:prstGeom>
          <a:noFill/>
          <a:ln>
            <a:noFill/>
          </a:ln>
        </p:spPr>
        <p:txBody>
          <a:bodyPr vert="horz" wrap="square" lIns="91440" tIns="45720" rIns="91440" bIns="45720" anchor="t" anchorCtr="0" compatLnSpc="1">
            <a:noAutofit/>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Rectangle 4">
            <a:extLst>
              <a:ext uri="{FF2B5EF4-FFF2-40B4-BE49-F238E27FC236}">
                <a16:creationId xmlns:a16="http://schemas.microsoft.com/office/drawing/2014/main" id="{D5F0489C-2286-4EE8-90F2-084B4403C5C5}"/>
              </a:ext>
            </a:extLst>
          </p:cNvPr>
          <p:cNvSpPr txBox="1">
            <a:spLocks noGrp="1"/>
          </p:cNvSpPr>
          <p:nvPr>
            <p:ph type="dt" sz="half" idx="2"/>
          </p:nvPr>
        </p:nvSpPr>
        <p:spPr>
          <a:xfrm>
            <a:off x="914400"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5" name="Rectangle 5">
            <a:extLst>
              <a:ext uri="{FF2B5EF4-FFF2-40B4-BE49-F238E27FC236}">
                <a16:creationId xmlns:a16="http://schemas.microsoft.com/office/drawing/2014/main" id="{93F8826F-6BCB-4819-8AE2-0C8DF0A8C05B}"/>
              </a:ext>
            </a:extLst>
          </p:cNvPr>
          <p:cNvSpPr txBox="1">
            <a:spLocks noGrp="1"/>
          </p:cNvSpPr>
          <p:nvPr>
            <p:ph type="ftr" sz="quarter" idx="3"/>
          </p:nvPr>
        </p:nvSpPr>
        <p:spPr>
          <a:xfrm>
            <a:off x="4165604" y="6248396"/>
            <a:ext cx="3860797" cy="457200"/>
          </a:xfrm>
          <a:prstGeom prst="rect">
            <a:avLst/>
          </a:prstGeom>
          <a:noFill/>
          <a:ln>
            <a:noFill/>
          </a:ln>
        </p:spPr>
        <p:txBody>
          <a:bodyPr vert="horz" wrap="square" lIns="91440" tIns="45720" rIns="91440" bIns="45720" anchor="t" anchorCtr="1" compatLnSpc="1">
            <a:noAutofit/>
          </a:bodyPr>
          <a:lstStyle>
            <a:lvl1pPr marL="0" marR="0" lvl="0" indent="0" algn="ct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endParaRPr lang="es-ES"/>
          </a:p>
        </p:txBody>
      </p:sp>
      <p:sp>
        <p:nvSpPr>
          <p:cNvPr id="6" name="Rectangle 6">
            <a:extLst>
              <a:ext uri="{FF2B5EF4-FFF2-40B4-BE49-F238E27FC236}">
                <a16:creationId xmlns:a16="http://schemas.microsoft.com/office/drawing/2014/main" id="{75DBB1F1-2DB3-4B7D-8F06-B6EF617CAA14}"/>
              </a:ext>
            </a:extLst>
          </p:cNvPr>
          <p:cNvSpPr txBox="1">
            <a:spLocks noGrp="1"/>
          </p:cNvSpPr>
          <p:nvPr>
            <p:ph type="sldNum" sz="quarter" idx="4"/>
          </p:nvPr>
        </p:nvSpPr>
        <p:spPr>
          <a:xfrm>
            <a:off x="8737604" y="6248396"/>
            <a:ext cx="2540002" cy="457200"/>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800" b="0" i="0" u="none" strike="noStrike" kern="1200" cap="none" spc="0" baseline="0">
                <a:solidFill>
                  <a:srgbClr val="000000"/>
                </a:solidFill>
                <a:uFillTx/>
                <a:latin typeface="Times New Roman"/>
              </a:defRPr>
            </a:lvl1pPr>
          </a:lstStyle>
          <a:p>
            <a:pPr lvl="0"/>
            <a:fld id="{C803A0D8-A528-4B69-A535-CFD9D159BF83}" type="slidenum">
              <a:t>‹Nº›</a:t>
            </a:fld>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marL="0" marR="0" lvl="0" indent="0" algn="ctr" defTabSz="914400" rtl="0" fontAlgn="auto" hangingPunct="1">
        <a:lnSpc>
          <a:spcPct val="100000"/>
        </a:lnSpc>
        <a:spcBef>
          <a:spcPts val="0"/>
        </a:spcBef>
        <a:spcAft>
          <a:spcPts val="0"/>
        </a:spcAft>
        <a:buNone/>
        <a:tabLst/>
        <a:defRPr lang="es-ES" sz="4400" b="0" i="0" u="none" strike="noStrike" kern="1200" cap="none" spc="0" baseline="0">
          <a:solidFill>
            <a:srgbClr val="000000"/>
          </a:solidFill>
          <a:uFillTx/>
          <a:latin typeface="Times New Roman"/>
        </a:defRPr>
      </a:lvl1pPr>
    </p:titleStyle>
    <p:bodyStyle>
      <a:lvl1pPr marL="342900" marR="0" lvl="0" indent="-342900" algn="l" defTabSz="914400" rtl="0" fontAlgn="auto" hangingPunct="1">
        <a:lnSpc>
          <a:spcPct val="100000"/>
        </a:lnSpc>
        <a:spcBef>
          <a:spcPts val="800"/>
        </a:spcBef>
        <a:spcAft>
          <a:spcPts val="0"/>
        </a:spcAft>
        <a:buSzPct val="100000"/>
        <a:buChar char="•"/>
        <a:tabLst/>
        <a:defRPr lang="es-ES" sz="3200" b="0" i="0" u="none" strike="noStrike" kern="1200" cap="none" spc="0" baseline="0">
          <a:solidFill>
            <a:srgbClr val="000000"/>
          </a:solidFill>
          <a:uFillTx/>
          <a:latin typeface="Times New Roman"/>
        </a:defRPr>
      </a:lvl1pPr>
      <a:lvl2pPr marL="742950" marR="0" lvl="1" indent="-285750" algn="l" defTabSz="914400" rtl="0" fontAlgn="auto" hangingPunct="1">
        <a:lnSpc>
          <a:spcPct val="100000"/>
        </a:lnSpc>
        <a:spcBef>
          <a:spcPts val="700"/>
        </a:spcBef>
        <a:spcAft>
          <a:spcPts val="0"/>
        </a:spcAft>
        <a:buSzPct val="100000"/>
        <a:buChar char="–"/>
        <a:tabLst/>
        <a:defRPr lang="es-ES" sz="2800" b="0" i="0" u="none" strike="noStrike" kern="1200" cap="none" spc="0" baseline="0">
          <a:solidFill>
            <a:srgbClr val="000000"/>
          </a:solidFill>
          <a:uFillTx/>
          <a:latin typeface="Times New Roman"/>
        </a:defRPr>
      </a:lvl2pPr>
      <a:lvl3pPr marL="1143000" marR="0" lvl="2" indent="-228600" algn="l" defTabSz="914400" rtl="0" fontAlgn="auto" hangingPunct="1">
        <a:lnSpc>
          <a:spcPct val="100000"/>
        </a:lnSpc>
        <a:spcBef>
          <a:spcPts val="600"/>
        </a:spcBef>
        <a:spcAft>
          <a:spcPts val="0"/>
        </a:spcAft>
        <a:buSzPct val="100000"/>
        <a:buChar char="•"/>
        <a:tabLst/>
        <a:defRPr lang="es-ES" sz="2400" b="0" i="0" u="none" strike="noStrike" kern="1200" cap="none" spc="0" baseline="0">
          <a:solidFill>
            <a:srgbClr val="000000"/>
          </a:solidFill>
          <a:uFillTx/>
          <a:latin typeface="Times New Roman"/>
        </a:defRPr>
      </a:lvl3pPr>
      <a:lvl4pPr marL="1600200" marR="0" lvl="3"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4pPr>
      <a:lvl5pPr marL="2057400" marR="0" lvl="4" indent="-228600" algn="l" defTabSz="914400" rtl="0" fontAlgn="auto" hangingPunct="1">
        <a:lnSpc>
          <a:spcPct val="100000"/>
        </a:lnSpc>
        <a:spcBef>
          <a:spcPts val="500"/>
        </a:spcBef>
        <a:spcAft>
          <a:spcPts val="0"/>
        </a:spcAft>
        <a:buSzPct val="100000"/>
        <a:buChar char="»"/>
        <a:tabLst/>
        <a:defRPr lang="es-ES" sz="2000" b="0" i="0" u="none" strike="noStrike" kern="1200" cap="none" spc="0" baseline="0">
          <a:solidFill>
            <a:srgbClr val="000000"/>
          </a:solidFill>
          <a:uFillTx/>
          <a:latin typeface="Times New Roman"/>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F7281B50-D16C-40C4-80EF-B625742C4EEB}"/>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1435126646"/>
      </p:ext>
    </p:extLst>
  </p:cSld>
  <p:clrMap bg1="lt1" tx1="dk1" bg2="lt2" tx2="dk2" accent1="accent1" accent2="accent2" accent3="accent3" accent4="accent4" accent5="accent5" accent6="accent6" hlink="hlink" folHlink="folHlink"/>
  <p:sldLayoutIdLst>
    <p:sldLayoutId id="2147483663"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2.png"/><Relationship Id="rId5" Type="http://schemas.openxmlformats.org/officeDocument/2006/relationships/image" Target="../media/image1.jpg"/><Relationship Id="rId4" Type="http://schemas.openxmlformats.org/officeDocument/2006/relationships/notesSlide" Target="../notesSlides/notesSlide1.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48.jp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3.jp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64.jp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65.jp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67.JP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2" Type="http://schemas.openxmlformats.org/officeDocument/2006/relationships/image" Target="../media/image68.jpg"/><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2" Type="http://schemas.openxmlformats.org/officeDocument/2006/relationships/image" Target="../media/image69.jpg"/><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image" Target="../media/image70.jpg"/><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image" Target="../media/image71.jpg"/><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2" Type="http://schemas.openxmlformats.org/officeDocument/2006/relationships/image" Target="../media/image72.jpg"/><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2" Type="http://schemas.openxmlformats.org/officeDocument/2006/relationships/image" Target="../media/image73.jpg"/><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2" Type="http://schemas.openxmlformats.org/officeDocument/2006/relationships/image" Target="../media/image74.jpg"/><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2" Type="http://schemas.openxmlformats.org/officeDocument/2006/relationships/image" Target="../media/image75.jpg"/><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2" Type="http://schemas.openxmlformats.org/officeDocument/2006/relationships/image" Target="../media/image76.jpg"/><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2" Type="http://schemas.openxmlformats.org/officeDocument/2006/relationships/image" Target="../media/image77.jpg"/><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2" Type="http://schemas.openxmlformats.org/officeDocument/2006/relationships/image" Target="../media/image78.jpg"/><Relationship Id="rId1" Type="http://schemas.openxmlformats.org/officeDocument/2006/relationships/slideLayout" Target="../slideLayouts/slideLayout7.xml"/></Relationships>
</file>

<file path=ppt/slides/_rels/slide80.xml.rels><?xml version="1.0" encoding="UTF-8" standalone="yes"?>
<Relationships xmlns="http://schemas.openxmlformats.org/package/2006/relationships"><Relationship Id="rId2" Type="http://schemas.openxmlformats.org/officeDocument/2006/relationships/image" Target="../media/image79.jpg"/><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2" Type="http://schemas.openxmlformats.org/officeDocument/2006/relationships/image" Target="../media/image80.jpg"/><Relationship Id="rId1" Type="http://schemas.openxmlformats.org/officeDocument/2006/relationships/slideLayout" Target="../slideLayouts/slideLayout7.xml"/></Relationships>
</file>

<file path=ppt/slides/_rels/slide82.xml.rels><?xml version="1.0" encoding="UTF-8" standalone="yes"?>
<Relationships xmlns="http://schemas.openxmlformats.org/package/2006/relationships"><Relationship Id="rId3" Type="http://schemas.openxmlformats.org/officeDocument/2006/relationships/image" Target="../media/image82.jpg"/><Relationship Id="rId2" Type="http://schemas.openxmlformats.org/officeDocument/2006/relationships/image" Target="../media/image81.jpg"/><Relationship Id="rId1" Type="http://schemas.openxmlformats.org/officeDocument/2006/relationships/slideLayout" Target="../slideLayouts/slideLayout7.xml"/></Relationships>
</file>

<file path=ppt/slides/_rels/slide83.xml.rels><?xml version="1.0" encoding="UTF-8" standalone="yes"?>
<Relationships xmlns="http://schemas.openxmlformats.org/package/2006/relationships"><Relationship Id="rId3" Type="http://schemas.openxmlformats.org/officeDocument/2006/relationships/image" Target="../media/image84.jpg"/><Relationship Id="rId2" Type="http://schemas.openxmlformats.org/officeDocument/2006/relationships/image" Target="../media/image83.jpg"/><Relationship Id="rId1" Type="http://schemas.openxmlformats.org/officeDocument/2006/relationships/slideLayout" Target="../slideLayouts/slideLayout7.xml"/></Relationships>
</file>

<file path=ppt/slides/_rels/slide84.xml.rels><?xml version="1.0" encoding="UTF-8" standalone="yes"?>
<Relationships xmlns="http://schemas.openxmlformats.org/package/2006/relationships"><Relationship Id="rId3" Type="http://schemas.openxmlformats.org/officeDocument/2006/relationships/image" Target="../media/image86.jpg"/><Relationship Id="rId2" Type="http://schemas.openxmlformats.org/officeDocument/2006/relationships/image" Target="../media/image85.jpg"/><Relationship Id="rId1" Type="http://schemas.openxmlformats.org/officeDocument/2006/relationships/slideLayout" Target="../slideLayouts/slideLayout7.xml"/></Relationships>
</file>

<file path=ppt/slides/_rels/slide85.xml.rels><?xml version="1.0" encoding="UTF-8" standalone="yes"?>
<Relationships xmlns="http://schemas.openxmlformats.org/package/2006/relationships"><Relationship Id="rId2" Type="http://schemas.openxmlformats.org/officeDocument/2006/relationships/image" Target="../media/image87.jpeg"/><Relationship Id="rId1" Type="http://schemas.openxmlformats.org/officeDocument/2006/relationships/slideLayout" Target="../slideLayouts/slideLayout7.xml"/></Relationships>
</file>

<file path=ppt/slides/_rels/slide86.xml.rels><?xml version="1.0" encoding="UTF-8" standalone="yes"?>
<Relationships xmlns="http://schemas.openxmlformats.org/package/2006/relationships"><Relationship Id="rId2" Type="http://schemas.openxmlformats.org/officeDocument/2006/relationships/image" Target="../media/image88.jpg"/><Relationship Id="rId1" Type="http://schemas.openxmlformats.org/officeDocument/2006/relationships/slideLayout" Target="../slideLayouts/slideLayout7.xml"/></Relationships>
</file>

<file path=ppt/slides/_rels/slide87.xml.rels><?xml version="1.0" encoding="UTF-8" standalone="yes"?>
<Relationships xmlns="http://schemas.openxmlformats.org/package/2006/relationships"><Relationship Id="rId2" Type="http://schemas.openxmlformats.org/officeDocument/2006/relationships/image" Target="../media/image89.jpg"/><Relationship Id="rId1" Type="http://schemas.openxmlformats.org/officeDocument/2006/relationships/slideLayout" Target="../slideLayouts/slideLayout7.xml"/></Relationships>
</file>

<file path=ppt/slides/_rels/slide88.xml.rels><?xml version="1.0" encoding="UTF-8" standalone="yes"?>
<Relationships xmlns="http://schemas.openxmlformats.org/package/2006/relationships"><Relationship Id="rId2" Type="http://schemas.openxmlformats.org/officeDocument/2006/relationships/image" Target="../media/image90.jpg"/><Relationship Id="rId1" Type="http://schemas.openxmlformats.org/officeDocument/2006/relationships/slideLayout" Target="../slideLayouts/slideLayout7.xml"/></Relationships>
</file>

<file path=ppt/slides/_rels/slide89.xml.rels><?xml version="1.0" encoding="UTF-8" standalone="yes"?>
<Relationships xmlns="http://schemas.openxmlformats.org/package/2006/relationships"><Relationship Id="rId2" Type="http://schemas.openxmlformats.org/officeDocument/2006/relationships/image" Target="../media/image91.jpg"/><Relationship Id="rId1" Type="http://schemas.openxmlformats.org/officeDocument/2006/relationships/slideLayout" Target="../slideLayouts/slideLayout7.xml"/></Relationships>
</file>

<file path=ppt/slides/_rels/slide90.xml.rels><?xml version="1.0" encoding="UTF-8" standalone="yes"?>
<Relationships xmlns="http://schemas.openxmlformats.org/package/2006/relationships"><Relationship Id="rId2" Type="http://schemas.openxmlformats.org/officeDocument/2006/relationships/image" Target="../media/image92.jpg"/><Relationship Id="rId1" Type="http://schemas.openxmlformats.org/officeDocument/2006/relationships/slideLayout" Target="../slideLayouts/slideLayout7.xml"/></Relationships>
</file>

<file path=ppt/slides/_rels/slide91.xml.rels><?xml version="1.0" encoding="UTF-8" standalone="yes"?>
<Relationships xmlns="http://schemas.openxmlformats.org/package/2006/relationships"><Relationship Id="rId2" Type="http://schemas.openxmlformats.org/officeDocument/2006/relationships/image" Target="../media/image93.jpg"/><Relationship Id="rId1" Type="http://schemas.openxmlformats.org/officeDocument/2006/relationships/slideLayout" Target="../slideLayouts/slideLayout7.xml"/></Relationships>
</file>

<file path=ppt/slides/_rels/slide92.xml.rels><?xml version="1.0" encoding="UTF-8" standalone="yes"?>
<Relationships xmlns="http://schemas.openxmlformats.org/package/2006/relationships"><Relationship Id="rId2" Type="http://schemas.openxmlformats.org/officeDocument/2006/relationships/image" Target="../media/image94.jpg"/><Relationship Id="rId1" Type="http://schemas.openxmlformats.org/officeDocument/2006/relationships/slideLayout" Target="../slideLayouts/slideLayout7.xml"/></Relationships>
</file>

<file path=ppt/slides/_rels/slide93.xml.rels><?xml version="1.0" encoding="UTF-8" standalone="yes"?>
<Relationships xmlns="http://schemas.openxmlformats.org/package/2006/relationships"><Relationship Id="rId2" Type="http://schemas.openxmlformats.org/officeDocument/2006/relationships/image" Target="../media/image95.jpg"/><Relationship Id="rId1" Type="http://schemas.openxmlformats.org/officeDocument/2006/relationships/slideLayout" Target="../slideLayouts/slideLayout7.xml"/></Relationships>
</file>

<file path=ppt/slides/_rels/slide94.xml.rels><?xml version="1.0" encoding="UTF-8" standalone="yes"?>
<Relationships xmlns="http://schemas.openxmlformats.org/package/2006/relationships"><Relationship Id="rId2" Type="http://schemas.openxmlformats.org/officeDocument/2006/relationships/image" Target="../media/image96.jpg"/><Relationship Id="rId1" Type="http://schemas.openxmlformats.org/officeDocument/2006/relationships/slideLayout" Target="../slideLayouts/slideLayout7.xml"/></Relationships>
</file>

<file path=ppt/slides/_rels/slide95.xml.rels><?xml version="1.0" encoding="UTF-8" standalone="yes"?>
<Relationships xmlns="http://schemas.openxmlformats.org/package/2006/relationships"><Relationship Id="rId2" Type="http://schemas.openxmlformats.org/officeDocument/2006/relationships/image" Target="../media/image97.jpg"/><Relationship Id="rId1" Type="http://schemas.openxmlformats.org/officeDocument/2006/relationships/slideLayout" Target="../slideLayouts/slideLayout7.xml"/></Relationships>
</file>

<file path=ppt/slides/_rels/slide96.xml.rels><?xml version="1.0" encoding="UTF-8" standalone="yes"?>
<Relationships xmlns="http://schemas.openxmlformats.org/package/2006/relationships"><Relationship Id="rId2" Type="http://schemas.openxmlformats.org/officeDocument/2006/relationships/image" Target="../media/image98.jpg"/><Relationship Id="rId1" Type="http://schemas.openxmlformats.org/officeDocument/2006/relationships/slideLayout" Target="../slideLayouts/slideLayout7.xml"/></Relationships>
</file>

<file path=ppt/slides/_rels/slide97.xml.rels><?xml version="1.0" encoding="UTF-8" standalone="yes"?>
<Relationships xmlns="http://schemas.openxmlformats.org/package/2006/relationships"><Relationship Id="rId2" Type="http://schemas.openxmlformats.org/officeDocument/2006/relationships/image" Target="../media/image99.jpg"/><Relationship Id="rId1" Type="http://schemas.openxmlformats.org/officeDocument/2006/relationships/slideLayout" Target="../slideLayouts/slideLayout7.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9.xml.rels><?xml version="1.0" encoding="UTF-8" standalone="yes"?>
<Relationships xmlns="http://schemas.openxmlformats.org/package/2006/relationships"><Relationship Id="rId2" Type="http://schemas.openxmlformats.org/officeDocument/2006/relationships/image" Target="../media/image100.jpg"/><Relationship Id="rId1" Type="http://schemas.openxmlformats.org/officeDocument/2006/relationships/slideLayout" Target="../slideLayouts/slideLayout7.xml"/></Relationships>
</file>

<file path=ppt/slides/_rels/slide100.xml.rels><?xml version="1.0" encoding="UTF-8" standalone="yes"?>
<Relationships xmlns="http://schemas.openxmlformats.org/package/2006/relationships"><Relationship Id="rId2" Type="http://schemas.openxmlformats.org/officeDocument/2006/relationships/image" Target="../media/image101.jpg"/><Relationship Id="rId1" Type="http://schemas.openxmlformats.org/officeDocument/2006/relationships/slideLayout" Target="../slideLayouts/slideLayout7.xml"/></Relationships>
</file>

<file path=ppt/slides/_rels/slide101.xml.rels><?xml version="1.0" encoding="UTF-8" standalone="yes"?>
<Relationships xmlns="http://schemas.openxmlformats.org/package/2006/relationships"><Relationship Id="rId2" Type="http://schemas.openxmlformats.org/officeDocument/2006/relationships/image" Target="../media/image102.jpg"/><Relationship Id="rId1" Type="http://schemas.openxmlformats.org/officeDocument/2006/relationships/slideLayout" Target="../slideLayouts/slideLayout7.xml"/></Relationships>
</file>

<file path=ppt/slides/_rels/slide102.xml.rels><?xml version="1.0" encoding="UTF-8" standalone="yes"?>
<Relationships xmlns="http://schemas.openxmlformats.org/package/2006/relationships"><Relationship Id="rId2" Type="http://schemas.openxmlformats.org/officeDocument/2006/relationships/image" Target="../media/image103.jpg"/><Relationship Id="rId1" Type="http://schemas.openxmlformats.org/officeDocument/2006/relationships/slideLayout" Target="../slideLayouts/slideLayout7.xml"/></Relationships>
</file>

<file path=ppt/slides/_rels/slide103.xml.rels><?xml version="1.0" encoding="UTF-8" standalone="yes"?>
<Relationships xmlns="http://schemas.openxmlformats.org/package/2006/relationships"><Relationship Id="rId2" Type="http://schemas.openxmlformats.org/officeDocument/2006/relationships/image" Target="../media/image104.jpg"/><Relationship Id="rId1" Type="http://schemas.openxmlformats.org/officeDocument/2006/relationships/slideLayout" Target="../slideLayouts/slideLayout7.xml"/></Relationships>
</file>

<file path=ppt/slides/_rels/slide104.xml.rels><?xml version="1.0" encoding="UTF-8" standalone="yes"?>
<Relationships xmlns="http://schemas.openxmlformats.org/package/2006/relationships"><Relationship Id="rId2" Type="http://schemas.openxmlformats.org/officeDocument/2006/relationships/image" Target="../media/image105.jpg"/><Relationship Id="rId1" Type="http://schemas.openxmlformats.org/officeDocument/2006/relationships/slideLayout" Target="../slideLayouts/slideLayout7.xml"/></Relationships>
</file>

<file path=ppt/slides/_rels/slide105.xml.rels><?xml version="1.0" encoding="UTF-8" standalone="yes"?>
<Relationships xmlns="http://schemas.openxmlformats.org/package/2006/relationships"><Relationship Id="rId2" Type="http://schemas.openxmlformats.org/officeDocument/2006/relationships/image" Target="../media/image106.jpg"/><Relationship Id="rId1" Type="http://schemas.openxmlformats.org/officeDocument/2006/relationships/slideLayout" Target="../slideLayouts/slideLayout7.xml"/></Relationships>
</file>

<file path=ppt/slides/_rels/slide106.xml.rels><?xml version="1.0" encoding="UTF-8" standalone="yes"?>
<Relationships xmlns="http://schemas.openxmlformats.org/package/2006/relationships"><Relationship Id="rId2" Type="http://schemas.openxmlformats.org/officeDocument/2006/relationships/image" Target="../media/image107.jpg"/><Relationship Id="rId1" Type="http://schemas.openxmlformats.org/officeDocument/2006/relationships/slideLayout" Target="../slideLayouts/slideLayout7.xml"/></Relationships>
</file>

<file path=ppt/slides/_rels/slide107.xml.rels><?xml version="1.0" encoding="UTF-8" standalone="yes"?>
<Relationships xmlns="http://schemas.openxmlformats.org/package/2006/relationships"><Relationship Id="rId2" Type="http://schemas.openxmlformats.org/officeDocument/2006/relationships/image" Target="../media/image108.jpg"/><Relationship Id="rId1" Type="http://schemas.openxmlformats.org/officeDocument/2006/relationships/slideLayout" Target="../slideLayouts/slideLayout7.xml"/></Relationships>
</file>

<file path=ppt/slides/_rels/slide108.xml.rels><?xml version="1.0" encoding="UTF-8" standalone="yes"?>
<Relationships xmlns="http://schemas.openxmlformats.org/package/2006/relationships"><Relationship Id="rId2" Type="http://schemas.openxmlformats.org/officeDocument/2006/relationships/image" Target="../media/image109.jpg"/><Relationship Id="rId1" Type="http://schemas.openxmlformats.org/officeDocument/2006/relationships/slideLayout" Target="../slideLayouts/slideLayout7.xml"/></Relationships>
</file>

<file path=ppt/slides/_rels/slide109.xml.rels><?xml version="1.0" encoding="UTF-8" standalone="yes"?>
<Relationships xmlns="http://schemas.openxmlformats.org/package/2006/relationships"><Relationship Id="rId2" Type="http://schemas.openxmlformats.org/officeDocument/2006/relationships/image" Target="../media/image110.jpg"/><Relationship Id="rId1" Type="http://schemas.openxmlformats.org/officeDocument/2006/relationships/slideLayout" Target="../slideLayouts/slideLayout7.xml"/></Relationships>
</file>

<file path=ppt/slides/_rels/slide110.xml.rels><?xml version="1.0" encoding="UTF-8" standalone="yes"?>
<Relationships xmlns="http://schemas.openxmlformats.org/package/2006/relationships"><Relationship Id="rId2" Type="http://schemas.openxmlformats.org/officeDocument/2006/relationships/image" Target="../media/image111.jpg"/><Relationship Id="rId1" Type="http://schemas.openxmlformats.org/officeDocument/2006/relationships/slideLayout" Target="../slideLayouts/slideLayout7.xml"/></Relationships>
</file>

<file path=ppt/slides/_rels/slide111.xml.rels><?xml version="1.0" encoding="UTF-8" standalone="yes"?>
<Relationships xmlns="http://schemas.openxmlformats.org/package/2006/relationships"><Relationship Id="rId2" Type="http://schemas.openxmlformats.org/officeDocument/2006/relationships/image" Target="../media/image112.jpg"/><Relationship Id="rId1" Type="http://schemas.openxmlformats.org/officeDocument/2006/relationships/slideLayout" Target="../slideLayouts/slideLayout7.xml"/></Relationships>
</file>

<file path=ppt/slides/_rels/slide112.xml.rels><?xml version="1.0" encoding="UTF-8" standalone="yes"?>
<Relationships xmlns="http://schemas.openxmlformats.org/package/2006/relationships"><Relationship Id="rId2" Type="http://schemas.openxmlformats.org/officeDocument/2006/relationships/image" Target="../media/image113.jpg"/><Relationship Id="rId1" Type="http://schemas.openxmlformats.org/officeDocument/2006/relationships/slideLayout" Target="../slideLayouts/slideLayout7.xml"/></Relationships>
</file>

<file path=ppt/slides/_rels/slide113.xml.rels><?xml version="1.0" encoding="UTF-8" standalone="yes"?>
<Relationships xmlns="http://schemas.openxmlformats.org/package/2006/relationships"><Relationship Id="rId2" Type="http://schemas.openxmlformats.org/officeDocument/2006/relationships/image" Target="../media/image114.jpg"/><Relationship Id="rId1" Type="http://schemas.openxmlformats.org/officeDocument/2006/relationships/slideLayout" Target="../slideLayouts/slideLayout7.xml"/></Relationships>
</file>

<file path=ppt/slides/_rels/slide114.xml.rels><?xml version="1.0" encoding="UTF-8" standalone="yes"?>
<Relationships xmlns="http://schemas.openxmlformats.org/package/2006/relationships"><Relationship Id="rId2" Type="http://schemas.openxmlformats.org/officeDocument/2006/relationships/image" Target="../media/image115.jpeg"/><Relationship Id="rId1" Type="http://schemas.openxmlformats.org/officeDocument/2006/relationships/slideLayout" Target="../slideLayouts/slideLayout12.xml"/></Relationships>
</file>

<file path=ppt/slides/_rels/slide115.xml.rels><?xml version="1.0" encoding="UTF-8" standalone="yes"?>
<Relationships xmlns="http://schemas.openxmlformats.org/package/2006/relationships"><Relationship Id="rId8" Type="http://schemas.openxmlformats.org/officeDocument/2006/relationships/image" Target="../media/image119.png"/><Relationship Id="rId13" Type="http://schemas.openxmlformats.org/officeDocument/2006/relationships/hyperlink" Target="https://vk.com/mispps" TargetMode="External"/><Relationship Id="rId3" Type="http://schemas.openxmlformats.org/officeDocument/2006/relationships/image" Target="../media/image116.png"/><Relationship Id="rId7" Type="http://schemas.openxmlformats.org/officeDocument/2006/relationships/hyperlink" Target="https://www.facebook.com/mispps" TargetMode="External"/><Relationship Id="rId12" Type="http://schemas.openxmlformats.org/officeDocument/2006/relationships/image" Target="../media/image121.png"/><Relationship Id="rId2" Type="http://schemas.openxmlformats.org/officeDocument/2006/relationships/hyperlink" Target="http://www.mispps.com/" TargetMode="External"/><Relationship Id="rId1" Type="http://schemas.openxmlformats.org/officeDocument/2006/relationships/slideLayout" Target="../slideLayouts/slideLayout13.xml"/><Relationship Id="rId6" Type="http://schemas.openxmlformats.org/officeDocument/2006/relationships/image" Target="../media/image118.png"/><Relationship Id="rId11" Type="http://schemas.openxmlformats.org/officeDocument/2006/relationships/hyperlink" Target="https://plus.google.com/+Mispps/" TargetMode="External"/><Relationship Id="rId5" Type="http://schemas.openxmlformats.org/officeDocument/2006/relationships/image" Target="../media/image117.png"/><Relationship Id="rId10" Type="http://schemas.openxmlformats.org/officeDocument/2006/relationships/image" Target="../media/image120.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122.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E566B1AC-4BEF-4D05-B9E6-0CE1D80BCFB1}"/>
              </a:ext>
            </a:extLst>
          </p:cNvPr>
          <p:cNvSpPr txBox="1"/>
          <p:nvPr/>
        </p:nvSpPr>
        <p:spPr>
          <a:xfrm>
            <a:off x="0" y="2654430"/>
            <a:ext cx="12191996"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BASÍLICA DE LA SAGRADA FAMILIA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BARCELONA · CATALUNYA · ESPAÑA</a:t>
            </a:r>
            <a:endParaRPr lang="es-ES" sz="2800" b="0" i="0" u="none" strike="noStrike" kern="1200" cap="none" spc="0" baseline="0">
              <a:solidFill>
                <a:srgbClr val="FFFFFF"/>
              </a:solidFill>
              <a:uFillTx/>
              <a:latin typeface="Calibri"/>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3332B83-662C-4B2D-A941-DFB4018F9BD9}"/>
              </a:ext>
            </a:extLst>
          </p:cNvPr>
          <p:cNvPicPr>
            <a:picLocks noChangeAspect="1"/>
          </p:cNvPicPr>
          <p:nvPr/>
        </p:nvPicPr>
        <p:blipFill>
          <a:blip r:embed="rId5"/>
          <a:stretch>
            <a:fillRect/>
          </a:stretch>
        </p:blipFill>
        <p:spPr>
          <a:xfrm>
            <a:off x="44384" y="-18214"/>
            <a:ext cx="12038121" cy="6876214"/>
          </a:xfrm>
          <a:prstGeom prst="rect">
            <a:avLst/>
          </a:prstGeom>
          <a:noFill/>
          <a:ln cap="flat">
            <a:noFill/>
          </a:ln>
        </p:spPr>
      </p:pic>
      <p:pic>
        <p:nvPicPr>
          <p:cNvPr id="3" name="2-04 Thou Knowest, Lord (Funeral Mus">
            <a:extLst>
              <a:ext uri="{FF2B5EF4-FFF2-40B4-BE49-F238E27FC236}">
                <a16:creationId xmlns:a16="http://schemas.microsoft.com/office/drawing/2014/main" id="{E8D3F82F-DEE1-4901-A6A5-DD536F65DA6A}"/>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601711" y="5871344"/>
            <a:ext cx="406395" cy="406395"/>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2A5CC2A-B862-4728-8A9A-834664DDEF34}"/>
              </a:ext>
            </a:extLst>
          </p:cNvPr>
          <p:cNvPicPr>
            <a:picLocks noChangeAspect="1"/>
          </p:cNvPicPr>
          <p:nvPr/>
        </p:nvPicPr>
        <p:blipFill>
          <a:blip r:embed="rId2"/>
          <a:stretch>
            <a:fillRect/>
          </a:stretch>
        </p:blipFill>
        <p:spPr>
          <a:xfrm>
            <a:off x="381734" y="807863"/>
            <a:ext cx="3465155" cy="5159035"/>
          </a:xfrm>
          <a:prstGeom prst="rect">
            <a:avLst/>
          </a:prstGeom>
          <a:noFill/>
          <a:ln w="38103" cap="flat">
            <a:solidFill>
              <a:srgbClr val="C00000"/>
            </a:solidFill>
            <a:prstDash val="solid"/>
            <a:round/>
          </a:ln>
        </p:spPr>
      </p:pic>
      <p:sp>
        <p:nvSpPr>
          <p:cNvPr id="3" name="CuadroTexto 4">
            <a:extLst>
              <a:ext uri="{FF2B5EF4-FFF2-40B4-BE49-F238E27FC236}">
                <a16:creationId xmlns:a16="http://schemas.microsoft.com/office/drawing/2014/main" id="{3C637442-C408-4CE6-8027-39E3AEE699A7}"/>
              </a:ext>
            </a:extLst>
          </p:cNvPr>
          <p:cNvSpPr txBox="1"/>
          <p:nvPr/>
        </p:nvSpPr>
        <p:spPr>
          <a:xfrm>
            <a:off x="381734" y="6027935"/>
            <a:ext cx="3465155"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Antoni Gaudí</a:t>
            </a:r>
          </a:p>
        </p:txBody>
      </p:sp>
      <p:sp>
        <p:nvSpPr>
          <p:cNvPr id="4" name="CuadroTexto 5">
            <a:extLst>
              <a:ext uri="{FF2B5EF4-FFF2-40B4-BE49-F238E27FC236}">
                <a16:creationId xmlns:a16="http://schemas.microsoft.com/office/drawing/2014/main" id="{E9DC3320-71EE-4B43-9B75-ADDFCB8EC140}"/>
              </a:ext>
            </a:extLst>
          </p:cNvPr>
          <p:cNvSpPr txBox="1"/>
          <p:nvPr/>
        </p:nvSpPr>
        <p:spPr>
          <a:xfrm>
            <a:off x="4554242" y="1296134"/>
            <a:ext cx="6897950" cy="4278093"/>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Templo Expiatorio de la Sagrada Familia, conocido simplemente como la Sagrada Familia, es una basílica católica de Barcelona (España), diseñada por el arquitecto Antoni Gaudí. Iniciada en 1882, todavía está en construcción. Es la obra maestra de Gaudí, y el máximo exponente de la arquitectura modernista catalana. Es uno de los monumentos más visitados de España, junto al Museo del Prado y la Alhambra de Granada,​ y es la iglesia más visitada de Europa tras la basílica de San Pedro del Vaticano.​ Cuando esté finalizada será la iglesia cristiana más alta del mundo.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Sagrada Familia es un reflejo de la plenitud artística de Gaudí. Trabajó en ella durante la mayor parte de su carrera profesional, pero especialmente en los últimos años de su carrera, donde llegó a la culminación de su estilo naturalista, haciendo una síntesis de todas las soluciones y estilos probados hasta aquel entonces. Gaudí logró una perfecta armonía en la interrelación entre los elementos estructurales y los ornamentales, entre plástica y estética, entre función y forma, entre contenido y continente, logrando la integración de todas las artes en un todo estructurado y lógico.</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48D3ADD-BEB9-48ED-89DF-05334031BC2E}"/>
              </a:ext>
            </a:extLst>
          </p:cNvPr>
          <p:cNvPicPr>
            <a:picLocks noChangeAspect="1"/>
          </p:cNvPicPr>
          <p:nvPr/>
        </p:nvPicPr>
        <p:blipFill>
          <a:blip r:embed="rId3"/>
          <a:stretch>
            <a:fillRect/>
          </a:stretch>
        </p:blipFill>
        <p:spPr>
          <a:xfrm>
            <a:off x="-8878" y="0"/>
            <a:ext cx="12055879"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657B38E9-CA0F-4995-98E7-2EA99CC71EA2}"/>
              </a:ext>
            </a:extLst>
          </p:cNvPr>
          <p:cNvSpPr txBox="1"/>
          <p:nvPr/>
        </p:nvSpPr>
        <p:spPr>
          <a:xfrm>
            <a:off x="1225122" y="1322771"/>
            <a:ext cx="9898599" cy="4278093"/>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Desde 1915 Gaudí se dedicó prácticamente en exclusiva a la Sagrada Familia, que supone la síntesis de toda la evolución arquitectónica del genial arquitecto. Después de la realización de la cripta y el ábside, todavía en estilo neogótico, el resto del templo lo concibió en un estilo orgánico, imitando las formas de la naturaleza, donde abundan las formas geométricas regladas. El interior debía semejar un bosque, con un conjunto de columnas arborescentes inclinadas, de forma helicoidal, creando una estructura a la vez simple y resistente. Gaudí aplicó en la Sagrada Familia todos sus hallazgos experimentados anteriormente en obras como el parque Güell o la cripta de la Colonia Güell, consiguiendo elaborar un templo estructuralmente perfecto a la vez que armónico y estético.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La Sagrada Familia tiene planta de cruz latina, de cinco naves centrales y transepto de tres naves, y ábside con siete capillas. Ostenta tres fachadas dedicadas al Nacimiento, Pasión y Gloria de Jesús y, cuando esté concluida, tendrá 18 torres: cuatro en cada portal haciendo un total de doce por los apóstoles, cuatro sobre el crucero invocando a los evangelistas, una sobre el ábside dedicada a la Virgen y la torre-cimborio central en honor a Jesús, que alcanzará los 172,5 metros de altura. El templo dispondrá de dos sacristías junto al ábside, y de tres grandes capillas: la de la Asunción en el ábside y las del Bautismo y la Penitencia junto a la fachada principal; asimismo, estará rodeado de un claustro pensado para las procesiones y para aislar el templo del exterior. Gaudí aplicó a la Sagrada Familia un alto contenido simbólico, tanto en arquitectura como en escultura, dedicando a cada parte del templo un significado religioso.</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CBF20D8-A9C0-437F-BCBA-4A9D09B87C4D}"/>
              </a:ext>
            </a:extLst>
          </p:cNvPr>
          <p:cNvPicPr>
            <a:picLocks noChangeAspect="1"/>
          </p:cNvPicPr>
          <p:nvPr/>
        </p:nvPicPr>
        <p:blipFill>
          <a:blip r:embed="rId2"/>
          <a:stretch>
            <a:fillRect/>
          </a:stretch>
        </p:blipFill>
        <p:spPr>
          <a:xfrm>
            <a:off x="0" y="0"/>
            <a:ext cx="12011485" cy="68580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4920B364-CCFF-4765-B956-75655306F118}"/>
              </a:ext>
            </a:extLst>
          </p:cNvPr>
          <p:cNvSpPr txBox="1"/>
          <p:nvPr/>
        </p:nvSpPr>
        <p:spPr>
          <a:xfrm>
            <a:off x="1393792" y="2139522"/>
            <a:ext cx="9410328" cy="2554540"/>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Durante la vida de Gaudí solo se completaron la cripta, el ábside y, parcialmente, la fachada del Nacimiento, de la que Gaudí solo vio coronada la torre de San Bernabé. A su muerte se hizo cargo de la construcción su ayudante, Domingo Sugrañes; posteriormente, ha estado bajo la dirección de diversos arquitectos, siendo Jordi Faulí i Oller director de las obras desde 2012. En la decoración escultórica trabajaron artistas como Llorenç y Joan Matamala, Carles Mani, Jaume Busquets, Joaquim Ros i Bofarull, Etsuro Sotoo y Josep Maria Subirachs, autor este último de la decoración de la fachada de la Pasión. Fue incluida en 2005 por la Unesco Patrimonio de la Humanidad. ​ Es además, desde 2007, uno de los 12 Tesoros de España. También en 2007 fue elegida una de las Siete Maravillas de Cataluña. El templo fue declarado basílica menor el 7 de noviembre de 2010 por el papa Benedicto XVI. La Sagrada Familia es también conocida popularmente como la Catedral de los pobres, a causa del cuadro homónimo del pintor modernista Joaquín Mir.</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5DA853D-B3E8-41AE-9A99-1C79099B56B6}"/>
              </a:ext>
            </a:extLst>
          </p:cNvPr>
          <p:cNvPicPr>
            <a:picLocks noChangeAspect="1"/>
          </p:cNvPicPr>
          <p:nvPr/>
        </p:nvPicPr>
        <p:blipFill>
          <a:blip r:embed="rId2"/>
          <a:stretch>
            <a:fillRect/>
          </a:stretch>
        </p:blipFill>
        <p:spPr>
          <a:xfrm>
            <a:off x="0" y="-53245"/>
            <a:ext cx="12191996" cy="6893707"/>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AFFAE982-ABCD-4901-A256-A464052CA5FA}"/>
              </a:ext>
            </a:extLst>
          </p:cNvPr>
          <p:cNvSpPr txBox="1"/>
          <p:nvPr/>
        </p:nvSpPr>
        <p:spPr>
          <a:xfrm>
            <a:off x="0" y="2982900"/>
            <a:ext cx="12191996" cy="707882"/>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FACHADA DE LA NATIVIDAD</a:t>
            </a:r>
            <a:endParaRPr lang="es-ES" sz="4000" b="0" i="0" u="none" strike="noStrike" kern="1200" cap="none" spc="0" baseline="0">
              <a:solidFill>
                <a:srgbClr val="FFFFFF"/>
              </a:solidFill>
              <a:uFillTx/>
              <a:latin typeface="Calibri"/>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25">
    <p:bg>
      <p:bgPr>
        <a:solidFill>
          <a:srgbClr val="000000"/>
        </a:solidFill>
        <a:effectLst/>
      </p:bgPr>
    </p:bg>
    <p:spTree>
      <p:nvGrpSpPr>
        <p:cNvPr id="1" name=""/>
        <p:cNvGrpSpPr/>
        <p:nvPr/>
      </p:nvGrpSpPr>
      <p:grpSpPr>
        <a:xfrm>
          <a:off x="0" y="0"/>
          <a:ext cx="0" cy="0"/>
          <a:chOff x="0" y="0"/>
          <a:chExt cx="0" cy="0"/>
        </a:xfrm>
      </p:grpSpPr>
      <p:pic>
        <p:nvPicPr>
          <p:cNvPr id="2" name="Imagen 3">
            <a:extLst>
              <a:ext uri="{FF2B5EF4-FFF2-40B4-BE49-F238E27FC236}">
                <a16:creationId xmlns:a16="http://schemas.microsoft.com/office/drawing/2014/main" id="{A511C597-5E54-4053-9CC3-403B5D1B196F}"/>
              </a:ext>
            </a:extLst>
          </p:cNvPr>
          <p:cNvPicPr>
            <a:picLocks noChangeAspect="1"/>
          </p:cNvPicPr>
          <p:nvPr/>
        </p:nvPicPr>
        <p:blipFill>
          <a:blip r:embed="rId2"/>
          <a:stretch>
            <a:fillRect/>
          </a:stretch>
        </p:blipFill>
        <p:spPr>
          <a:xfrm>
            <a:off x="970626" y="0"/>
            <a:ext cx="10254950"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932D7C5-4F9A-4ADF-B47E-91ED2CA89DD1}"/>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655D940-3890-4707-93B8-A2E19CD351E0}"/>
              </a:ext>
            </a:extLst>
          </p:cNvPr>
          <p:cNvPicPr>
            <a:picLocks noChangeAspect="1"/>
          </p:cNvPicPr>
          <p:nvPr/>
        </p:nvPicPr>
        <p:blipFill>
          <a:blip r:embed="rId2"/>
          <a:stretch>
            <a:fillRect/>
          </a:stretch>
        </p:blipFill>
        <p:spPr>
          <a:xfrm>
            <a:off x="918213" y="0"/>
            <a:ext cx="10355580"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2215240-EBF7-416A-A33B-63AB1352D760}"/>
              </a:ext>
            </a:extLst>
          </p:cNvPr>
          <p:cNvPicPr>
            <a:picLocks noChangeAspect="1"/>
          </p:cNvPicPr>
          <p:nvPr/>
        </p:nvPicPr>
        <p:blipFill>
          <a:blip r:embed="rId2"/>
          <a:stretch>
            <a:fillRect/>
          </a:stretch>
        </p:blipFill>
        <p:spPr>
          <a:xfrm>
            <a:off x="952503" y="0"/>
            <a:ext cx="10287000"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201AA5E-7379-447C-8A1B-73EF1881BFA7}"/>
              </a:ext>
            </a:extLst>
          </p:cNvPr>
          <p:cNvPicPr>
            <a:picLocks noChangeAspect="1"/>
          </p:cNvPicPr>
          <p:nvPr/>
        </p:nvPicPr>
        <p:blipFill>
          <a:blip r:embed="rId2"/>
          <a:stretch>
            <a:fillRect/>
          </a:stretch>
        </p:blipFill>
        <p:spPr>
          <a:xfrm>
            <a:off x="0" y="0"/>
            <a:ext cx="12126900"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5B91707-7C81-40F7-ADA7-1A52FA4A0313}"/>
              </a:ext>
            </a:extLst>
          </p:cNvPr>
          <p:cNvPicPr>
            <a:picLocks noChangeAspect="1"/>
          </p:cNvPicPr>
          <p:nvPr/>
        </p:nvPicPr>
        <p:blipFill>
          <a:blip r:embed="rId2"/>
          <a:stretch>
            <a:fillRect/>
          </a:stretch>
        </p:blipFill>
        <p:spPr>
          <a:xfrm>
            <a:off x="6416326" y="0"/>
            <a:ext cx="5147596" cy="6858000"/>
          </a:xfrm>
          <a:prstGeom prst="rect">
            <a:avLst/>
          </a:prstGeom>
          <a:noFill/>
          <a:ln cap="flat">
            <a:noFill/>
          </a:ln>
        </p:spPr>
      </p:pic>
      <p:pic>
        <p:nvPicPr>
          <p:cNvPr id="3" name="Imagen 4">
            <a:extLst>
              <a:ext uri="{FF2B5EF4-FFF2-40B4-BE49-F238E27FC236}">
                <a16:creationId xmlns:a16="http://schemas.microsoft.com/office/drawing/2014/main" id="{4E84AE20-BFC3-4E76-A49E-6136D1839AE4}"/>
              </a:ext>
            </a:extLst>
          </p:cNvPr>
          <p:cNvPicPr>
            <a:picLocks noChangeAspect="1"/>
          </p:cNvPicPr>
          <p:nvPr/>
        </p:nvPicPr>
        <p:blipFill>
          <a:blip r:embed="rId3"/>
          <a:stretch>
            <a:fillRect/>
          </a:stretch>
        </p:blipFill>
        <p:spPr>
          <a:xfrm>
            <a:off x="592046" y="8878"/>
            <a:ext cx="5148620"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15DDEBFE-8318-4F49-9651-0B6B4183F880}"/>
              </a:ext>
            </a:extLst>
          </p:cNvPr>
          <p:cNvPicPr>
            <a:picLocks noChangeAspect="1"/>
          </p:cNvPicPr>
          <p:nvPr/>
        </p:nvPicPr>
        <p:blipFill>
          <a:blip r:embed="rId2"/>
          <a:stretch>
            <a:fillRect/>
          </a:stretch>
        </p:blipFill>
        <p:spPr>
          <a:xfrm>
            <a:off x="680834" y="0"/>
            <a:ext cx="5148620" cy="6858000"/>
          </a:xfrm>
          <a:prstGeom prst="rect">
            <a:avLst/>
          </a:prstGeom>
          <a:noFill/>
          <a:ln cap="flat">
            <a:noFill/>
          </a:ln>
        </p:spPr>
      </p:pic>
      <p:pic>
        <p:nvPicPr>
          <p:cNvPr id="3" name="Imagen 6">
            <a:extLst>
              <a:ext uri="{FF2B5EF4-FFF2-40B4-BE49-F238E27FC236}">
                <a16:creationId xmlns:a16="http://schemas.microsoft.com/office/drawing/2014/main" id="{B926D648-3692-4FE9-AF76-B44695FDD876}"/>
              </a:ext>
            </a:extLst>
          </p:cNvPr>
          <p:cNvPicPr>
            <a:picLocks noChangeAspect="1"/>
          </p:cNvPicPr>
          <p:nvPr/>
        </p:nvPicPr>
        <p:blipFill>
          <a:blip r:embed="rId3"/>
          <a:stretch>
            <a:fillRect/>
          </a:stretch>
        </p:blipFill>
        <p:spPr>
          <a:xfrm>
            <a:off x="6406935" y="0"/>
            <a:ext cx="5148620" cy="6858000"/>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3">
            <a:extLst>
              <a:ext uri="{FF2B5EF4-FFF2-40B4-BE49-F238E27FC236}">
                <a16:creationId xmlns:a16="http://schemas.microsoft.com/office/drawing/2014/main" id="{3F32163B-54FB-48E7-917C-005DE02B11AD}"/>
              </a:ext>
            </a:extLst>
          </p:cNvPr>
          <p:cNvPicPr>
            <a:picLocks noChangeAspect="1"/>
          </p:cNvPicPr>
          <p:nvPr/>
        </p:nvPicPr>
        <p:blipFill>
          <a:blip r:embed="rId2"/>
          <a:stretch>
            <a:fillRect/>
          </a:stretch>
        </p:blipFill>
        <p:spPr>
          <a:xfrm>
            <a:off x="3820152" y="0"/>
            <a:ext cx="4569448"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ACE3E11-440A-4E72-9B59-2BFC03B34290}"/>
              </a:ext>
            </a:extLst>
          </p:cNvPr>
          <p:cNvPicPr>
            <a:picLocks noChangeAspect="1"/>
          </p:cNvPicPr>
          <p:nvPr/>
        </p:nvPicPr>
        <p:blipFill>
          <a:blip r:embed="rId2"/>
          <a:stretch>
            <a:fillRect/>
          </a:stretch>
        </p:blipFill>
        <p:spPr>
          <a:xfrm>
            <a:off x="-67327" y="0"/>
            <a:ext cx="12222181"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CEC82E24-048C-4653-B800-DDC1ECE0AC83}"/>
              </a:ext>
            </a:extLst>
          </p:cNvPr>
          <p:cNvSpPr txBox="1"/>
          <p:nvPr/>
        </p:nvSpPr>
        <p:spPr>
          <a:xfrm>
            <a:off x="0" y="2982900"/>
            <a:ext cx="12191996" cy="707882"/>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FACHADA DE LA PASIÓN</a:t>
            </a:r>
            <a:endParaRPr lang="es-ES" sz="4000" b="0" i="0" u="none" strike="noStrike" kern="1200" cap="none" spc="0" baseline="0">
              <a:solidFill>
                <a:srgbClr val="FFFFFF"/>
              </a:solidFill>
              <a:uFillTx/>
              <a:latin typeface="Calibri"/>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A8B9DC0-9CB4-4E82-9383-3BBD86D54932}"/>
              </a:ext>
            </a:extLst>
          </p:cNvPr>
          <p:cNvPicPr>
            <a:picLocks noChangeAspect="1"/>
          </p:cNvPicPr>
          <p:nvPr/>
        </p:nvPicPr>
        <p:blipFill>
          <a:blip r:embed="rId2"/>
          <a:stretch>
            <a:fillRect/>
          </a:stretch>
        </p:blipFill>
        <p:spPr>
          <a:xfrm>
            <a:off x="0" y="514907"/>
            <a:ext cx="12229880" cy="5823749"/>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7D82422-2741-43F9-A1BA-045704C92E6C}"/>
              </a:ext>
            </a:extLst>
          </p:cNvPr>
          <p:cNvPicPr>
            <a:picLocks noChangeAspect="1"/>
          </p:cNvPicPr>
          <p:nvPr/>
        </p:nvPicPr>
        <p:blipFill>
          <a:blip r:embed="rId2"/>
          <a:stretch>
            <a:fillRect/>
          </a:stretch>
        </p:blipFill>
        <p:spPr>
          <a:xfrm>
            <a:off x="1016355" y="0"/>
            <a:ext cx="10027785"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D741D49-CCD0-4996-A272-A62DE464B675}"/>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49C957D-C690-4B35-A8BB-5E6FDAB45D84}"/>
              </a:ext>
            </a:extLst>
          </p:cNvPr>
          <p:cNvPicPr>
            <a:picLocks noChangeAspect="1"/>
          </p:cNvPicPr>
          <p:nvPr/>
        </p:nvPicPr>
        <p:blipFill>
          <a:blip r:embed="rId2"/>
          <a:stretch>
            <a:fillRect/>
          </a:stretch>
        </p:blipFill>
        <p:spPr>
          <a:xfrm>
            <a:off x="-23902" y="0"/>
            <a:ext cx="12183730"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CA75376-B8F0-4951-81C2-8D77C0AB7E20}"/>
              </a:ext>
            </a:extLst>
          </p:cNvPr>
          <p:cNvPicPr>
            <a:picLocks noChangeAspect="1"/>
          </p:cNvPicPr>
          <p:nvPr/>
        </p:nvPicPr>
        <p:blipFill>
          <a:blip r:embed="rId2"/>
          <a:stretch>
            <a:fillRect/>
          </a:stretch>
        </p:blipFill>
        <p:spPr>
          <a:xfrm>
            <a:off x="1492465" y="0"/>
            <a:ext cx="9136730"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0298B5C-CC0C-4510-8E61-2CF4211E7734}"/>
              </a:ext>
            </a:extLst>
          </p:cNvPr>
          <p:cNvPicPr>
            <a:picLocks noChangeAspect="1"/>
          </p:cNvPicPr>
          <p:nvPr/>
        </p:nvPicPr>
        <p:blipFill>
          <a:blip r:embed="rId2"/>
          <a:stretch>
            <a:fillRect/>
          </a:stretch>
        </p:blipFill>
        <p:spPr>
          <a:xfrm>
            <a:off x="1439201" y="0"/>
            <a:ext cx="9136730"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6D3722E-95DE-4C69-A2E5-0F72F894DD07}"/>
              </a:ext>
            </a:extLst>
          </p:cNvPr>
          <p:cNvPicPr>
            <a:picLocks noChangeAspect="1"/>
          </p:cNvPicPr>
          <p:nvPr/>
        </p:nvPicPr>
        <p:blipFill>
          <a:blip r:embed="rId2"/>
          <a:stretch>
            <a:fillRect/>
          </a:stretch>
        </p:blipFill>
        <p:spPr>
          <a:xfrm>
            <a:off x="690216" y="38450"/>
            <a:ext cx="5147596" cy="6858000"/>
          </a:xfrm>
          <a:prstGeom prst="rect">
            <a:avLst/>
          </a:prstGeom>
          <a:noFill/>
          <a:ln cap="flat">
            <a:noFill/>
          </a:ln>
        </p:spPr>
      </p:pic>
      <p:pic>
        <p:nvPicPr>
          <p:cNvPr id="3" name="Imagen 4">
            <a:extLst>
              <a:ext uri="{FF2B5EF4-FFF2-40B4-BE49-F238E27FC236}">
                <a16:creationId xmlns:a16="http://schemas.microsoft.com/office/drawing/2014/main" id="{502714C5-AD9A-47FB-9477-9C87AAE18791}"/>
              </a:ext>
            </a:extLst>
          </p:cNvPr>
          <p:cNvPicPr>
            <a:picLocks noChangeAspect="1"/>
          </p:cNvPicPr>
          <p:nvPr/>
        </p:nvPicPr>
        <p:blipFill>
          <a:blip r:embed="rId3"/>
          <a:stretch>
            <a:fillRect/>
          </a:stretch>
        </p:blipFill>
        <p:spPr>
          <a:xfrm>
            <a:off x="6399282" y="-10451"/>
            <a:ext cx="5147596" cy="6856637"/>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3E68047-8DEC-46E3-8A33-25AFDA8651F3}"/>
              </a:ext>
            </a:extLst>
          </p:cNvPr>
          <p:cNvPicPr>
            <a:picLocks noChangeAspect="1"/>
          </p:cNvPicPr>
          <p:nvPr/>
        </p:nvPicPr>
        <p:blipFill>
          <a:blip r:embed="rId2"/>
          <a:stretch>
            <a:fillRect/>
          </a:stretch>
        </p:blipFill>
        <p:spPr>
          <a:xfrm>
            <a:off x="968258" y="0"/>
            <a:ext cx="10278971"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67EDF6C-B6AD-443E-9E7A-A67C7A52EC9D}"/>
              </a:ext>
            </a:extLst>
          </p:cNvPr>
          <p:cNvPicPr>
            <a:picLocks noChangeAspect="1"/>
          </p:cNvPicPr>
          <p:nvPr/>
        </p:nvPicPr>
        <p:blipFill>
          <a:blip r:embed="rId2"/>
          <a:stretch>
            <a:fillRect/>
          </a:stretch>
        </p:blipFill>
        <p:spPr>
          <a:xfrm>
            <a:off x="1440728" y="0"/>
            <a:ext cx="9247985" cy="6932459"/>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46087BD-0073-4A65-915F-D59E171AE4CF}"/>
              </a:ext>
            </a:extLst>
          </p:cNvPr>
          <p:cNvPicPr>
            <a:picLocks noChangeAspect="1"/>
          </p:cNvPicPr>
          <p:nvPr/>
        </p:nvPicPr>
        <p:blipFill>
          <a:blip r:embed="rId2"/>
          <a:stretch>
            <a:fillRect/>
          </a:stretch>
        </p:blipFill>
        <p:spPr>
          <a:xfrm>
            <a:off x="1527633" y="0"/>
            <a:ext cx="9136730"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ECDAECF-E3B3-4734-BE5B-39FCBAF90F9A}"/>
              </a:ext>
            </a:extLst>
          </p:cNvPr>
          <p:cNvPicPr>
            <a:picLocks noChangeAspect="1"/>
          </p:cNvPicPr>
          <p:nvPr/>
        </p:nvPicPr>
        <p:blipFill>
          <a:blip r:embed="rId2"/>
          <a:stretch>
            <a:fillRect/>
          </a:stretch>
        </p:blipFill>
        <p:spPr>
          <a:xfrm>
            <a:off x="1503355" y="0"/>
            <a:ext cx="9140013" cy="6858000"/>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8AE029C5-5018-4E95-B594-029CEEF308E3}"/>
              </a:ext>
            </a:extLst>
          </p:cNvPr>
          <p:cNvSpPr txBox="1"/>
          <p:nvPr/>
        </p:nvSpPr>
        <p:spPr>
          <a:xfrm>
            <a:off x="0" y="2982900"/>
            <a:ext cx="12191996" cy="707882"/>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FACHADA DE LA GLORIA</a:t>
            </a:r>
            <a:endParaRPr lang="es-ES" sz="4000" b="0" i="0" u="none" strike="noStrike" kern="1200" cap="none" spc="0" baseline="0">
              <a:solidFill>
                <a:srgbClr val="FFFFFF"/>
              </a:solidFill>
              <a:uFillTx/>
              <a:latin typeface="Calibri"/>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D0C964F-A9EC-431D-BE5D-C3E5ED291BB9}"/>
              </a:ext>
            </a:extLst>
          </p:cNvPr>
          <p:cNvPicPr>
            <a:picLocks noChangeAspect="1"/>
          </p:cNvPicPr>
          <p:nvPr/>
        </p:nvPicPr>
        <p:blipFill>
          <a:blip r:embed="rId2"/>
          <a:stretch>
            <a:fillRect/>
          </a:stretch>
        </p:blipFill>
        <p:spPr>
          <a:xfrm>
            <a:off x="0" y="0"/>
            <a:ext cx="12118021" cy="6858000"/>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C1E9A78-76A2-430C-AE15-69CB988794F6}"/>
              </a:ext>
            </a:extLst>
          </p:cNvPr>
          <p:cNvPicPr>
            <a:picLocks noChangeAspect="1"/>
          </p:cNvPicPr>
          <p:nvPr/>
        </p:nvPicPr>
        <p:blipFill>
          <a:blip r:embed="rId2"/>
          <a:stretch>
            <a:fillRect/>
          </a:stretch>
        </p:blipFill>
        <p:spPr>
          <a:xfrm>
            <a:off x="-71021" y="0"/>
            <a:ext cx="12215798" cy="6858000"/>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4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3B9CA84-31B5-4607-BC45-04C500CA7EEF}"/>
              </a:ext>
            </a:extLst>
          </p:cNvPr>
          <p:cNvPicPr>
            <a:picLocks noChangeAspect="1"/>
          </p:cNvPicPr>
          <p:nvPr/>
        </p:nvPicPr>
        <p:blipFill>
          <a:blip r:embed="rId2"/>
          <a:stretch>
            <a:fillRect/>
          </a:stretch>
        </p:blipFill>
        <p:spPr>
          <a:xfrm>
            <a:off x="0" y="-97657"/>
            <a:ext cx="12165616" cy="6942335"/>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AEE460C-04FC-4E79-BDE3-82D863A2272C}"/>
              </a:ext>
            </a:extLst>
          </p:cNvPr>
          <p:cNvPicPr>
            <a:picLocks noChangeAspect="1"/>
          </p:cNvPicPr>
          <p:nvPr/>
        </p:nvPicPr>
        <p:blipFill>
          <a:blip r:embed="rId2"/>
          <a:stretch>
            <a:fillRect/>
          </a:stretch>
        </p:blipFill>
        <p:spPr>
          <a:xfrm>
            <a:off x="1014" y="27002"/>
            <a:ext cx="12127915" cy="6830997"/>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FC8F7EE-A85C-4BED-9190-7C0F12792232}"/>
              </a:ext>
            </a:extLst>
          </p:cNvPr>
          <p:cNvPicPr>
            <a:picLocks noChangeAspect="1"/>
          </p:cNvPicPr>
          <p:nvPr/>
        </p:nvPicPr>
        <p:blipFill>
          <a:blip r:embed="rId2"/>
          <a:stretch>
            <a:fillRect/>
          </a:stretch>
        </p:blipFill>
        <p:spPr>
          <a:xfrm>
            <a:off x="0" y="0"/>
            <a:ext cx="12189043" cy="6858000"/>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129">
    <p:bg>
      <p:bgPr>
        <a:solidFill>
          <a:srgbClr val="000000"/>
        </a:solidFill>
        <a:effectLst/>
      </p:bgPr>
    </p:bg>
    <p:spTree>
      <p:nvGrpSpPr>
        <p:cNvPr id="1" name=""/>
        <p:cNvGrpSpPr/>
        <p:nvPr/>
      </p:nvGrpSpPr>
      <p:grpSpPr>
        <a:xfrm>
          <a:off x="0" y="0"/>
          <a:ext cx="0" cy="0"/>
          <a:chOff x="0" y="0"/>
          <a:chExt cx="0" cy="0"/>
        </a:xfrm>
      </p:grpSpPr>
      <p:pic>
        <p:nvPicPr>
          <p:cNvPr id="2" name="Imagen 3">
            <a:extLst>
              <a:ext uri="{FF2B5EF4-FFF2-40B4-BE49-F238E27FC236}">
                <a16:creationId xmlns:a16="http://schemas.microsoft.com/office/drawing/2014/main" id="{914D60B1-92B5-4E0C-8A11-A55FA1191E11}"/>
              </a:ext>
            </a:extLst>
          </p:cNvPr>
          <p:cNvPicPr>
            <a:picLocks noChangeAspect="1"/>
          </p:cNvPicPr>
          <p:nvPr/>
        </p:nvPicPr>
        <p:blipFill>
          <a:blip r:embed="rId2"/>
          <a:stretch>
            <a:fillRect/>
          </a:stretch>
        </p:blipFill>
        <p:spPr>
          <a:xfrm>
            <a:off x="917362" y="0"/>
            <a:ext cx="10241280" cy="6858000"/>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8F0A465-1569-4E0D-8F21-6AD1F872A99E}"/>
              </a:ext>
            </a:extLst>
          </p:cNvPr>
          <p:cNvPicPr>
            <a:picLocks noChangeAspect="1"/>
          </p:cNvPicPr>
          <p:nvPr/>
        </p:nvPicPr>
        <p:blipFill>
          <a:blip r:embed="rId2"/>
          <a:stretch>
            <a:fillRect/>
          </a:stretch>
        </p:blipFill>
        <p:spPr>
          <a:xfrm>
            <a:off x="0" y="0"/>
            <a:ext cx="12109143" cy="6820427"/>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4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216FBC0-1FF9-44D4-BAB7-55600B34D898}"/>
              </a:ext>
            </a:extLst>
          </p:cNvPr>
          <p:cNvPicPr>
            <a:picLocks noChangeAspect="1"/>
          </p:cNvPicPr>
          <p:nvPr/>
        </p:nvPicPr>
        <p:blipFill>
          <a:blip r:embed="rId2"/>
          <a:stretch>
            <a:fillRect/>
          </a:stretch>
        </p:blipFill>
        <p:spPr>
          <a:xfrm>
            <a:off x="18772" y="0"/>
            <a:ext cx="12175857" cy="6858000"/>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4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4990EBC-71A7-44F8-A72C-4EC93EE21A51}"/>
              </a:ext>
            </a:extLst>
          </p:cNvPr>
          <p:cNvPicPr>
            <a:picLocks noChangeAspect="1"/>
          </p:cNvPicPr>
          <p:nvPr/>
        </p:nvPicPr>
        <p:blipFill>
          <a:blip r:embed="rId2"/>
          <a:stretch>
            <a:fillRect/>
          </a:stretch>
        </p:blipFill>
        <p:spPr>
          <a:xfrm>
            <a:off x="0" y="0"/>
            <a:ext cx="12175857" cy="6858000"/>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BDC5566-770F-4BBD-B899-2DA691C9B0B2}"/>
              </a:ext>
            </a:extLst>
          </p:cNvPr>
          <p:cNvPicPr>
            <a:picLocks noChangeAspect="1"/>
          </p:cNvPicPr>
          <p:nvPr/>
        </p:nvPicPr>
        <p:blipFill>
          <a:blip r:embed="rId2"/>
          <a:stretch>
            <a:fillRect/>
          </a:stretch>
        </p:blipFill>
        <p:spPr>
          <a:xfrm>
            <a:off x="6585929" y="0"/>
            <a:ext cx="5145740" cy="6858000"/>
          </a:xfrm>
          <a:prstGeom prst="rect">
            <a:avLst/>
          </a:prstGeom>
          <a:noFill/>
          <a:ln cap="flat">
            <a:noFill/>
          </a:ln>
        </p:spPr>
      </p:pic>
      <p:pic>
        <p:nvPicPr>
          <p:cNvPr id="3" name="Imagen 4">
            <a:extLst>
              <a:ext uri="{FF2B5EF4-FFF2-40B4-BE49-F238E27FC236}">
                <a16:creationId xmlns:a16="http://schemas.microsoft.com/office/drawing/2014/main" id="{51357719-5F12-4E48-A4EB-8EE6A9CD7153}"/>
              </a:ext>
            </a:extLst>
          </p:cNvPr>
          <p:cNvPicPr>
            <a:picLocks noChangeAspect="1"/>
          </p:cNvPicPr>
          <p:nvPr/>
        </p:nvPicPr>
        <p:blipFill>
          <a:blip r:embed="rId3"/>
          <a:stretch>
            <a:fillRect/>
          </a:stretch>
        </p:blipFill>
        <p:spPr>
          <a:xfrm>
            <a:off x="179816" y="-859"/>
            <a:ext cx="6047338" cy="6858000"/>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8">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88ABDEEC-3D82-4AA2-B4B6-8DAB50BACCCA}"/>
              </a:ext>
            </a:extLst>
          </p:cNvPr>
          <p:cNvPicPr>
            <a:picLocks noChangeAspect="1"/>
          </p:cNvPicPr>
          <p:nvPr/>
        </p:nvPicPr>
        <p:blipFill>
          <a:blip r:embed="rId2"/>
          <a:stretch>
            <a:fillRect/>
          </a:stretch>
        </p:blipFill>
        <p:spPr>
          <a:xfrm>
            <a:off x="21954" y="0"/>
            <a:ext cx="6980026" cy="6858000"/>
          </a:xfrm>
          <a:prstGeom prst="rect">
            <a:avLst/>
          </a:prstGeom>
          <a:noFill/>
          <a:ln cap="flat">
            <a:noFill/>
          </a:ln>
        </p:spPr>
      </p:pic>
      <p:pic>
        <p:nvPicPr>
          <p:cNvPr id="3" name="Imagen 6">
            <a:extLst>
              <a:ext uri="{FF2B5EF4-FFF2-40B4-BE49-F238E27FC236}">
                <a16:creationId xmlns:a16="http://schemas.microsoft.com/office/drawing/2014/main" id="{0057931E-F16E-4DAE-AD16-59C4DAEDCFDB}"/>
              </a:ext>
            </a:extLst>
          </p:cNvPr>
          <p:cNvPicPr>
            <a:picLocks noChangeAspect="1"/>
          </p:cNvPicPr>
          <p:nvPr/>
        </p:nvPicPr>
        <p:blipFill>
          <a:blip r:embed="rId3"/>
          <a:stretch>
            <a:fillRect/>
          </a:stretch>
        </p:blipFill>
        <p:spPr>
          <a:xfrm>
            <a:off x="7596359" y="0"/>
            <a:ext cx="4628391" cy="6951213"/>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064D223-42CF-4104-8EB4-50AADFEE4535}"/>
              </a:ext>
            </a:extLst>
          </p:cNvPr>
          <p:cNvPicPr>
            <a:picLocks noChangeAspect="1"/>
          </p:cNvPicPr>
          <p:nvPr/>
        </p:nvPicPr>
        <p:blipFill>
          <a:blip r:embed="rId2"/>
          <a:stretch>
            <a:fillRect/>
          </a:stretch>
        </p:blipFill>
        <p:spPr>
          <a:xfrm>
            <a:off x="1485607" y="0"/>
            <a:ext cx="9140013" cy="6858000"/>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5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13B19B8-9CEE-43E8-9691-8C7687EEBB74}"/>
              </a:ext>
            </a:extLst>
          </p:cNvPr>
          <p:cNvPicPr>
            <a:picLocks noChangeAspect="1"/>
          </p:cNvPicPr>
          <p:nvPr/>
        </p:nvPicPr>
        <p:blipFill>
          <a:blip r:embed="rId2"/>
          <a:stretch>
            <a:fillRect/>
          </a:stretch>
        </p:blipFill>
        <p:spPr>
          <a:xfrm>
            <a:off x="12755" y="0"/>
            <a:ext cx="12179241" cy="6849550"/>
          </a:xfrm>
          <a:prstGeom prst="rect">
            <a:avLst/>
          </a:prstGeom>
          <a:noFill/>
          <a:ln cap="flat">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5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0B45F5D-64D0-46FF-85BE-9DFDFFB068A4}"/>
              </a:ext>
            </a:extLst>
          </p:cNvPr>
          <p:cNvPicPr>
            <a:picLocks noChangeAspect="1"/>
          </p:cNvPicPr>
          <p:nvPr/>
        </p:nvPicPr>
        <p:blipFill>
          <a:blip r:embed="rId2"/>
          <a:stretch>
            <a:fillRect/>
          </a:stretch>
        </p:blipFill>
        <p:spPr>
          <a:xfrm>
            <a:off x="0" y="-20802"/>
            <a:ext cx="12126900" cy="7253221"/>
          </a:xfrm>
          <a:prstGeom prst="rect">
            <a:avLst/>
          </a:prstGeom>
          <a:noFill/>
          <a:ln cap="flat">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name="Slide5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45F24E6-B8B1-4CEE-952D-06C40643CB2C}"/>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name="Slide5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A63508D-D1D4-4A71-8813-3D4E7D844144}"/>
              </a:ext>
            </a:extLst>
          </p:cNvPr>
          <p:cNvPicPr>
            <a:picLocks noChangeAspect="1"/>
          </p:cNvPicPr>
          <p:nvPr/>
        </p:nvPicPr>
        <p:blipFill>
          <a:blip r:embed="rId2"/>
          <a:stretch>
            <a:fillRect/>
          </a:stretch>
        </p:blipFill>
        <p:spPr>
          <a:xfrm>
            <a:off x="71021" y="0"/>
            <a:ext cx="12120975" cy="6858000"/>
          </a:xfrm>
          <a:prstGeom prst="rect">
            <a:avLst/>
          </a:prstGeom>
          <a:noFill/>
          <a:ln cap="flat">
            <a:noFill/>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name="Slide5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48EFB0D-4F83-475B-BE56-A9C1E23C1529}"/>
              </a:ext>
            </a:extLst>
          </p:cNvPr>
          <p:cNvPicPr>
            <a:picLocks noChangeAspect="1"/>
          </p:cNvPicPr>
          <p:nvPr/>
        </p:nvPicPr>
        <p:blipFill>
          <a:blip r:embed="rId2"/>
          <a:stretch>
            <a:fillRect/>
          </a:stretch>
        </p:blipFill>
        <p:spPr>
          <a:xfrm>
            <a:off x="1256431" y="0"/>
            <a:ext cx="9679134" cy="6858000"/>
          </a:xfrm>
          <a:prstGeom prst="rect">
            <a:avLst/>
          </a:prstGeom>
          <a:noFill/>
          <a:ln cap="flat">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name="Slide5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73FE291-A52D-44B3-BDDA-3C9EE61D5F6F}"/>
              </a:ext>
            </a:extLst>
          </p:cNvPr>
          <p:cNvPicPr>
            <a:picLocks noChangeAspect="1"/>
          </p:cNvPicPr>
          <p:nvPr/>
        </p:nvPicPr>
        <p:blipFill>
          <a:blip r:embed="rId2"/>
          <a:stretch>
            <a:fillRect/>
          </a:stretch>
        </p:blipFill>
        <p:spPr>
          <a:xfrm>
            <a:off x="1147434" y="19970"/>
            <a:ext cx="10004267" cy="6838029"/>
          </a:xfrm>
          <a:prstGeom prst="rect">
            <a:avLst/>
          </a:prstGeom>
          <a:noFill/>
          <a:ln cap="flat">
            <a:noFill/>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name="Slide5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6C0B6ED-D92C-41F2-8153-94B76DB9565E}"/>
              </a:ext>
            </a:extLst>
          </p:cNvPr>
          <p:cNvPicPr>
            <a:picLocks noChangeAspect="1"/>
          </p:cNvPicPr>
          <p:nvPr/>
        </p:nvPicPr>
        <p:blipFill>
          <a:blip r:embed="rId2"/>
          <a:stretch>
            <a:fillRect/>
          </a:stretch>
        </p:blipFill>
        <p:spPr>
          <a:xfrm>
            <a:off x="0" y="-33293"/>
            <a:ext cx="12221468" cy="6891293"/>
          </a:xfrm>
          <a:prstGeom prst="rect">
            <a:avLst/>
          </a:prstGeom>
          <a:noFill/>
          <a:ln cap="flat">
            <a:noFill/>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name="Slide5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6B1C258-9B8B-4D27-BEE9-9DE688D60A79}"/>
              </a:ext>
            </a:extLst>
          </p:cNvPr>
          <p:cNvPicPr>
            <a:picLocks noChangeAspect="1"/>
          </p:cNvPicPr>
          <p:nvPr/>
        </p:nvPicPr>
        <p:blipFill>
          <a:blip r:embed="rId2"/>
          <a:stretch>
            <a:fillRect/>
          </a:stretch>
        </p:blipFill>
        <p:spPr>
          <a:xfrm>
            <a:off x="975984" y="0"/>
            <a:ext cx="10292248" cy="6858000"/>
          </a:xfrm>
          <a:prstGeom prst="rect">
            <a:avLst/>
          </a:prstGeom>
          <a:noFill/>
          <a:ln cap="flat">
            <a:noFill/>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name="Slide5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0AEBFE7-0B51-4561-8E13-34C434A249ED}"/>
              </a:ext>
            </a:extLst>
          </p:cNvPr>
          <p:cNvPicPr>
            <a:picLocks noChangeAspect="1"/>
          </p:cNvPicPr>
          <p:nvPr/>
        </p:nvPicPr>
        <p:blipFill>
          <a:blip r:embed="rId2"/>
          <a:stretch>
            <a:fillRect/>
          </a:stretch>
        </p:blipFill>
        <p:spPr>
          <a:xfrm>
            <a:off x="1528556" y="0"/>
            <a:ext cx="9134892" cy="6858000"/>
          </a:xfrm>
          <a:prstGeom prst="rect">
            <a:avLst/>
          </a:prstGeom>
          <a:noFill/>
          <a:ln cap="flat">
            <a:noFill/>
          </a:ln>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name="Slide5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653021C-9288-4A8C-82B7-48DF80C41E93}"/>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name="Slide6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8FCCACA-FDE8-4DD1-B009-9D882632BC38}"/>
              </a:ext>
            </a:extLst>
          </p:cNvPr>
          <p:cNvPicPr>
            <a:picLocks noChangeAspect="1"/>
          </p:cNvPicPr>
          <p:nvPr/>
        </p:nvPicPr>
        <p:blipFill>
          <a:blip r:embed="rId2"/>
          <a:stretch>
            <a:fillRect/>
          </a:stretch>
        </p:blipFill>
        <p:spPr>
          <a:xfrm>
            <a:off x="-24505" y="0"/>
            <a:ext cx="12155713" cy="6858000"/>
          </a:xfrm>
          <a:prstGeom prst="rect">
            <a:avLst/>
          </a:prstGeom>
          <a:noFill/>
          <a:ln cap="flat">
            <a:noFill/>
          </a:ln>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name="Slide6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8347B97-27E4-409C-8B28-345B1D451FD2}"/>
              </a:ext>
            </a:extLst>
          </p:cNvPr>
          <p:cNvPicPr>
            <a:picLocks noChangeAspect="1"/>
          </p:cNvPicPr>
          <p:nvPr/>
        </p:nvPicPr>
        <p:blipFill>
          <a:blip r:embed="rId2"/>
          <a:stretch>
            <a:fillRect/>
          </a:stretch>
        </p:blipFill>
        <p:spPr>
          <a:xfrm>
            <a:off x="923278" y="0"/>
            <a:ext cx="10281861" cy="6858000"/>
          </a:xfrm>
          <a:prstGeom prst="rect">
            <a:avLst/>
          </a:prstGeom>
          <a:noFill/>
          <a:ln cap="flat">
            <a:noFill/>
          </a:ln>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name="Slide6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F43831D-9B0C-424F-A24B-C9FBACF7EA03}"/>
              </a:ext>
            </a:extLst>
          </p:cNvPr>
          <p:cNvPicPr>
            <a:picLocks noChangeAspect="1"/>
          </p:cNvPicPr>
          <p:nvPr/>
        </p:nvPicPr>
        <p:blipFill>
          <a:blip r:embed="rId2"/>
          <a:stretch>
            <a:fillRect/>
          </a:stretch>
        </p:blipFill>
        <p:spPr>
          <a:xfrm>
            <a:off x="35515" y="53876"/>
            <a:ext cx="12047000" cy="6769888"/>
          </a:xfrm>
          <a:prstGeom prst="rect">
            <a:avLst/>
          </a:prstGeom>
          <a:noFill/>
          <a:ln cap="flat">
            <a:noFill/>
          </a:ln>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name="Slide6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91F81F2-7EFD-48E0-AB98-1C7DD83BF96F}"/>
              </a:ext>
            </a:extLst>
          </p:cNvPr>
          <p:cNvPicPr>
            <a:picLocks noChangeAspect="1"/>
          </p:cNvPicPr>
          <p:nvPr/>
        </p:nvPicPr>
        <p:blipFill>
          <a:blip r:embed="rId2"/>
          <a:stretch>
            <a:fillRect/>
          </a:stretch>
        </p:blipFill>
        <p:spPr>
          <a:xfrm>
            <a:off x="-5916" y="-24414"/>
            <a:ext cx="11973016" cy="6883859"/>
          </a:xfrm>
          <a:prstGeom prst="rect">
            <a:avLst/>
          </a:prstGeom>
          <a:noFill/>
          <a:ln cap="flat">
            <a:noFill/>
          </a:ln>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name="Slide64">
    <p:bg>
      <p:bgPr>
        <a:solidFill>
          <a:srgbClr val="000000"/>
        </a:solidFill>
        <a:effectLst/>
      </p:bgPr>
    </p:bg>
    <p:spTree>
      <p:nvGrpSpPr>
        <p:cNvPr id="1" name=""/>
        <p:cNvGrpSpPr/>
        <p:nvPr/>
      </p:nvGrpSpPr>
      <p:grpSpPr>
        <a:xfrm>
          <a:off x="0" y="0"/>
          <a:ext cx="0" cy="0"/>
          <a:chOff x="0" y="0"/>
          <a:chExt cx="0" cy="0"/>
        </a:xfrm>
      </p:grpSpPr>
      <p:pic>
        <p:nvPicPr>
          <p:cNvPr id="2" name="Imagen 6">
            <a:extLst>
              <a:ext uri="{FF2B5EF4-FFF2-40B4-BE49-F238E27FC236}">
                <a16:creationId xmlns:a16="http://schemas.microsoft.com/office/drawing/2014/main" id="{8AF4BDFB-CA6F-438E-B4A3-FACC50CE2E0D}"/>
              </a:ext>
            </a:extLst>
          </p:cNvPr>
          <p:cNvPicPr>
            <a:picLocks noChangeAspect="1"/>
          </p:cNvPicPr>
          <p:nvPr/>
        </p:nvPicPr>
        <p:blipFill>
          <a:blip r:embed="rId2"/>
          <a:stretch>
            <a:fillRect/>
          </a:stretch>
        </p:blipFill>
        <p:spPr>
          <a:xfrm>
            <a:off x="-821789" y="354009"/>
            <a:ext cx="14180414" cy="5974351"/>
          </a:xfrm>
          <a:prstGeom prst="rect">
            <a:avLst/>
          </a:prstGeom>
          <a:noFill/>
          <a:ln cap="flat">
            <a:noFill/>
          </a:ln>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name="Slide7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D5481059-D807-4BD2-8A3B-444F090260D3}"/>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name="Slide6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CD95FD4-7A4F-4D7F-B85C-D47A7BFB8DF5}"/>
              </a:ext>
            </a:extLst>
          </p:cNvPr>
          <p:cNvPicPr>
            <a:picLocks noChangeAspect="1"/>
          </p:cNvPicPr>
          <p:nvPr/>
        </p:nvPicPr>
        <p:blipFill>
          <a:blip r:embed="rId2"/>
          <a:stretch>
            <a:fillRect/>
          </a:stretch>
        </p:blipFill>
        <p:spPr>
          <a:xfrm>
            <a:off x="1331942" y="0"/>
            <a:ext cx="9129845" cy="6858000"/>
          </a:xfrm>
          <a:prstGeom prst="rect">
            <a:avLst/>
          </a:prstGeom>
          <a:noFill/>
          <a:ln cap="flat">
            <a:noFill/>
          </a:ln>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name="Slide6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68871F6-E556-417E-BD4C-6F8CF0C702ED}"/>
              </a:ext>
            </a:extLst>
          </p:cNvPr>
          <p:cNvPicPr>
            <a:picLocks noChangeAspect="1"/>
          </p:cNvPicPr>
          <p:nvPr/>
        </p:nvPicPr>
        <p:blipFill>
          <a:blip r:embed="rId2"/>
          <a:stretch>
            <a:fillRect/>
          </a:stretch>
        </p:blipFill>
        <p:spPr>
          <a:xfrm>
            <a:off x="920316" y="-14676"/>
            <a:ext cx="10352141" cy="6872666"/>
          </a:xfrm>
          <a:prstGeom prst="rect">
            <a:avLst/>
          </a:prstGeom>
          <a:noFill/>
          <a:ln cap="flat">
            <a:noFill/>
          </a:ln>
        </p:spPr>
      </p:pic>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name="Slide6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BF56158-B755-4A88-A21E-ABC8205B85B9}"/>
              </a:ext>
            </a:extLst>
          </p:cNvPr>
          <p:cNvPicPr>
            <a:picLocks noChangeAspect="1"/>
          </p:cNvPicPr>
          <p:nvPr/>
        </p:nvPicPr>
        <p:blipFill>
          <a:blip r:embed="rId2"/>
          <a:stretch>
            <a:fillRect/>
          </a:stretch>
        </p:blipFill>
        <p:spPr>
          <a:xfrm>
            <a:off x="935294" y="0"/>
            <a:ext cx="10321408" cy="6858000"/>
          </a:xfrm>
          <a:prstGeom prst="rect">
            <a:avLst/>
          </a:prstGeom>
          <a:noFill/>
          <a:ln cap="flat">
            <a:noFill/>
          </a:ln>
        </p:spPr>
      </p:pic>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name="Slide6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1DCA6CF-BAE1-4D65-BC4D-16BB0FB47551}"/>
              </a:ext>
            </a:extLst>
          </p:cNvPr>
          <p:cNvPicPr>
            <a:picLocks noChangeAspect="1"/>
          </p:cNvPicPr>
          <p:nvPr/>
        </p:nvPicPr>
        <p:blipFill>
          <a:blip r:embed="rId2"/>
          <a:stretch>
            <a:fillRect/>
          </a:stretch>
        </p:blipFill>
        <p:spPr>
          <a:xfrm>
            <a:off x="0" y="-71021"/>
            <a:ext cx="12191996" cy="6942335"/>
          </a:xfrm>
          <a:prstGeom prst="rect">
            <a:avLst/>
          </a:prstGeom>
          <a:noFill/>
          <a:ln cap="flat">
            <a:noFill/>
          </a:ln>
        </p:spPr>
      </p:pic>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name="Slide7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05296B3-4206-4B48-B8B0-B712613A88FC}"/>
              </a:ext>
            </a:extLst>
          </p:cNvPr>
          <p:cNvPicPr>
            <a:picLocks noChangeAspect="1"/>
          </p:cNvPicPr>
          <p:nvPr/>
        </p:nvPicPr>
        <p:blipFill>
          <a:blip r:embed="rId2"/>
          <a:stretch>
            <a:fillRect/>
          </a:stretch>
        </p:blipFill>
        <p:spPr>
          <a:xfrm>
            <a:off x="159800" y="0"/>
            <a:ext cx="12032205" cy="6858000"/>
          </a:xfrm>
          <a:prstGeom prst="rect">
            <a:avLst/>
          </a:prstGeom>
          <a:noFill/>
          <a:ln cap="flat">
            <a:noFill/>
          </a:ln>
        </p:spPr>
      </p:pic>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name="Slide7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7FE62B6-6DE9-4561-979D-34D0111949DE}"/>
              </a:ext>
            </a:extLst>
          </p:cNvPr>
          <p:cNvPicPr>
            <a:picLocks noChangeAspect="1"/>
          </p:cNvPicPr>
          <p:nvPr/>
        </p:nvPicPr>
        <p:blipFill>
          <a:blip r:embed="rId2"/>
          <a:stretch>
            <a:fillRect/>
          </a:stretch>
        </p:blipFill>
        <p:spPr>
          <a:xfrm>
            <a:off x="558369" y="0"/>
            <a:ext cx="11080260" cy="6823554"/>
          </a:xfrm>
          <a:prstGeom prst="rect">
            <a:avLst/>
          </a:prstGeom>
          <a:noFill/>
          <a:ln cap="flat">
            <a:noFill/>
          </a:ln>
        </p:spPr>
      </p:pic>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name="Slide7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9633A64-F7C5-4FCB-87BA-F0FC1C7BEE4B}"/>
              </a:ext>
            </a:extLst>
          </p:cNvPr>
          <p:cNvPicPr>
            <a:picLocks noChangeAspect="1"/>
          </p:cNvPicPr>
          <p:nvPr/>
        </p:nvPicPr>
        <p:blipFill>
          <a:blip r:embed="rId2"/>
          <a:stretch>
            <a:fillRect/>
          </a:stretch>
        </p:blipFill>
        <p:spPr>
          <a:xfrm>
            <a:off x="1515124" y="19970"/>
            <a:ext cx="9117372" cy="6838029"/>
          </a:xfrm>
          <a:prstGeom prst="rect">
            <a:avLst/>
          </a:prstGeom>
          <a:noFill/>
          <a:ln cap="flat">
            <a:noFill/>
          </a:ln>
        </p:spPr>
      </p:pic>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name="Slide7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335D275-CB93-4C78-988B-1AD196049EF1}"/>
              </a:ext>
            </a:extLst>
          </p:cNvPr>
          <p:cNvPicPr>
            <a:picLocks noChangeAspect="1"/>
          </p:cNvPicPr>
          <p:nvPr/>
        </p:nvPicPr>
        <p:blipFill>
          <a:blip r:embed="rId2"/>
          <a:stretch>
            <a:fillRect/>
          </a:stretch>
        </p:blipFill>
        <p:spPr>
          <a:xfrm>
            <a:off x="879351" y="0"/>
            <a:ext cx="10264734" cy="6858000"/>
          </a:xfrm>
          <a:prstGeom prst="rect">
            <a:avLst/>
          </a:prstGeom>
          <a:noFill/>
          <a:ln cap="flat">
            <a:noFill/>
          </a:ln>
        </p:spPr>
      </p:pic>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name="Slide7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F896F2B-F0A3-4D02-9E88-A61AACB8314A}"/>
              </a:ext>
            </a:extLst>
          </p:cNvPr>
          <p:cNvPicPr>
            <a:picLocks noChangeAspect="1"/>
          </p:cNvPicPr>
          <p:nvPr/>
        </p:nvPicPr>
        <p:blipFill>
          <a:blip r:embed="rId2"/>
          <a:stretch>
            <a:fillRect/>
          </a:stretch>
        </p:blipFill>
        <p:spPr>
          <a:xfrm>
            <a:off x="0" y="0"/>
            <a:ext cx="12109143" cy="6858000"/>
          </a:xfrm>
          <a:prstGeom prst="rect">
            <a:avLst/>
          </a:prstGeom>
          <a:noFill/>
          <a:ln cap="flat">
            <a:noFill/>
          </a:ln>
        </p:spPr>
      </p:pic>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name="Slide7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FEA71BE-61E7-421B-B79B-ADDCD84EFC0D}"/>
              </a:ext>
            </a:extLst>
          </p:cNvPr>
          <p:cNvPicPr>
            <a:picLocks noChangeAspect="1"/>
          </p:cNvPicPr>
          <p:nvPr/>
        </p:nvPicPr>
        <p:blipFill>
          <a:blip r:embed="rId2"/>
          <a:stretch>
            <a:fillRect/>
          </a:stretch>
        </p:blipFill>
        <p:spPr>
          <a:xfrm>
            <a:off x="0" y="0"/>
            <a:ext cx="12191996" cy="6871313"/>
          </a:xfrm>
          <a:prstGeom prst="rect">
            <a:avLst/>
          </a:prstGeom>
          <a:noFill/>
          <a:ln cap="flat">
            <a:noFill/>
          </a:ln>
        </p:spPr>
      </p:pic>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name="Slide7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E32DEF9-1A51-4875-96F0-D7297942D32E}"/>
              </a:ext>
            </a:extLst>
          </p:cNvPr>
          <p:cNvPicPr>
            <a:picLocks noChangeAspect="1"/>
          </p:cNvPicPr>
          <p:nvPr/>
        </p:nvPicPr>
        <p:blipFill>
          <a:blip r:embed="rId2"/>
          <a:stretch>
            <a:fillRect/>
          </a:stretch>
        </p:blipFill>
        <p:spPr>
          <a:xfrm>
            <a:off x="1076925" y="-79900"/>
            <a:ext cx="9965588" cy="6960092"/>
          </a:xfrm>
          <a:prstGeom prst="rect">
            <a:avLst/>
          </a:prstGeom>
          <a:noFill/>
          <a:ln cap="flat">
            <a:noFill/>
          </a:ln>
        </p:spPr>
      </p:pic>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name="Slide7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C74629A-A908-46FB-9514-BF5C784D8EEE}"/>
              </a:ext>
            </a:extLst>
          </p:cNvPr>
          <p:cNvPicPr>
            <a:picLocks noChangeAspect="1"/>
          </p:cNvPicPr>
          <p:nvPr/>
        </p:nvPicPr>
        <p:blipFill>
          <a:blip r:embed="rId2"/>
          <a:stretch>
            <a:fillRect/>
          </a:stretch>
        </p:blipFill>
        <p:spPr>
          <a:xfrm>
            <a:off x="971367" y="-6986"/>
            <a:ext cx="10276063" cy="6864986"/>
          </a:xfrm>
          <a:prstGeom prst="rect">
            <a:avLst/>
          </a:prstGeom>
          <a:noFill/>
          <a:ln cap="flat">
            <a:noFill/>
          </a:ln>
        </p:spPr>
      </p:pic>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name="Slide8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4323957-CEE0-4E55-AF27-670AC9222E1D}"/>
              </a:ext>
            </a:extLst>
          </p:cNvPr>
          <p:cNvPicPr>
            <a:picLocks noChangeAspect="1"/>
          </p:cNvPicPr>
          <p:nvPr/>
        </p:nvPicPr>
        <p:blipFill>
          <a:blip r:embed="rId2"/>
          <a:stretch>
            <a:fillRect/>
          </a:stretch>
        </p:blipFill>
        <p:spPr>
          <a:xfrm>
            <a:off x="59920" y="0"/>
            <a:ext cx="12041002" cy="6791413"/>
          </a:xfrm>
          <a:prstGeom prst="rect">
            <a:avLst/>
          </a:prstGeom>
          <a:noFill/>
          <a:ln cap="flat">
            <a:noFill/>
          </a:ln>
        </p:spPr>
      </p:pic>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name="Slide8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1FF051C-ADBC-4758-B375-F8C6F0839CD3}"/>
              </a:ext>
            </a:extLst>
          </p:cNvPr>
          <p:cNvPicPr>
            <a:picLocks noChangeAspect="1"/>
          </p:cNvPicPr>
          <p:nvPr/>
        </p:nvPicPr>
        <p:blipFill>
          <a:blip r:embed="rId2"/>
          <a:stretch>
            <a:fillRect/>
          </a:stretch>
        </p:blipFill>
        <p:spPr>
          <a:xfrm>
            <a:off x="1015998" y="57150"/>
            <a:ext cx="10159998" cy="6743700"/>
          </a:xfrm>
          <a:prstGeom prst="rect">
            <a:avLst/>
          </a:prstGeom>
          <a:noFill/>
          <a:ln cap="flat">
            <a:noFill/>
          </a:ln>
        </p:spPr>
      </p:pic>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name="Slide8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30557FA-3222-4AAE-8676-AB2FD8359F75}"/>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name="Slide8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4EE141C-16DA-4B09-A90E-F81A2D15D662}"/>
              </a:ext>
            </a:extLst>
          </p:cNvPr>
          <p:cNvPicPr>
            <a:picLocks noChangeAspect="1"/>
          </p:cNvPicPr>
          <p:nvPr/>
        </p:nvPicPr>
        <p:blipFill>
          <a:blip r:embed="rId2"/>
          <a:stretch>
            <a:fillRect/>
          </a:stretch>
        </p:blipFill>
        <p:spPr>
          <a:xfrm>
            <a:off x="-26307" y="44759"/>
            <a:ext cx="12218313" cy="6796524"/>
          </a:xfrm>
          <a:prstGeom prst="rect">
            <a:avLst/>
          </a:prstGeom>
          <a:noFill/>
          <a:ln cap="flat">
            <a:noFill/>
          </a:ln>
        </p:spPr>
      </p:pic>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name="Slide8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6DA573E-8315-46FE-8721-F403ACBB5BCC}"/>
              </a:ext>
            </a:extLst>
          </p:cNvPr>
          <p:cNvPicPr>
            <a:picLocks noChangeAspect="1"/>
          </p:cNvPicPr>
          <p:nvPr/>
        </p:nvPicPr>
        <p:blipFill>
          <a:blip r:embed="rId2"/>
          <a:stretch>
            <a:fillRect/>
          </a:stretch>
        </p:blipFill>
        <p:spPr>
          <a:xfrm>
            <a:off x="50465" y="0"/>
            <a:ext cx="12141531" cy="6858000"/>
          </a:xfrm>
          <a:prstGeom prst="rect">
            <a:avLst/>
          </a:prstGeom>
          <a:noFill/>
          <a:ln cap="flat">
            <a:noFill/>
          </a:ln>
        </p:spPr>
      </p:pic>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name="Slide8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C42DBEF-FB3C-4E0C-9431-FA7A147B88CF}"/>
              </a:ext>
            </a:extLst>
          </p:cNvPr>
          <p:cNvPicPr>
            <a:picLocks noChangeAspect="1"/>
          </p:cNvPicPr>
          <p:nvPr/>
        </p:nvPicPr>
        <p:blipFill>
          <a:blip r:embed="rId2"/>
          <a:stretch>
            <a:fillRect/>
          </a:stretch>
        </p:blipFill>
        <p:spPr>
          <a:xfrm>
            <a:off x="-38468" y="28757"/>
            <a:ext cx="12147611" cy="6816696"/>
          </a:xfrm>
          <a:prstGeom prst="rect">
            <a:avLst/>
          </a:prstGeom>
          <a:noFill/>
          <a:ln cap="flat">
            <a:noFill/>
          </a:ln>
        </p:spPr>
      </p:pic>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name="Slide8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A71DA4D-DD7B-4B10-BBE6-E5A05A4CB1C8}"/>
              </a:ext>
            </a:extLst>
          </p:cNvPr>
          <p:cNvPicPr>
            <a:picLocks noChangeAspect="1"/>
          </p:cNvPicPr>
          <p:nvPr/>
        </p:nvPicPr>
        <p:blipFill>
          <a:blip r:embed="rId2"/>
          <a:stretch>
            <a:fillRect/>
          </a:stretch>
        </p:blipFill>
        <p:spPr>
          <a:xfrm>
            <a:off x="0" y="0"/>
            <a:ext cx="12126900" cy="6850538"/>
          </a:xfrm>
          <a:prstGeom prst="rect">
            <a:avLst/>
          </a:prstGeom>
          <a:noFill/>
          <a:ln cap="flat">
            <a:noFill/>
          </a:ln>
        </p:spPr>
      </p:pic>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name="Slide8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280371D-66FB-4530-9146-DFB8A52698CB}"/>
              </a:ext>
            </a:extLst>
          </p:cNvPr>
          <p:cNvPicPr>
            <a:picLocks noChangeAspect="1"/>
          </p:cNvPicPr>
          <p:nvPr/>
        </p:nvPicPr>
        <p:blipFill>
          <a:blip r:embed="rId2"/>
          <a:stretch>
            <a:fillRect/>
          </a:stretch>
        </p:blipFill>
        <p:spPr>
          <a:xfrm>
            <a:off x="221943" y="-115415"/>
            <a:ext cx="11869442" cy="6921761"/>
          </a:xfrm>
          <a:prstGeom prst="rect">
            <a:avLst/>
          </a:prstGeom>
          <a:noFill/>
          <a:ln cap="flat">
            <a:noFill/>
          </a:ln>
        </p:spPr>
      </p:pic>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name="Slide8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07B30B9-9239-4DFF-AF10-824DA39EE930}"/>
              </a:ext>
            </a:extLst>
          </p:cNvPr>
          <p:cNvPicPr>
            <a:picLocks noChangeAspect="1"/>
          </p:cNvPicPr>
          <p:nvPr/>
        </p:nvPicPr>
        <p:blipFill>
          <a:blip r:embed="rId2"/>
          <a:stretch>
            <a:fillRect/>
          </a:stretch>
        </p:blipFill>
        <p:spPr>
          <a:xfrm>
            <a:off x="1535423" y="0"/>
            <a:ext cx="9153290" cy="6864967"/>
          </a:xfrm>
          <a:prstGeom prst="rect">
            <a:avLst/>
          </a:prstGeom>
          <a:noFill/>
          <a:ln cap="flat">
            <a:noFill/>
          </a:ln>
        </p:spPr>
      </p:pic>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name="Slide8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15A8BC5-92BD-470E-8CC3-840675F1C1D3}"/>
              </a:ext>
            </a:extLst>
          </p:cNvPr>
          <p:cNvPicPr>
            <a:picLocks noChangeAspect="1"/>
          </p:cNvPicPr>
          <p:nvPr/>
        </p:nvPicPr>
        <p:blipFill>
          <a:blip r:embed="rId2"/>
          <a:stretch>
            <a:fillRect/>
          </a:stretch>
        </p:blipFill>
        <p:spPr>
          <a:xfrm>
            <a:off x="1040532" y="92610"/>
            <a:ext cx="10145322" cy="6766934"/>
          </a:xfrm>
          <a:prstGeom prst="rect">
            <a:avLst/>
          </a:prstGeom>
          <a:noFill/>
          <a:ln cap="flat">
            <a:noFill/>
          </a:ln>
        </p:spPr>
      </p:pic>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name="Slide9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C9664F0-ABEF-4755-983E-6AEAE8EBD929}"/>
              </a:ext>
            </a:extLst>
          </p:cNvPr>
          <p:cNvPicPr>
            <a:picLocks noChangeAspect="1"/>
          </p:cNvPicPr>
          <p:nvPr/>
        </p:nvPicPr>
        <p:blipFill>
          <a:blip r:embed="rId2"/>
          <a:stretch>
            <a:fillRect/>
          </a:stretch>
        </p:blipFill>
        <p:spPr>
          <a:xfrm>
            <a:off x="699104" y="0"/>
            <a:ext cx="5147596" cy="6858000"/>
          </a:xfrm>
          <a:prstGeom prst="rect">
            <a:avLst/>
          </a:prstGeom>
          <a:noFill/>
          <a:ln cap="flat">
            <a:noFill/>
          </a:ln>
        </p:spPr>
      </p:pic>
      <p:pic>
        <p:nvPicPr>
          <p:cNvPr id="3" name="Imagen 4">
            <a:extLst>
              <a:ext uri="{FF2B5EF4-FFF2-40B4-BE49-F238E27FC236}">
                <a16:creationId xmlns:a16="http://schemas.microsoft.com/office/drawing/2014/main" id="{B17ECFB3-9257-449E-9521-D6C34FDEAFB5}"/>
              </a:ext>
            </a:extLst>
          </p:cNvPr>
          <p:cNvPicPr>
            <a:picLocks noChangeAspect="1"/>
          </p:cNvPicPr>
          <p:nvPr/>
        </p:nvPicPr>
        <p:blipFill>
          <a:blip r:embed="rId3"/>
          <a:stretch>
            <a:fillRect/>
          </a:stretch>
        </p:blipFill>
        <p:spPr>
          <a:xfrm>
            <a:off x="6336435" y="0"/>
            <a:ext cx="5147596" cy="6858000"/>
          </a:xfrm>
          <a:prstGeom prst="rect">
            <a:avLst/>
          </a:prstGeom>
          <a:noFill/>
          <a:ln cap="flat">
            <a:noFill/>
          </a:ln>
        </p:spPr>
      </p:pic>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name="Slide9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E60204E-50E7-45E4-A1EB-ADE018CC589E}"/>
              </a:ext>
            </a:extLst>
          </p:cNvPr>
          <p:cNvPicPr>
            <a:picLocks noChangeAspect="1"/>
          </p:cNvPicPr>
          <p:nvPr/>
        </p:nvPicPr>
        <p:blipFill>
          <a:blip r:embed="rId2"/>
          <a:stretch>
            <a:fillRect/>
          </a:stretch>
        </p:blipFill>
        <p:spPr>
          <a:xfrm>
            <a:off x="565711" y="8878"/>
            <a:ext cx="5148044" cy="6858000"/>
          </a:xfrm>
          <a:prstGeom prst="rect">
            <a:avLst/>
          </a:prstGeom>
          <a:noFill/>
          <a:ln cap="flat">
            <a:noFill/>
          </a:ln>
        </p:spPr>
      </p:pic>
      <p:pic>
        <p:nvPicPr>
          <p:cNvPr id="3" name="Imagen 4">
            <a:extLst>
              <a:ext uri="{FF2B5EF4-FFF2-40B4-BE49-F238E27FC236}">
                <a16:creationId xmlns:a16="http://schemas.microsoft.com/office/drawing/2014/main" id="{472994B8-2E21-4232-9B8F-055EFD95E9C3}"/>
              </a:ext>
            </a:extLst>
          </p:cNvPr>
          <p:cNvPicPr>
            <a:picLocks noChangeAspect="1"/>
          </p:cNvPicPr>
          <p:nvPr/>
        </p:nvPicPr>
        <p:blipFill>
          <a:blip r:embed="rId3"/>
          <a:stretch>
            <a:fillRect/>
          </a:stretch>
        </p:blipFill>
        <p:spPr>
          <a:xfrm>
            <a:off x="6416326" y="0"/>
            <a:ext cx="5147596" cy="6858000"/>
          </a:xfrm>
          <a:prstGeom prst="rect">
            <a:avLst/>
          </a:prstGeom>
          <a:noFill/>
          <a:ln cap="flat">
            <a:noFill/>
          </a:ln>
        </p:spPr>
      </p:pic>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name="Slide9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413F7A6-58FF-4E75-B471-0CC4F901166A}"/>
              </a:ext>
            </a:extLst>
          </p:cNvPr>
          <p:cNvPicPr>
            <a:picLocks noChangeAspect="1"/>
          </p:cNvPicPr>
          <p:nvPr/>
        </p:nvPicPr>
        <p:blipFill>
          <a:blip r:embed="rId2"/>
          <a:stretch>
            <a:fillRect/>
          </a:stretch>
        </p:blipFill>
        <p:spPr>
          <a:xfrm>
            <a:off x="539303" y="0"/>
            <a:ext cx="5147596" cy="6858000"/>
          </a:xfrm>
          <a:prstGeom prst="rect">
            <a:avLst/>
          </a:prstGeom>
          <a:noFill/>
          <a:ln cap="flat">
            <a:noFill/>
          </a:ln>
        </p:spPr>
      </p:pic>
      <p:pic>
        <p:nvPicPr>
          <p:cNvPr id="3" name="Imagen 4">
            <a:extLst>
              <a:ext uri="{FF2B5EF4-FFF2-40B4-BE49-F238E27FC236}">
                <a16:creationId xmlns:a16="http://schemas.microsoft.com/office/drawing/2014/main" id="{3B1C56B2-BDDB-41C2-B7DE-6B5EC8991F83}"/>
              </a:ext>
            </a:extLst>
          </p:cNvPr>
          <p:cNvPicPr>
            <a:picLocks noChangeAspect="1"/>
          </p:cNvPicPr>
          <p:nvPr/>
        </p:nvPicPr>
        <p:blipFill>
          <a:blip r:embed="rId3"/>
          <a:stretch>
            <a:fillRect/>
          </a:stretch>
        </p:blipFill>
        <p:spPr>
          <a:xfrm>
            <a:off x="6424976" y="0"/>
            <a:ext cx="5148044" cy="6858000"/>
          </a:xfrm>
          <a:prstGeom prst="rect">
            <a:avLst/>
          </a:prstGeom>
          <a:noFill/>
          <a:ln cap="flat">
            <a:noFill/>
          </a:ln>
        </p:spPr>
      </p:pic>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name="Slide9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CF05A82-8511-42B3-A7E6-13AB863687BA}"/>
              </a:ext>
            </a:extLst>
          </p:cNvPr>
          <p:cNvPicPr>
            <a:picLocks noChangeAspect="1"/>
          </p:cNvPicPr>
          <p:nvPr/>
        </p:nvPicPr>
        <p:blipFill>
          <a:blip r:embed="rId2"/>
          <a:stretch>
            <a:fillRect/>
          </a:stretch>
        </p:blipFill>
        <p:spPr>
          <a:xfrm>
            <a:off x="37554" y="0"/>
            <a:ext cx="12154451" cy="6858000"/>
          </a:xfrm>
          <a:prstGeom prst="rect">
            <a:avLst/>
          </a:prstGeom>
          <a:noFill/>
          <a:ln cap="flat">
            <a:noFill/>
          </a:ln>
        </p:spPr>
      </p:pic>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name="Slide9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F3CC336-24C1-4A1D-8D19-9B92EE24CFE3}"/>
              </a:ext>
            </a:extLst>
          </p:cNvPr>
          <p:cNvPicPr>
            <a:picLocks noChangeAspect="1"/>
          </p:cNvPicPr>
          <p:nvPr/>
        </p:nvPicPr>
        <p:blipFill>
          <a:blip r:embed="rId2"/>
          <a:stretch>
            <a:fillRect/>
          </a:stretch>
        </p:blipFill>
        <p:spPr>
          <a:xfrm>
            <a:off x="55988" y="-23582"/>
            <a:ext cx="12062024" cy="6857661"/>
          </a:xfrm>
          <a:prstGeom prst="rect">
            <a:avLst/>
          </a:prstGeom>
          <a:noFill/>
          <a:ln cap="flat">
            <a:noFill/>
          </a:ln>
        </p:spPr>
      </p:pic>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name="Slide95">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624B7506-2A54-4006-B432-ADDA39016662}"/>
              </a:ext>
            </a:extLst>
          </p:cNvPr>
          <p:cNvPicPr>
            <a:picLocks noChangeAspect="1"/>
          </p:cNvPicPr>
          <p:nvPr/>
        </p:nvPicPr>
        <p:blipFill>
          <a:blip r:embed="rId2"/>
          <a:stretch>
            <a:fillRect/>
          </a:stretch>
        </p:blipFill>
        <p:spPr>
          <a:xfrm>
            <a:off x="53263" y="-692456"/>
            <a:ext cx="12082506" cy="7554964"/>
          </a:xfrm>
          <a:prstGeom prst="rect">
            <a:avLst/>
          </a:prstGeom>
          <a:noFill/>
          <a:ln cap="flat">
            <a:noFill/>
          </a:ln>
        </p:spPr>
      </p:pic>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name="Slide96">
    <p:bg>
      <p:bgPr>
        <a:solidFill>
          <a:srgbClr val="000000"/>
        </a:solidFill>
        <a:effectLst/>
      </p:bgPr>
    </p:bg>
    <p:spTree>
      <p:nvGrpSpPr>
        <p:cNvPr id="1" name=""/>
        <p:cNvGrpSpPr/>
        <p:nvPr/>
      </p:nvGrpSpPr>
      <p:grpSpPr>
        <a:xfrm>
          <a:off x="0" y="0"/>
          <a:ext cx="0" cy="0"/>
          <a:chOff x="0" y="0"/>
          <a:chExt cx="0" cy="0"/>
        </a:xfrm>
      </p:grpSpPr>
      <p:pic>
        <p:nvPicPr>
          <p:cNvPr id="2" name="Imagen 4">
            <a:extLst>
              <a:ext uri="{FF2B5EF4-FFF2-40B4-BE49-F238E27FC236}">
                <a16:creationId xmlns:a16="http://schemas.microsoft.com/office/drawing/2014/main" id="{8AFA7703-DCD6-489F-8476-C831F8E662B4}"/>
              </a:ext>
            </a:extLst>
          </p:cNvPr>
          <p:cNvPicPr>
            <a:picLocks noChangeAspect="1"/>
          </p:cNvPicPr>
          <p:nvPr/>
        </p:nvPicPr>
        <p:blipFill>
          <a:blip r:embed="rId2"/>
          <a:stretch>
            <a:fillRect/>
          </a:stretch>
        </p:blipFill>
        <p:spPr>
          <a:xfrm>
            <a:off x="53263" y="83786"/>
            <a:ext cx="12082506" cy="6743700"/>
          </a:xfrm>
          <a:prstGeom prst="rect">
            <a:avLst/>
          </a:prstGeom>
          <a:noFill/>
          <a:ln cap="flat">
            <a:noFill/>
          </a:ln>
        </p:spPr>
      </p:pic>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name="Slide9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30FBFE4-EE1A-4C07-9604-265A279872F9}"/>
              </a:ext>
            </a:extLst>
          </p:cNvPr>
          <p:cNvPicPr>
            <a:picLocks noChangeAspect="1"/>
          </p:cNvPicPr>
          <p:nvPr/>
        </p:nvPicPr>
        <p:blipFill>
          <a:blip r:embed="rId2"/>
          <a:stretch>
            <a:fillRect/>
          </a:stretch>
        </p:blipFill>
        <p:spPr>
          <a:xfrm>
            <a:off x="1441213" y="0"/>
            <a:ext cx="9140013" cy="6858000"/>
          </a:xfrm>
          <a:prstGeom prst="rect">
            <a:avLst/>
          </a:prstGeom>
          <a:noFill/>
          <a:ln cap="flat">
            <a:noFill/>
          </a:ln>
        </p:spPr>
      </p:pic>
    </p:spTree>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name="Slide9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7874594-DBE2-4FC1-9475-76467328BD70}"/>
              </a:ext>
            </a:extLst>
          </p:cNvPr>
          <p:cNvPicPr>
            <a:picLocks noChangeAspect="1"/>
          </p:cNvPicPr>
          <p:nvPr/>
        </p:nvPicPr>
        <p:blipFill>
          <a:blip r:embed="rId2"/>
          <a:stretch>
            <a:fillRect/>
          </a:stretch>
        </p:blipFill>
        <p:spPr>
          <a:xfrm>
            <a:off x="1441213" y="0"/>
            <a:ext cx="9140013" cy="6858000"/>
          </a:xfrm>
          <a:prstGeom prst="rect">
            <a:avLst/>
          </a:prstGeom>
          <a:noFill/>
          <a:ln cap="flat">
            <a:noFill/>
          </a:ln>
        </p:spPr>
      </p:pic>
    </p:spTree>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name="Slide9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155CC73-5141-4A97-9E20-58FEAFB7B5C7}"/>
              </a:ext>
            </a:extLst>
          </p:cNvPr>
          <p:cNvPicPr>
            <a:picLocks noChangeAspect="1"/>
          </p:cNvPicPr>
          <p:nvPr/>
        </p:nvPicPr>
        <p:blipFill>
          <a:blip r:embed="rId2"/>
          <a:stretch>
            <a:fillRect/>
          </a:stretch>
        </p:blipFill>
        <p:spPr>
          <a:xfrm>
            <a:off x="1007613" y="0"/>
            <a:ext cx="10274152" cy="6858000"/>
          </a:xfrm>
          <a:prstGeom prst="rect">
            <a:avLst/>
          </a:prstGeom>
          <a:noFill/>
          <a:ln cap="flat">
            <a:noFill/>
          </a:ln>
        </p:spPr>
      </p:pic>
    </p:spTree>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name="Slide10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46478DC-C4F7-4B35-93D3-8AD2E0113A95}"/>
              </a:ext>
            </a:extLst>
          </p:cNvPr>
          <p:cNvPicPr>
            <a:picLocks noChangeAspect="1"/>
          </p:cNvPicPr>
          <p:nvPr/>
        </p:nvPicPr>
        <p:blipFill>
          <a:blip r:embed="rId2"/>
          <a:stretch>
            <a:fillRect/>
          </a:stretch>
        </p:blipFill>
        <p:spPr>
          <a:xfrm>
            <a:off x="1429070" y="0"/>
            <a:ext cx="9402537" cy="6858000"/>
          </a:xfrm>
          <a:prstGeom prst="rect">
            <a:avLst/>
          </a:prstGeom>
          <a:noFill/>
          <a:ln cap="flat">
            <a:noFill/>
          </a:ln>
        </p:spPr>
      </p:pic>
    </p:spTree>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name="Slide10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A699E54-8EFC-4C13-BD26-C0AFE5312755}"/>
              </a:ext>
            </a:extLst>
          </p:cNvPr>
          <p:cNvPicPr>
            <a:picLocks noChangeAspect="1"/>
          </p:cNvPicPr>
          <p:nvPr/>
        </p:nvPicPr>
        <p:blipFill>
          <a:blip r:embed="rId2"/>
          <a:stretch>
            <a:fillRect/>
          </a:stretch>
        </p:blipFill>
        <p:spPr>
          <a:xfrm>
            <a:off x="1631719" y="0"/>
            <a:ext cx="9144000" cy="6858000"/>
          </a:xfrm>
          <a:prstGeom prst="rect">
            <a:avLst/>
          </a:prstGeom>
          <a:noFill/>
          <a:ln cap="flat">
            <a:noFill/>
          </a:ln>
        </p:spPr>
      </p:pic>
    </p:spTree>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name="Slide10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E0F987D-AB7F-4801-91CF-55F05BF60BF8}"/>
              </a:ext>
            </a:extLst>
          </p:cNvPr>
          <p:cNvPicPr>
            <a:picLocks noChangeAspect="1"/>
          </p:cNvPicPr>
          <p:nvPr/>
        </p:nvPicPr>
        <p:blipFill>
          <a:blip r:embed="rId2"/>
          <a:stretch>
            <a:fillRect/>
          </a:stretch>
        </p:blipFill>
        <p:spPr>
          <a:xfrm>
            <a:off x="1015998" y="114300"/>
            <a:ext cx="10159998" cy="6743700"/>
          </a:xfrm>
          <a:prstGeom prst="rect">
            <a:avLst/>
          </a:prstGeom>
          <a:noFill/>
          <a:ln cap="flat">
            <a:noFill/>
          </a:ln>
        </p:spPr>
      </p:pic>
    </p:spTree>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name="Slide10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2254E88-B1D9-4B78-BF79-7DFBD1ABC8D5}"/>
              </a:ext>
            </a:extLst>
          </p:cNvPr>
          <p:cNvPicPr>
            <a:picLocks noChangeAspect="1"/>
          </p:cNvPicPr>
          <p:nvPr/>
        </p:nvPicPr>
        <p:blipFill>
          <a:blip r:embed="rId2"/>
          <a:stretch>
            <a:fillRect/>
          </a:stretch>
        </p:blipFill>
        <p:spPr>
          <a:xfrm>
            <a:off x="1015998" y="57150"/>
            <a:ext cx="10159998" cy="6743700"/>
          </a:xfrm>
          <a:prstGeom prst="rect">
            <a:avLst/>
          </a:prstGeom>
          <a:noFill/>
          <a:ln cap="flat">
            <a:noFill/>
          </a:ln>
        </p:spPr>
      </p:pic>
    </p:spTree>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name="Slide10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FBF8865-B334-4649-9FC1-302E22823936}"/>
              </a:ext>
            </a:extLst>
          </p:cNvPr>
          <p:cNvPicPr>
            <a:picLocks noChangeAspect="1"/>
          </p:cNvPicPr>
          <p:nvPr/>
        </p:nvPicPr>
        <p:blipFill>
          <a:blip r:embed="rId2"/>
          <a:stretch>
            <a:fillRect/>
          </a:stretch>
        </p:blipFill>
        <p:spPr>
          <a:xfrm>
            <a:off x="1015998" y="114300"/>
            <a:ext cx="10159998" cy="6743700"/>
          </a:xfrm>
          <a:prstGeom prst="rect">
            <a:avLst/>
          </a:prstGeom>
          <a:noFill/>
          <a:ln cap="flat">
            <a:noFill/>
          </a:ln>
        </p:spPr>
      </p:pic>
    </p:spTree>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name="Slide10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AB718B4-C28D-4E46-ABAD-2629C63F0A90}"/>
              </a:ext>
            </a:extLst>
          </p:cNvPr>
          <p:cNvPicPr>
            <a:picLocks noChangeAspect="1"/>
          </p:cNvPicPr>
          <p:nvPr/>
        </p:nvPicPr>
        <p:blipFill>
          <a:blip r:embed="rId2"/>
          <a:stretch>
            <a:fillRect/>
          </a:stretch>
        </p:blipFill>
        <p:spPr>
          <a:xfrm>
            <a:off x="1015998" y="57150"/>
            <a:ext cx="10159998" cy="6743700"/>
          </a:xfrm>
          <a:prstGeom prst="rect">
            <a:avLst/>
          </a:prstGeom>
          <a:noFill/>
          <a:ln cap="flat">
            <a:noFill/>
          </a:ln>
        </p:spPr>
      </p:pic>
    </p:spTree>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name="Slide106">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2D926803-ED33-4E51-BA22-4964FF927154}"/>
              </a:ext>
            </a:extLst>
          </p:cNvPr>
          <p:cNvSpPr txBox="1"/>
          <p:nvPr/>
        </p:nvSpPr>
        <p:spPr>
          <a:xfrm>
            <a:off x="-17757" y="2982900"/>
            <a:ext cx="12191996" cy="707882"/>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LA CRIPTA</a:t>
            </a:r>
            <a:endParaRPr lang="es-ES" sz="4000" b="0" i="0" u="none" strike="noStrike" kern="1200" cap="none" spc="0" baseline="0">
              <a:solidFill>
                <a:srgbClr val="FFFFFF"/>
              </a:solidFill>
              <a:uFillTx/>
              <a:latin typeface="Calibri"/>
            </a:endParaRPr>
          </a:p>
        </p:txBody>
      </p:sp>
    </p:spTree>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name="Slide10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C3D170D-021E-4EEE-9AA0-060532A56017}"/>
              </a:ext>
            </a:extLst>
          </p:cNvPr>
          <p:cNvPicPr>
            <a:picLocks noChangeAspect="1"/>
          </p:cNvPicPr>
          <p:nvPr/>
        </p:nvPicPr>
        <p:blipFill>
          <a:blip r:embed="rId2"/>
          <a:stretch>
            <a:fillRect/>
          </a:stretch>
        </p:blipFill>
        <p:spPr>
          <a:xfrm>
            <a:off x="32552" y="11100"/>
            <a:ext cx="12058832" cy="6858000"/>
          </a:xfrm>
          <a:prstGeom prst="rect">
            <a:avLst/>
          </a:prstGeom>
          <a:noFill/>
          <a:ln cap="flat">
            <a:noFill/>
          </a:ln>
        </p:spPr>
      </p:pic>
    </p:spTree>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name="Slide10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69EBED9-9F61-4A8A-9FCA-343BF6AA8D2E}"/>
              </a:ext>
            </a:extLst>
          </p:cNvPr>
          <p:cNvPicPr>
            <a:picLocks noChangeAspect="1"/>
          </p:cNvPicPr>
          <p:nvPr/>
        </p:nvPicPr>
        <p:blipFill>
          <a:blip r:embed="rId2"/>
          <a:stretch>
            <a:fillRect/>
          </a:stretch>
        </p:blipFill>
        <p:spPr>
          <a:xfrm>
            <a:off x="79900" y="0"/>
            <a:ext cx="12112096" cy="6858000"/>
          </a:xfrm>
          <a:prstGeom prst="rect">
            <a:avLst/>
          </a:prstGeom>
          <a:noFill/>
          <a:ln cap="flat">
            <a:noFill/>
          </a:ln>
        </p:spPr>
      </p:pic>
    </p:spTree>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name="Slide10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3EC2449-390E-4A6C-B9AF-9105F77FE340}"/>
              </a:ext>
            </a:extLst>
          </p:cNvPr>
          <p:cNvPicPr>
            <a:picLocks noChangeAspect="1"/>
          </p:cNvPicPr>
          <p:nvPr/>
        </p:nvPicPr>
        <p:blipFill>
          <a:blip r:embed="rId2"/>
          <a:stretch>
            <a:fillRect/>
          </a:stretch>
        </p:blipFill>
        <p:spPr>
          <a:xfrm>
            <a:off x="0" y="0"/>
            <a:ext cx="12029242" cy="6858000"/>
          </a:xfrm>
          <a:prstGeom prst="rect">
            <a:avLst/>
          </a:prstGeom>
          <a:noFill/>
          <a:ln cap="flat">
            <a:noFill/>
          </a:ln>
        </p:spPr>
      </p:pic>
    </p:spTree>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name="Slide111">
    <p:bg>
      <p:bgPr>
        <a:solidFill>
          <a:srgbClr val="000000"/>
        </a:solidFill>
        <a:effectLst/>
      </p:bgPr>
    </p:bg>
    <p:spTree>
      <p:nvGrpSpPr>
        <p:cNvPr id="1" name=""/>
        <p:cNvGrpSpPr/>
        <p:nvPr/>
      </p:nvGrpSpPr>
      <p:grpSpPr>
        <a:xfrm>
          <a:off x="0" y="0"/>
          <a:ext cx="0" cy="0"/>
          <a:chOff x="0" y="0"/>
          <a:chExt cx="0" cy="0"/>
        </a:xfrm>
      </p:grpSpPr>
      <p:pic>
        <p:nvPicPr>
          <p:cNvPr id="2" name="Imagen 3">
            <a:extLst>
              <a:ext uri="{FF2B5EF4-FFF2-40B4-BE49-F238E27FC236}">
                <a16:creationId xmlns:a16="http://schemas.microsoft.com/office/drawing/2014/main" id="{3E5E11B6-8F8D-47A5-B5F7-FCDFCE290BBF}"/>
              </a:ext>
            </a:extLst>
          </p:cNvPr>
          <p:cNvPicPr>
            <a:picLocks noChangeAspect="1"/>
          </p:cNvPicPr>
          <p:nvPr/>
        </p:nvPicPr>
        <p:blipFill>
          <a:blip r:embed="rId2"/>
          <a:stretch>
            <a:fillRect/>
          </a:stretch>
        </p:blipFill>
        <p:spPr>
          <a:xfrm>
            <a:off x="0" y="0"/>
            <a:ext cx="12191996" cy="6858000"/>
          </a:xfrm>
          <a:prstGeom prst="rect">
            <a:avLst/>
          </a:prstGeom>
          <a:noFill/>
          <a:ln cap="flat">
            <a:noFill/>
          </a:ln>
        </p:spPr>
      </p:pic>
      <p:sp>
        <p:nvSpPr>
          <p:cNvPr id="3" name="CuadroTexto 4">
            <a:extLst>
              <a:ext uri="{FF2B5EF4-FFF2-40B4-BE49-F238E27FC236}">
                <a16:creationId xmlns:a16="http://schemas.microsoft.com/office/drawing/2014/main" id="{6341787D-2181-4875-A868-13260E6954A7}"/>
              </a:ext>
            </a:extLst>
          </p:cNvPr>
          <p:cNvSpPr txBox="1"/>
          <p:nvPr/>
        </p:nvSpPr>
        <p:spPr>
          <a:xfrm>
            <a:off x="7324078" y="486945"/>
            <a:ext cx="3417899" cy="369335"/>
          </a:xfrm>
          <a:prstGeom prst="rect">
            <a:avLst/>
          </a:prstGeom>
          <a:solidFill>
            <a:srgbClr val="000000"/>
          </a:solidFill>
          <a:ln w="9528" cap="flat">
            <a:solidFill>
              <a:srgbClr val="000000"/>
            </a:solidFill>
            <a:prstDash val="solid"/>
            <a:round/>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La tumba de Gaudí en la cripta</a:t>
            </a:r>
          </a:p>
        </p:txBody>
      </p:sp>
    </p:spTree>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name="Slide110">
    <p:bg>
      <p:bgPr>
        <a:solidFill>
          <a:srgbClr val="000000"/>
        </a:solidFill>
        <a:effectLst/>
      </p:bgPr>
    </p:bg>
    <p:spTree>
      <p:nvGrpSpPr>
        <p:cNvPr id="1" name=""/>
        <p:cNvGrpSpPr/>
        <p:nvPr/>
      </p:nvGrpSpPr>
      <p:grpSpPr>
        <a:xfrm>
          <a:off x="0" y="0"/>
          <a:ext cx="0" cy="0"/>
          <a:chOff x="0" y="0"/>
          <a:chExt cx="0" cy="0"/>
        </a:xfrm>
      </p:grpSpPr>
      <p:pic>
        <p:nvPicPr>
          <p:cNvPr id="2" name="Imagen 5">
            <a:extLst>
              <a:ext uri="{FF2B5EF4-FFF2-40B4-BE49-F238E27FC236}">
                <a16:creationId xmlns:a16="http://schemas.microsoft.com/office/drawing/2014/main" id="{FCA83B03-823C-464E-8764-C68848ED30F9}"/>
              </a:ext>
            </a:extLst>
          </p:cNvPr>
          <p:cNvPicPr>
            <a:picLocks noChangeAspect="1"/>
          </p:cNvPicPr>
          <p:nvPr/>
        </p:nvPicPr>
        <p:blipFill>
          <a:blip r:embed="rId2"/>
          <a:stretch>
            <a:fillRect/>
          </a:stretch>
        </p:blipFill>
        <p:spPr>
          <a:xfrm>
            <a:off x="79900" y="0"/>
            <a:ext cx="12038121" cy="6821579"/>
          </a:xfrm>
          <a:prstGeom prst="rect">
            <a:avLst/>
          </a:prstGeom>
          <a:noFill/>
          <a:ln cap="flat">
            <a:noFill/>
          </a:ln>
        </p:spPr>
      </p:pic>
    </p:spTree>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name="Slide1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61D8205-4B3C-4B69-ABA5-8BAA09CE2E5A}"/>
              </a:ext>
            </a:extLst>
          </p:cNvPr>
          <p:cNvPicPr>
            <a:picLocks noChangeAspect="1"/>
          </p:cNvPicPr>
          <p:nvPr/>
        </p:nvPicPr>
        <p:blipFill>
          <a:blip r:embed="rId2"/>
          <a:stretch>
            <a:fillRect/>
          </a:stretch>
        </p:blipFill>
        <p:spPr>
          <a:xfrm>
            <a:off x="2997695" y="0"/>
            <a:ext cx="9144000" cy="6858000"/>
          </a:xfrm>
          <a:prstGeom prst="rect">
            <a:avLst/>
          </a:prstGeom>
          <a:noFill/>
          <a:ln cap="flat">
            <a:noFill/>
          </a:ln>
        </p:spPr>
      </p:pic>
      <p:sp>
        <p:nvSpPr>
          <p:cNvPr id="3" name="CuadroTexto 3">
            <a:extLst>
              <a:ext uri="{FF2B5EF4-FFF2-40B4-BE49-F238E27FC236}">
                <a16:creationId xmlns:a16="http://schemas.microsoft.com/office/drawing/2014/main" id="{75F42B85-9E04-4930-918B-A623F4EEF7E3}"/>
              </a:ext>
            </a:extLst>
          </p:cNvPr>
          <p:cNvSpPr txBox="1"/>
          <p:nvPr/>
        </p:nvSpPr>
        <p:spPr>
          <a:xfrm>
            <a:off x="426128" y="2379213"/>
            <a:ext cx="2237171" cy="1200332"/>
          </a:xfrm>
          <a:prstGeom prst="rect">
            <a:avLst/>
          </a:prstGeom>
          <a:noFill/>
          <a:ln cap="flat">
            <a:noFill/>
          </a:ln>
        </p:spPr>
        <p:txBody>
          <a:bodyPr vert="horz" wrap="square" lIns="91440" tIns="45720" rIns="91440" bIns="45720" anchor="t" anchorCtr="0" compatLnSpc="1">
            <a:spAutoFit/>
          </a:bodyPr>
          <a:lstStyle/>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000000"/>
                </a:solidFill>
                <a:uFillTx/>
                <a:latin typeface="Calibri"/>
              </a:rPr>
              <a:t>Reproducción del taller de Gaudí en la Sagrada Familia. Destruido en 1936</a:t>
            </a:r>
          </a:p>
        </p:txBody>
      </p:sp>
      <p:sp>
        <p:nvSpPr>
          <p:cNvPr id="4" name="CuadroTexto 4">
            <a:extLst>
              <a:ext uri="{FF2B5EF4-FFF2-40B4-BE49-F238E27FC236}">
                <a16:creationId xmlns:a16="http://schemas.microsoft.com/office/drawing/2014/main" id="{9226677A-E329-4C01-8DF0-4CAADC3FEDF6}"/>
              </a:ext>
            </a:extLst>
          </p:cNvPr>
          <p:cNvSpPr txBox="1"/>
          <p:nvPr/>
        </p:nvSpPr>
        <p:spPr>
          <a:xfrm>
            <a:off x="479392" y="2867485"/>
            <a:ext cx="2219413" cy="1200332"/>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 Reproducción del taller de Gaudí en la Sagrada Familia. Destruido en 1936</a:t>
            </a:r>
          </a:p>
        </p:txBody>
      </p:sp>
    </p:spTree>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name="Slide1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B185A71-2B53-4FD9-A743-968BCFECDA9E}"/>
              </a:ext>
            </a:extLst>
          </p:cNvPr>
          <p:cNvPicPr>
            <a:picLocks noChangeAspect="1"/>
          </p:cNvPicPr>
          <p:nvPr/>
        </p:nvPicPr>
        <p:blipFill>
          <a:blip r:embed="rId2"/>
          <a:stretch>
            <a:fillRect/>
          </a:stretch>
        </p:blipFill>
        <p:spPr>
          <a:xfrm>
            <a:off x="88779" y="0"/>
            <a:ext cx="12038121" cy="6858000"/>
          </a:xfrm>
          <a:prstGeom prst="rect">
            <a:avLst/>
          </a:prstGeom>
          <a:noFill/>
          <a:ln cap="flat">
            <a:noFill/>
          </a:ln>
        </p:spPr>
      </p:pic>
    </p:spTree>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name="Slide1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D9B74CA-D75B-49A8-98B9-ADEAD3AE7FB4}"/>
              </a:ext>
            </a:extLst>
          </p:cNvPr>
          <p:cNvPicPr>
            <a:picLocks noChangeAspect="1"/>
          </p:cNvPicPr>
          <p:nvPr/>
        </p:nvPicPr>
        <p:blipFill>
          <a:blip r:embed="rId2"/>
          <a:stretch>
            <a:fillRect/>
          </a:stretch>
        </p:blipFill>
        <p:spPr>
          <a:xfrm>
            <a:off x="5174781" y="213064"/>
            <a:ext cx="4573947" cy="6436306"/>
          </a:xfrm>
          <a:prstGeom prst="rect">
            <a:avLst/>
          </a:prstGeom>
          <a:noFill/>
          <a:ln w="38103" cap="flat">
            <a:solidFill>
              <a:srgbClr val="FFC000"/>
            </a:solidFill>
            <a:prstDash val="solid"/>
            <a:round/>
          </a:ln>
        </p:spPr>
      </p:pic>
      <p:sp>
        <p:nvSpPr>
          <p:cNvPr id="3" name="CuadroTexto 3">
            <a:extLst>
              <a:ext uri="{FF2B5EF4-FFF2-40B4-BE49-F238E27FC236}">
                <a16:creationId xmlns:a16="http://schemas.microsoft.com/office/drawing/2014/main" id="{BE26DD8D-B6AA-4CC7-BD70-1B748EB0A9FD}"/>
              </a:ext>
            </a:extLst>
          </p:cNvPr>
          <p:cNvSpPr txBox="1"/>
          <p:nvPr/>
        </p:nvSpPr>
        <p:spPr>
          <a:xfrm>
            <a:off x="656950" y="3429000"/>
            <a:ext cx="4083728"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El taller de la Sagrada Familia (1926).</a:t>
            </a:r>
          </a:p>
        </p:txBody>
      </p:sp>
    </p:spTree>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name="Slide1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3CBCB18-B281-4FF4-9DFD-2AAA7AB35FC0}"/>
              </a:ext>
            </a:extLst>
          </p:cNvPr>
          <p:cNvPicPr>
            <a:picLocks noChangeAspect="1"/>
          </p:cNvPicPr>
          <p:nvPr/>
        </p:nvPicPr>
        <p:blipFill>
          <a:blip r:embed="rId2"/>
          <a:stretch>
            <a:fillRect/>
          </a:stretch>
        </p:blipFill>
        <p:spPr>
          <a:xfrm>
            <a:off x="0" y="0"/>
            <a:ext cx="12127385" cy="6821652"/>
          </a:xfrm>
          <a:prstGeom prst="rect">
            <a:avLst/>
          </a:prstGeom>
          <a:noFill/>
          <a:ln cap="flat">
            <a:noFill/>
          </a:ln>
        </p:spPr>
      </p:pic>
      <p:sp>
        <p:nvSpPr>
          <p:cNvPr id="3" name="CuadroTexto 3">
            <a:extLst>
              <a:ext uri="{FF2B5EF4-FFF2-40B4-BE49-F238E27FC236}">
                <a16:creationId xmlns:a16="http://schemas.microsoft.com/office/drawing/2014/main" id="{A5E43A91-472B-4381-B687-A276C3D2175A}"/>
              </a:ext>
            </a:extLst>
          </p:cNvPr>
          <p:cNvSpPr txBox="1"/>
          <p:nvPr/>
        </p:nvSpPr>
        <p:spPr>
          <a:xfrm>
            <a:off x="7412857" y="568171"/>
            <a:ext cx="4163628" cy="369335"/>
          </a:xfrm>
          <a:prstGeom prst="rect">
            <a:avLst/>
          </a:prstGeom>
          <a:solidFill>
            <a:srgbClr val="000000"/>
          </a:solid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Maqueta de la Sagrada Famili terminada</a:t>
            </a:r>
          </a:p>
        </p:txBody>
      </p:sp>
    </p:spTree>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name="Slide1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C941DB3-CAFA-4865-8462-B788EDE56EE9}"/>
              </a:ext>
            </a:extLst>
          </p:cNvPr>
          <p:cNvPicPr>
            <a:picLocks noChangeAspect="1"/>
          </p:cNvPicPr>
          <p:nvPr/>
        </p:nvPicPr>
        <p:blipFill>
          <a:blip r:embed="rId2"/>
          <a:stretch>
            <a:fillRect/>
          </a:stretch>
        </p:blipFill>
        <p:spPr>
          <a:xfrm>
            <a:off x="5003057" y="0"/>
            <a:ext cx="5715000" cy="6858000"/>
          </a:xfrm>
          <a:prstGeom prst="rect">
            <a:avLst/>
          </a:prstGeom>
          <a:noFill/>
          <a:ln cap="flat">
            <a:noFill/>
          </a:ln>
        </p:spPr>
      </p:pic>
      <p:sp>
        <p:nvSpPr>
          <p:cNvPr id="3" name="CuadroTexto 3">
            <a:extLst>
              <a:ext uri="{FF2B5EF4-FFF2-40B4-BE49-F238E27FC236}">
                <a16:creationId xmlns:a16="http://schemas.microsoft.com/office/drawing/2014/main" id="{812438BB-6706-4ADC-AA22-41BB5884DF76}"/>
              </a:ext>
            </a:extLst>
          </p:cNvPr>
          <p:cNvSpPr txBox="1"/>
          <p:nvPr/>
        </p:nvSpPr>
        <p:spPr>
          <a:xfrm>
            <a:off x="656950" y="3364635"/>
            <a:ext cx="3719742"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Maqueta de la fachada de la Gloria.</a:t>
            </a:r>
          </a:p>
        </p:txBody>
      </p:sp>
    </p:spTree>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name="Slide1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C4EE674-1B0A-4A91-91B8-2E59507FBB66}"/>
              </a:ext>
            </a:extLst>
          </p:cNvPr>
          <p:cNvPicPr>
            <a:picLocks noChangeAspect="1"/>
          </p:cNvPicPr>
          <p:nvPr/>
        </p:nvPicPr>
        <p:blipFill>
          <a:blip r:embed="rId2"/>
          <a:stretch>
            <a:fillRect/>
          </a:stretch>
        </p:blipFill>
        <p:spPr>
          <a:xfrm>
            <a:off x="2433428" y="352400"/>
            <a:ext cx="7325139" cy="5744818"/>
          </a:xfrm>
          <a:prstGeom prst="rect">
            <a:avLst/>
          </a:prstGeom>
          <a:noFill/>
          <a:ln w="38103" cap="flat">
            <a:solidFill>
              <a:srgbClr val="FFC000"/>
            </a:solidFill>
            <a:prstDash val="solid"/>
            <a:round/>
          </a:ln>
        </p:spPr>
      </p:pic>
      <p:sp>
        <p:nvSpPr>
          <p:cNvPr id="3" name="CuadroTexto 3">
            <a:extLst>
              <a:ext uri="{FF2B5EF4-FFF2-40B4-BE49-F238E27FC236}">
                <a16:creationId xmlns:a16="http://schemas.microsoft.com/office/drawing/2014/main" id="{BEFE5269-EABE-4800-875A-BCD1A9D84B78}"/>
              </a:ext>
            </a:extLst>
          </p:cNvPr>
          <p:cNvSpPr txBox="1"/>
          <p:nvPr/>
        </p:nvSpPr>
        <p:spPr>
          <a:xfrm>
            <a:off x="2433428" y="6187735"/>
            <a:ext cx="7325139" cy="369335"/>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800" b="0" i="0" u="none" strike="noStrike" kern="1200" cap="none" spc="0" baseline="0">
                <a:solidFill>
                  <a:srgbClr val="FFFFFF"/>
                </a:solidFill>
                <a:uFillTx/>
                <a:latin typeface="Calibri"/>
              </a:rPr>
              <a:t>La Sagrada Familia en 1905</a:t>
            </a:r>
            <a:endParaRPr lang="es-ES" sz="1800" b="0" i="0" u="none" strike="noStrike" kern="1200" cap="none" spc="0" baseline="0">
              <a:solidFill>
                <a:srgbClr val="000000"/>
              </a:solidFill>
              <a:uFillTx/>
              <a:latin typeface="Calibri"/>
            </a:endParaRPr>
          </a:p>
        </p:txBody>
      </p:sp>
    </p:spTree>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name="Slide1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DA34A29-79FF-4D90-AAAC-1CA1F1125A19}"/>
              </a:ext>
            </a:extLst>
          </p:cNvPr>
          <p:cNvPicPr>
            <a:picLocks noChangeAspect="1"/>
          </p:cNvPicPr>
          <p:nvPr/>
        </p:nvPicPr>
        <p:blipFill>
          <a:blip r:embed="rId2"/>
          <a:stretch>
            <a:fillRect/>
          </a:stretch>
        </p:blipFill>
        <p:spPr>
          <a:xfrm>
            <a:off x="79900" y="0"/>
            <a:ext cx="12112096" cy="6858000"/>
          </a:xfrm>
          <a:prstGeom prst="rect">
            <a:avLst/>
          </a:prstGeom>
          <a:noFill/>
          <a:ln cap="flat">
            <a:noFill/>
          </a:ln>
        </p:spPr>
      </p:pic>
    </p:spTree>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name="Slide1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D725788-19B9-4DF8-9DD7-4A8E6A1209DB}"/>
              </a:ext>
            </a:extLst>
          </p:cNvPr>
          <p:cNvPicPr>
            <a:picLocks noChangeAspect="1"/>
          </p:cNvPicPr>
          <p:nvPr/>
        </p:nvPicPr>
        <p:blipFill>
          <a:blip r:embed="rId2"/>
          <a:stretch>
            <a:fillRect/>
          </a:stretch>
        </p:blipFill>
        <p:spPr>
          <a:xfrm>
            <a:off x="0" y="0"/>
            <a:ext cx="12100264" cy="6836054"/>
          </a:xfrm>
          <a:prstGeom prst="rect">
            <a:avLst/>
          </a:prstGeom>
          <a:noFill/>
          <a:ln cap="flat">
            <a:noFill/>
          </a:ln>
        </p:spPr>
      </p:pic>
    </p:spTree>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name="Slide1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32AC835-BE92-4B92-8DC3-AB26AC9B829A}"/>
              </a:ext>
            </a:extLst>
          </p:cNvPr>
          <p:cNvPicPr>
            <a:picLocks noChangeAspect="1"/>
          </p:cNvPicPr>
          <p:nvPr/>
        </p:nvPicPr>
        <p:blipFill>
          <a:blip r:embed="rId2"/>
          <a:stretch>
            <a:fillRect/>
          </a:stretch>
        </p:blipFill>
        <p:spPr>
          <a:xfrm>
            <a:off x="1000774" y="0"/>
            <a:ext cx="10278779" cy="6858000"/>
          </a:xfrm>
          <a:prstGeom prst="rect">
            <a:avLst/>
          </a:prstGeom>
          <a:noFill/>
          <a:ln cap="flat">
            <a:noFill/>
          </a:ln>
        </p:spPr>
      </p:pic>
    </p:spTree>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name="Slide1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129EDEC-31E6-4D1A-8A11-1E9E273850A2}"/>
              </a:ext>
            </a:extLst>
          </p:cNvPr>
          <p:cNvPicPr>
            <a:picLocks noChangeAspect="1"/>
          </p:cNvPicPr>
          <p:nvPr/>
        </p:nvPicPr>
        <p:blipFill>
          <a:blip r:embed="rId2"/>
          <a:stretch>
            <a:fillRect/>
          </a:stretch>
        </p:blipFill>
        <p:spPr>
          <a:xfrm>
            <a:off x="1100580" y="0"/>
            <a:ext cx="10043092" cy="6858000"/>
          </a:xfrm>
          <a:prstGeom prst="rect">
            <a:avLst/>
          </a:prstGeom>
          <a:noFill/>
          <a:ln cap="flat">
            <a:noFill/>
          </a:ln>
        </p:spPr>
      </p:pic>
    </p:spTree>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showMasterSp="0">
  <p:cSld name="Slide124">
    <p:bg>
      <p:bgPr>
        <a:solidFill>
          <a:srgbClr val="000000"/>
        </a:solidFill>
        <a:effectLst/>
      </p:bgPr>
    </p:bg>
    <p:spTree>
      <p:nvGrpSpPr>
        <p:cNvPr id="1" name=""/>
        <p:cNvGrpSpPr/>
        <p:nvPr/>
      </p:nvGrpSpPr>
      <p:grpSpPr>
        <a:xfrm>
          <a:off x="0" y="0"/>
          <a:ext cx="0" cy="0"/>
          <a:chOff x="0" y="0"/>
          <a:chExt cx="0" cy="0"/>
        </a:xfrm>
      </p:grpSpPr>
      <p:sp>
        <p:nvSpPr>
          <p:cNvPr id="2" name="Rectangle 2">
            <a:extLst>
              <a:ext uri="{FF2B5EF4-FFF2-40B4-BE49-F238E27FC236}">
                <a16:creationId xmlns:a16="http://schemas.microsoft.com/office/drawing/2014/main" id="{39AC1F32-8736-481B-9C97-E096A62ED1C4}"/>
              </a:ext>
            </a:extLst>
          </p:cNvPr>
          <p:cNvSpPr txBox="1">
            <a:spLocks noGrp="1"/>
          </p:cNvSpPr>
          <p:nvPr>
            <p:ph type="subTitle" idx="1"/>
          </p:nvPr>
        </p:nvSpPr>
        <p:spPr>
          <a:xfrm>
            <a:off x="2855908" y="6042026"/>
            <a:ext cx="6400800" cy="458791"/>
          </a:xfrm>
        </p:spPr>
        <p:txBody>
          <a:bodyPr/>
          <a:lstStyle/>
          <a:p>
            <a:pPr lvl="0"/>
            <a:r>
              <a:rPr lang="es-ES" b="1">
                <a:solidFill>
                  <a:srgbClr val="FFFFFF"/>
                </a:solidFill>
                <a:latin typeface="Sylfaen" pitchFamily="18"/>
              </a:rPr>
              <a:t>VICTOR NOVELLÓN</a:t>
            </a:r>
          </a:p>
        </p:txBody>
      </p:sp>
      <p:pic>
        <p:nvPicPr>
          <p:cNvPr id="3" name="Picture 3">
            <a:extLst>
              <a:ext uri="{FF2B5EF4-FFF2-40B4-BE49-F238E27FC236}">
                <a16:creationId xmlns:a16="http://schemas.microsoft.com/office/drawing/2014/main" id="{C359F0C5-8650-49F1-B708-F74B03B0C0EC}"/>
              </a:ext>
            </a:extLst>
          </p:cNvPr>
          <p:cNvPicPr>
            <a:picLocks noChangeAspect="1"/>
          </p:cNvPicPr>
          <p:nvPr/>
        </p:nvPicPr>
        <p:blipFill>
          <a:blip r:embed="rId2"/>
          <a:srcRect/>
          <a:stretch>
            <a:fillRect/>
          </a:stretch>
        </p:blipFill>
        <p:spPr>
          <a:xfrm>
            <a:off x="3359148" y="1916116"/>
            <a:ext cx="5426077" cy="3621088"/>
          </a:xfrm>
          <a:prstGeom prst="rect">
            <a:avLst/>
          </a:prstGeom>
          <a:noFill/>
          <a:ln w="38103" cap="flat">
            <a:solidFill>
              <a:srgbClr val="FFCC00"/>
            </a:solidFill>
            <a:prstDash val="solid"/>
            <a:miter/>
          </a:ln>
        </p:spPr>
      </p:pic>
      <p:sp>
        <p:nvSpPr>
          <p:cNvPr id="4" name="Text Box 4">
            <a:extLst>
              <a:ext uri="{FF2B5EF4-FFF2-40B4-BE49-F238E27FC236}">
                <a16:creationId xmlns:a16="http://schemas.microsoft.com/office/drawing/2014/main" id="{FFA7E6DC-B204-4701-9BCC-A60222F77828}"/>
              </a:ext>
            </a:extLst>
          </p:cNvPr>
          <p:cNvSpPr txBox="1"/>
          <p:nvPr/>
        </p:nvSpPr>
        <p:spPr>
          <a:xfrm>
            <a:off x="2063745" y="692145"/>
            <a:ext cx="8135938" cy="94614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GRACIAS POR TU VISITA</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1" i="0" u="none" strike="noStrike" kern="1200" cap="none" spc="0" baseline="0">
                <a:solidFill>
                  <a:srgbClr val="FFFFFF"/>
                </a:solidFill>
                <a:uFillTx/>
                <a:latin typeface="Sylfaen" pitchFamily="18"/>
              </a:rPr>
              <a:t>Y QUE TENGAS UN BUEN DÍA</a:t>
            </a:r>
          </a:p>
        </p:txBody>
      </p:sp>
    </p:spTree>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217765E0-A189-4570-9527-28AED62C32D8}"/>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6C394C75-3A1A-406A-829C-62C26E940C27}"/>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B49A03FC-1A9C-4EF8-92FD-5D1CC045573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7C63B32C-4A26-446E-A06D-ED7974E5C189}"/>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9924387F-4CD4-4EB3-BED7-FBD5B962C7EB}"/>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A64A59C9-E1AE-4759-922F-BA427D2333F3}"/>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80413B56-0728-44ED-91F5-4B299862F6F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95721747-E5DE-4928-84A2-B420DDA1F0D1}"/>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34D3BECB-F2FA-4D83-B656-A899D25C8626}"/>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4712CFA9-1E3C-4EBE-B3C6-126452667DB1}"/>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EE5E7341-DF0D-41E7-A7BF-5BBA677313E0}"/>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96080439"/>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307</TotalTime>
  <Words>851</Words>
  <Application>Microsoft Office PowerPoint</Application>
  <PresentationFormat>Panorámica</PresentationFormat>
  <Paragraphs>29</Paragraphs>
  <Slides>115</Slides>
  <Notes>2</Notes>
  <HiddenSlides>0</HiddenSlides>
  <MMClips>1</MMClips>
  <ScaleCrop>false</ScaleCrop>
  <HeadingPairs>
    <vt:vector size="6" baseType="variant">
      <vt:variant>
        <vt:lpstr>Fuentes usadas</vt:lpstr>
      </vt:variant>
      <vt:variant>
        <vt:i4>6</vt:i4>
      </vt:variant>
      <vt:variant>
        <vt:lpstr>Tema</vt:lpstr>
      </vt:variant>
      <vt:variant>
        <vt:i4>3</vt:i4>
      </vt:variant>
      <vt:variant>
        <vt:lpstr>Títulos de diapositiva</vt:lpstr>
      </vt:variant>
      <vt:variant>
        <vt:i4>115</vt:i4>
      </vt:variant>
    </vt:vector>
  </HeadingPairs>
  <TitlesOfParts>
    <vt:vector size="124" baseType="lpstr">
      <vt:lpstr>Arial</vt:lpstr>
      <vt:lpstr>Calibri</vt:lpstr>
      <vt:lpstr>Calibri Light</vt:lpstr>
      <vt:lpstr>Kristen ITC</vt:lpstr>
      <vt:lpstr>Sylfaen</vt:lpstr>
      <vt:lpstr>Times New Roman</vt:lpstr>
      <vt:lpstr>Tema de Office</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3</cp:revision>
  <dcterms:created xsi:type="dcterms:W3CDTF">2020-03-24T18:51:46Z</dcterms:created>
  <dcterms:modified xsi:type="dcterms:W3CDTF">2021-07-14T13:29:27Z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