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slides/slide113.xml" ContentType="application/vnd.openxmlformats-officedocument.presentationml.slide+xml"/>
  <Override PartName="/ppt/slides/slide142.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s/slide102.xml" ContentType="application/vnd.openxmlformats-officedocument.presentationml.slide+xml"/>
  <Override PartName="/ppt/slides/slide120.xml" ContentType="application/vnd.openxmlformats-officedocument.presentationml.slide+xml"/>
  <Override PartName="/ppt/slides/slide131.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docProps/custom.xml" ContentType="application/vnd.openxmlformats-officedocument.custom-properties+xml"/>
  <Override PartName="/ppt/slides/slide129.xml" ContentType="application/vnd.openxmlformats-officedocument.presentationml.slide+xml"/>
  <Override PartName="/ppt/slides/slide99.xml" ContentType="application/vnd.openxmlformats-officedocument.presentationml.slide+xml"/>
  <Override PartName="/ppt/slides/slide118.xml" ContentType="application/vnd.openxmlformats-officedocument.presentationml.slide+xml"/>
  <Override PartName="/ppt/slides/slide136.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slides/slide107.xml" ContentType="application/vnd.openxmlformats-officedocument.presentationml.slide+xml"/>
  <Override PartName="/ppt/slides/slide125.xml" ContentType="application/vnd.openxmlformats-officedocument.presentationml.slide+xml"/>
  <Override PartName="/ppt/slides/slide143.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s/slide95.xml" ContentType="application/vnd.openxmlformats-officedocument.presentationml.slide+xml"/>
  <Override PartName="/ppt/slides/slide103.xml" ContentType="application/vnd.openxmlformats-officedocument.presentationml.slide+xml"/>
  <Override PartName="/ppt/slides/slide114.xml" ContentType="application/vnd.openxmlformats-officedocument.presentationml.slide+xml"/>
  <Override PartName="/ppt/slides/slide132.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121.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Override PartName="/ppt/presentation.xml" ContentType="application/vnd.openxmlformats-officedocument.presentationml.slideshow.main+xml"/>
  <Override PartName="/ppt/slides/slide22.xml" ContentType="application/vnd.openxmlformats-officedocument.presentationml.slide+xml"/>
  <Override PartName="/ppt/slides/slide51.xml" ContentType="application/vnd.openxmlformats-officedocument.presentationml.slide+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slides/slide119.xml" ContentType="application/vnd.openxmlformats-officedocument.presentationml.slide+xml"/>
  <Override PartName="/ppt/slideLayouts/slideLayout10.xml" ContentType="application/vnd.openxmlformats-officedocument.presentationml.slideLayout+xml"/>
  <Default Extension="gif" ContentType="image/gif"/>
  <Override PartName="/ppt/slides/slide89.xml" ContentType="application/vnd.openxmlformats-officedocument.presentationml.slide+xml"/>
  <Override PartName="/ppt/slides/slide98.xml" ContentType="application/vnd.openxmlformats-officedocument.presentationml.slide+xml"/>
  <Override PartName="/ppt/slides/slide108.xml" ContentType="application/vnd.openxmlformats-officedocument.presentationml.slide+xml"/>
  <Override PartName="/ppt/slides/slide117.xml" ContentType="application/vnd.openxmlformats-officedocument.presentationml.slide+xml"/>
  <Override PartName="/ppt/slides/slide126.xml" ContentType="application/vnd.openxmlformats-officedocument.presentationml.slide+xml"/>
  <Override PartName="/ppt/slides/slide128.xml" ContentType="application/vnd.openxmlformats-officedocument.presentationml.slide+xml"/>
  <Override PartName="/ppt/slides/slide137.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slides/slide96.xml" ContentType="application/vnd.openxmlformats-officedocument.presentationml.slide+xml"/>
  <Override PartName="/ppt/slides/slide106.xml" ContentType="application/vnd.openxmlformats-officedocument.presentationml.slide+xml"/>
  <Override PartName="/ppt/slides/slide115.xml" ContentType="application/vnd.openxmlformats-officedocument.presentationml.slide+xml"/>
  <Override PartName="/ppt/slides/slide124.xml" ContentType="application/vnd.openxmlformats-officedocument.presentationml.slide+xml"/>
  <Override PartName="/ppt/slides/slide135.xml" ContentType="application/vnd.openxmlformats-officedocument.presentationml.slide+xml"/>
  <Override PartName="/ppt/slides/slide144.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s/slide122.xml" ContentType="application/vnd.openxmlformats-officedocument.presentationml.slide+xml"/>
  <Override PartName="/ppt/slides/slide133.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s/slide111.xml" ContentType="application/vnd.openxmlformats-officedocument.presentationml.slide+xml"/>
  <Override PartName="/ppt/slides/slide140.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s/slide138.xml" ContentType="application/vnd.openxmlformats-officedocument.presentationml.slide+xml"/>
  <Override PartName="/ppt/slides/slide79.xml" ContentType="application/vnd.openxmlformats-officedocument.presentationml.slide+xml"/>
  <Override PartName="/ppt/slides/slide109.xml" ContentType="application/vnd.openxmlformats-officedocument.presentationml.slide+xml"/>
  <Override PartName="/ppt/slides/slide127.xml" ContentType="application/vnd.openxmlformats-officedocument.presentationml.slide+xml"/>
  <Override PartName="/ppt/slides/slide145.xml" ContentType="application/vnd.openxmlformats-officedocument.presentationml.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s/slide116.xml" ContentType="application/vnd.openxmlformats-officedocument.presentationml.slide+xml"/>
  <Override PartName="/ppt/slides/slide134.xml" ContentType="application/vnd.openxmlformats-officedocument.presentationml.slide+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05.xml" ContentType="application/vnd.openxmlformats-officedocument.presentationml.slide+xml"/>
  <Override PartName="/ppt/slides/slide123.xml" ContentType="application/vnd.openxmlformats-officedocument.presentationml.slide+xml"/>
  <Override PartName="/ppt/slides/slide141.xml" ContentType="application/vnd.openxmlformats-officedocument.presentationml.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slides/slide130.xml" ContentType="application/vnd.openxmlformats-officedocument.presentationml.slide+xml"/>
  <Override PartName="/ppt/slideLayouts/slideLayout5.xml" ContentType="application/vnd.openxmlformats-officedocument.presentationml.slideLayout+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Default Extension="jpeg" ContentType="image/jpeg"/>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ppt/slides/slide20.xml" ContentType="application/vnd.openxmlformats-officedocument.presentationml.slide+xml"/>
  <Override PartName="/ppt/slideLayouts/slideLayout12.xml" ContentType="application/vnd.openxmlformats-officedocument.presentationml.slideLayout+xml"/>
  <Override PartName="/ppt/slides/slide139.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48"/>
  </p:notesMasterIdLst>
  <p:sldIdLst>
    <p:sldId id="447" r:id="rId3"/>
    <p:sldId id="257" r:id="rId4"/>
    <p:sldId id="258" r:id="rId5"/>
    <p:sldId id="259" r:id="rId6"/>
    <p:sldId id="260" r:id="rId7"/>
    <p:sldId id="446" r:id="rId8"/>
    <p:sldId id="261" r:id="rId9"/>
    <p:sldId id="262" r:id="rId10"/>
    <p:sldId id="263" r:id="rId11"/>
    <p:sldId id="264" r:id="rId12"/>
    <p:sldId id="266" r:id="rId13"/>
    <p:sldId id="267" r:id="rId14"/>
    <p:sldId id="434"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 id="339" r:id="rId84"/>
    <p:sldId id="340" r:id="rId85"/>
    <p:sldId id="341" r:id="rId86"/>
    <p:sldId id="342" r:id="rId87"/>
    <p:sldId id="343" r:id="rId88"/>
    <p:sldId id="344" r:id="rId89"/>
    <p:sldId id="346" r:id="rId90"/>
    <p:sldId id="347" r:id="rId91"/>
    <p:sldId id="348" r:id="rId92"/>
    <p:sldId id="349" r:id="rId93"/>
    <p:sldId id="350" r:id="rId94"/>
    <p:sldId id="351" r:id="rId95"/>
    <p:sldId id="352" r:id="rId96"/>
    <p:sldId id="353" r:id="rId97"/>
    <p:sldId id="354" r:id="rId98"/>
    <p:sldId id="448" r:id="rId99"/>
    <p:sldId id="449" r:id="rId100"/>
    <p:sldId id="355" r:id="rId101"/>
    <p:sldId id="356" r:id="rId102"/>
    <p:sldId id="357" r:id="rId103"/>
    <p:sldId id="358" r:id="rId104"/>
    <p:sldId id="359" r:id="rId105"/>
    <p:sldId id="361" r:id="rId106"/>
    <p:sldId id="362" r:id="rId107"/>
    <p:sldId id="364" r:id="rId108"/>
    <p:sldId id="365" r:id="rId109"/>
    <p:sldId id="366" r:id="rId110"/>
    <p:sldId id="368" r:id="rId111"/>
    <p:sldId id="369" r:id="rId112"/>
    <p:sldId id="370" r:id="rId113"/>
    <p:sldId id="371" r:id="rId114"/>
    <p:sldId id="372" r:id="rId115"/>
    <p:sldId id="373" r:id="rId116"/>
    <p:sldId id="374" r:id="rId117"/>
    <p:sldId id="375" r:id="rId118"/>
    <p:sldId id="376" r:id="rId119"/>
    <p:sldId id="377" r:id="rId120"/>
    <p:sldId id="378" r:id="rId121"/>
    <p:sldId id="379" r:id="rId122"/>
    <p:sldId id="380" r:id="rId123"/>
    <p:sldId id="381" r:id="rId124"/>
    <p:sldId id="436" r:id="rId125"/>
    <p:sldId id="439" r:id="rId126"/>
    <p:sldId id="382" r:id="rId127"/>
    <p:sldId id="440" r:id="rId128"/>
    <p:sldId id="384" r:id="rId129"/>
    <p:sldId id="385" r:id="rId130"/>
    <p:sldId id="441" r:id="rId131"/>
    <p:sldId id="442" r:id="rId132"/>
    <p:sldId id="386" r:id="rId133"/>
    <p:sldId id="387" r:id="rId134"/>
    <p:sldId id="443" r:id="rId135"/>
    <p:sldId id="388" r:id="rId136"/>
    <p:sldId id="389" r:id="rId137"/>
    <p:sldId id="390" r:id="rId138"/>
    <p:sldId id="393" r:id="rId139"/>
    <p:sldId id="395" r:id="rId140"/>
    <p:sldId id="396" r:id="rId141"/>
    <p:sldId id="402" r:id="rId142"/>
    <p:sldId id="404" r:id="rId143"/>
    <p:sldId id="405" r:id="rId144"/>
    <p:sldId id="438" r:id="rId145"/>
    <p:sldId id="445" r:id="rId146"/>
    <p:sldId id="450" r:id="rId14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PB/zSv+6YvaE19VS+Brp8A" hashData="fWUcTSfcIFqGxWuO6WgGkOTt/D0"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60" d="100"/>
          <a:sy n="60" d="100"/>
        </p:scale>
        <p:origin x="-702" y="-28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17196"/>
    </p:cViewPr>
  </p:sorter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117" Type="http://schemas.openxmlformats.org/officeDocument/2006/relationships/slide" Target="slides/slide115.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12" Type="http://schemas.openxmlformats.org/officeDocument/2006/relationships/slide" Target="slides/slide110.xml"/><Relationship Id="rId133" Type="http://schemas.openxmlformats.org/officeDocument/2006/relationships/slide" Target="slides/slide131.xml"/><Relationship Id="rId138" Type="http://schemas.openxmlformats.org/officeDocument/2006/relationships/slide" Target="slides/slide136.xml"/><Relationship Id="rId16" Type="http://schemas.openxmlformats.org/officeDocument/2006/relationships/slide" Target="slides/slide14.xml"/><Relationship Id="rId107" Type="http://schemas.openxmlformats.org/officeDocument/2006/relationships/slide" Target="slides/slide105.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102" Type="http://schemas.openxmlformats.org/officeDocument/2006/relationships/slide" Target="slides/slide100.xml"/><Relationship Id="rId123" Type="http://schemas.openxmlformats.org/officeDocument/2006/relationships/slide" Target="slides/slide121.xml"/><Relationship Id="rId128" Type="http://schemas.openxmlformats.org/officeDocument/2006/relationships/slide" Target="slides/slide126.xml"/><Relationship Id="rId144" Type="http://schemas.openxmlformats.org/officeDocument/2006/relationships/slide" Target="slides/slide142.xml"/><Relationship Id="rId149" Type="http://schemas.openxmlformats.org/officeDocument/2006/relationships/presProps" Target="presProps.xml"/><Relationship Id="rId5" Type="http://schemas.openxmlformats.org/officeDocument/2006/relationships/slide" Target="slides/slide3.xml"/><Relationship Id="rId90" Type="http://schemas.openxmlformats.org/officeDocument/2006/relationships/slide" Target="slides/slide88.xml"/><Relationship Id="rId95" Type="http://schemas.openxmlformats.org/officeDocument/2006/relationships/slide" Target="slides/slide93.xml"/><Relationship Id="rId22" Type="http://schemas.openxmlformats.org/officeDocument/2006/relationships/slide" Target="slides/slide20.xml"/><Relationship Id="rId27" Type="http://schemas.openxmlformats.org/officeDocument/2006/relationships/slide" Target="slides/slide25.xml"/><Relationship Id="rId43" Type="http://schemas.openxmlformats.org/officeDocument/2006/relationships/slide" Target="slides/slide41.xml"/><Relationship Id="rId48" Type="http://schemas.openxmlformats.org/officeDocument/2006/relationships/slide" Target="slides/slide46.xml"/><Relationship Id="rId64" Type="http://schemas.openxmlformats.org/officeDocument/2006/relationships/slide" Target="slides/slide62.xml"/><Relationship Id="rId69" Type="http://schemas.openxmlformats.org/officeDocument/2006/relationships/slide" Target="slides/slide67.xml"/><Relationship Id="rId113" Type="http://schemas.openxmlformats.org/officeDocument/2006/relationships/slide" Target="slides/slide111.xml"/><Relationship Id="rId118" Type="http://schemas.openxmlformats.org/officeDocument/2006/relationships/slide" Target="slides/slide116.xml"/><Relationship Id="rId134" Type="http://schemas.openxmlformats.org/officeDocument/2006/relationships/slide" Target="slides/slide132.xml"/><Relationship Id="rId139" Type="http://schemas.openxmlformats.org/officeDocument/2006/relationships/slide" Target="slides/slide137.xml"/><Relationship Id="rId80" Type="http://schemas.openxmlformats.org/officeDocument/2006/relationships/slide" Target="slides/slide78.xml"/><Relationship Id="rId85" Type="http://schemas.openxmlformats.org/officeDocument/2006/relationships/slide" Target="slides/slide83.xml"/><Relationship Id="rId150" Type="http://schemas.openxmlformats.org/officeDocument/2006/relationships/viewProps" Target="viewProps.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103" Type="http://schemas.openxmlformats.org/officeDocument/2006/relationships/slide" Target="slides/slide101.xml"/><Relationship Id="rId108" Type="http://schemas.openxmlformats.org/officeDocument/2006/relationships/slide" Target="slides/slide106.xml"/><Relationship Id="rId116" Type="http://schemas.openxmlformats.org/officeDocument/2006/relationships/slide" Target="slides/slide114.xml"/><Relationship Id="rId124" Type="http://schemas.openxmlformats.org/officeDocument/2006/relationships/slide" Target="slides/slide122.xml"/><Relationship Id="rId129" Type="http://schemas.openxmlformats.org/officeDocument/2006/relationships/slide" Target="slides/slide127.xml"/><Relationship Id="rId137" Type="http://schemas.openxmlformats.org/officeDocument/2006/relationships/slide" Target="slides/slide13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11" Type="http://schemas.openxmlformats.org/officeDocument/2006/relationships/slide" Target="slides/slide109.xml"/><Relationship Id="rId132" Type="http://schemas.openxmlformats.org/officeDocument/2006/relationships/slide" Target="slides/slide130.xml"/><Relationship Id="rId140" Type="http://schemas.openxmlformats.org/officeDocument/2006/relationships/slide" Target="slides/slide138.xml"/><Relationship Id="rId145" Type="http://schemas.openxmlformats.org/officeDocument/2006/relationships/slide" Target="slides/slide14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6" Type="http://schemas.openxmlformats.org/officeDocument/2006/relationships/slide" Target="slides/slide104.xml"/><Relationship Id="rId114" Type="http://schemas.openxmlformats.org/officeDocument/2006/relationships/slide" Target="slides/slide112.xml"/><Relationship Id="rId119" Type="http://schemas.openxmlformats.org/officeDocument/2006/relationships/slide" Target="slides/slide117.xml"/><Relationship Id="rId127" Type="http://schemas.openxmlformats.org/officeDocument/2006/relationships/slide" Target="slides/slide12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122" Type="http://schemas.openxmlformats.org/officeDocument/2006/relationships/slide" Target="slides/slide120.xml"/><Relationship Id="rId130" Type="http://schemas.openxmlformats.org/officeDocument/2006/relationships/slide" Target="slides/slide128.xml"/><Relationship Id="rId135" Type="http://schemas.openxmlformats.org/officeDocument/2006/relationships/slide" Target="slides/slide133.xml"/><Relationship Id="rId143" Type="http://schemas.openxmlformats.org/officeDocument/2006/relationships/slide" Target="slides/slide141.xml"/><Relationship Id="rId148" Type="http://schemas.openxmlformats.org/officeDocument/2006/relationships/notesMaster" Target="notesMasters/notesMaster1.xml"/><Relationship Id="rId15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slide" Target="slides/slide10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120" Type="http://schemas.openxmlformats.org/officeDocument/2006/relationships/slide" Target="slides/slide118.xml"/><Relationship Id="rId125" Type="http://schemas.openxmlformats.org/officeDocument/2006/relationships/slide" Target="slides/slide123.xml"/><Relationship Id="rId141" Type="http://schemas.openxmlformats.org/officeDocument/2006/relationships/slide" Target="slides/slide139.xml"/><Relationship Id="rId146" Type="http://schemas.openxmlformats.org/officeDocument/2006/relationships/slide" Target="slides/slide144.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110" Type="http://schemas.openxmlformats.org/officeDocument/2006/relationships/slide" Target="slides/slide108.xml"/><Relationship Id="rId115" Type="http://schemas.openxmlformats.org/officeDocument/2006/relationships/slide" Target="slides/slide113.xml"/><Relationship Id="rId131" Type="http://schemas.openxmlformats.org/officeDocument/2006/relationships/slide" Target="slides/slide129.xml"/><Relationship Id="rId136" Type="http://schemas.openxmlformats.org/officeDocument/2006/relationships/slide" Target="slides/slide134.xml"/><Relationship Id="rId61" Type="http://schemas.openxmlformats.org/officeDocument/2006/relationships/slide" Target="slides/slide59.xml"/><Relationship Id="rId82" Type="http://schemas.openxmlformats.org/officeDocument/2006/relationships/slide" Target="slides/slide80.xml"/><Relationship Id="rId152" Type="http://schemas.openxmlformats.org/officeDocument/2006/relationships/tableStyles" Target="tableStyles.xml"/><Relationship Id="rId19" Type="http://schemas.openxmlformats.org/officeDocument/2006/relationships/slide" Target="slides/slide17.xml"/><Relationship Id="rId14" Type="http://schemas.openxmlformats.org/officeDocument/2006/relationships/slide" Target="slides/slide12.xml"/><Relationship Id="rId30" Type="http://schemas.openxmlformats.org/officeDocument/2006/relationships/slide" Target="slides/slide28.xml"/><Relationship Id="rId35" Type="http://schemas.openxmlformats.org/officeDocument/2006/relationships/slide" Target="slides/slide33.xml"/><Relationship Id="rId56" Type="http://schemas.openxmlformats.org/officeDocument/2006/relationships/slide" Target="slides/slide54.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slide" Target="slides/slide103.xml"/><Relationship Id="rId126" Type="http://schemas.openxmlformats.org/officeDocument/2006/relationships/slide" Target="slides/slide124.xml"/><Relationship Id="rId147" Type="http://schemas.openxmlformats.org/officeDocument/2006/relationships/slide" Target="slides/slide14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93" Type="http://schemas.openxmlformats.org/officeDocument/2006/relationships/slide" Target="slides/slide91.xml"/><Relationship Id="rId98" Type="http://schemas.openxmlformats.org/officeDocument/2006/relationships/slide" Target="slides/slide96.xml"/><Relationship Id="rId121" Type="http://schemas.openxmlformats.org/officeDocument/2006/relationships/slide" Target="slides/slide119.xml"/><Relationship Id="rId142" Type="http://schemas.openxmlformats.org/officeDocument/2006/relationships/slide" Target="slides/slide140.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2E07427-A53C-4553-A8C0-D3EED8635830}" type="datetimeFigureOut">
              <a:rPr lang="es-ES" smtClean="0"/>
              <a:pPr/>
              <a:t>26/02/2014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2592099-0D70-49D1-97D3-D75ACD21FFAC}"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B925EBC-1609-4C2C-8F15-8E87E5FEB0B8}" type="datetimeFigureOut">
              <a:rPr lang="es-ES" smtClean="0"/>
              <a:pPr/>
              <a:t>26/02/2014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A06346E-4CC6-4E3E-AF9D-0A41093C7FBB}" type="slidenum">
              <a:rPr lang="es-ES" smtClean="0"/>
              <a:pPr/>
              <a:t>‹Nº›</a:t>
            </a:fld>
            <a:endParaRPr lang="es-ES"/>
          </a:p>
        </p:txBody>
      </p:sp>
    </p:spTree>
  </p:cSld>
  <p:clrMapOvr>
    <a:masterClrMapping/>
  </p:clrMapOvr>
  <p:transition spd="med">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25EBC-1609-4C2C-8F15-8E87E5FEB0B8}" type="datetimeFigureOut">
              <a:rPr lang="es-ES" smtClean="0"/>
              <a:pPr/>
              <a:t>26/02/2014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A06346E-4CC6-4E3E-AF9D-0A41093C7FBB}" type="slidenum">
              <a:rPr lang="es-ES" smtClean="0"/>
              <a:pPr/>
              <a:t>‹Nº›</a:t>
            </a:fld>
            <a:endParaRPr lang="es-ES"/>
          </a:p>
        </p:txBody>
      </p:sp>
    </p:spTree>
  </p:cSld>
  <p:clrMapOvr>
    <a:masterClrMapping/>
  </p:clrMapOvr>
  <p:transition spd="med">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B925EBC-1609-4C2C-8F15-8E87E5FEB0B8}" type="datetimeFigureOut">
              <a:rPr lang="es-ES" smtClean="0"/>
              <a:pPr/>
              <a:t>26/02/2014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A06346E-4CC6-4E3E-AF9D-0A41093C7FBB}" type="slidenum">
              <a:rPr lang="es-ES" smtClean="0"/>
              <a:pPr/>
              <a:t>‹Nº›</a:t>
            </a:fld>
            <a:endParaRPr lang="es-ES"/>
          </a:p>
        </p:txBody>
      </p:sp>
    </p:spTree>
  </p:cSld>
  <p:clrMapOvr>
    <a:masterClrMapping/>
  </p:clrMapOvr>
  <p:transition spd="med">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B925EBC-1609-4C2C-8F15-8E87E5FEB0B8}" type="datetimeFigureOut">
              <a:rPr lang="es-ES" smtClean="0"/>
              <a:pPr/>
              <a:t>26/02/2014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A06346E-4CC6-4E3E-AF9D-0A41093C7FBB}" type="slidenum">
              <a:rPr lang="es-ES" smtClean="0"/>
              <a:pPr/>
              <a:t>‹Nº›</a:t>
            </a:fld>
            <a:endParaRPr lang="es-ES"/>
          </a:p>
        </p:txBody>
      </p:sp>
    </p:spTree>
  </p:cSld>
  <p:clrMapOvr>
    <a:masterClrMapping/>
  </p:clrMapOvr>
  <p:transition spd="med">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B925EBC-1609-4C2C-8F15-8E87E5FEB0B8}" type="datetimeFigureOut">
              <a:rPr lang="es-ES" smtClean="0"/>
              <a:pPr/>
              <a:t>26/02/2014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4A06346E-4CC6-4E3E-AF9D-0A41093C7FBB}" type="slidenum">
              <a:rPr lang="es-ES" smtClean="0"/>
              <a:pPr/>
              <a:t>‹Nº›</a:t>
            </a:fld>
            <a:endParaRPr lang="es-ES"/>
          </a:p>
        </p:txBody>
      </p:sp>
    </p:spTree>
  </p:cSld>
  <p:clrMapOvr>
    <a:masterClrMapping/>
  </p:clrMapOvr>
  <p:transition spd="med">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B925EBC-1609-4C2C-8F15-8E87E5FEB0B8}" type="datetimeFigureOut">
              <a:rPr lang="es-ES" smtClean="0"/>
              <a:pPr/>
              <a:t>26/02/2014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4A06346E-4CC6-4E3E-AF9D-0A41093C7FBB}" type="slidenum">
              <a:rPr lang="es-ES" smtClean="0"/>
              <a:pPr/>
              <a:t>‹Nº›</a:t>
            </a:fld>
            <a:endParaRPr lang="es-ES"/>
          </a:p>
        </p:txBody>
      </p:sp>
    </p:spTree>
  </p:cSld>
  <p:clrMapOvr>
    <a:masterClrMapping/>
  </p:clrMapOvr>
  <p:transition spd="med">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925EBC-1609-4C2C-8F15-8E87E5FEB0B8}" type="datetimeFigureOut">
              <a:rPr lang="es-ES" smtClean="0"/>
              <a:pPr/>
              <a:t>26/02/2014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4A06346E-4CC6-4E3E-AF9D-0A41093C7FBB}" type="slidenum">
              <a:rPr lang="es-ES" smtClean="0"/>
              <a:pPr/>
              <a:t>‹Nº›</a:t>
            </a:fld>
            <a:endParaRPr lang="es-ES"/>
          </a:p>
        </p:txBody>
      </p:sp>
    </p:spTree>
  </p:cSld>
  <p:clrMapOvr>
    <a:masterClrMapping/>
  </p:clrMapOvr>
  <p:transition spd="med">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25EBC-1609-4C2C-8F15-8E87E5FEB0B8}" type="datetimeFigureOut">
              <a:rPr lang="es-ES" smtClean="0"/>
              <a:pPr/>
              <a:t>26/02/2014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A06346E-4CC6-4E3E-AF9D-0A41093C7FBB}" type="slidenum">
              <a:rPr lang="es-ES" smtClean="0"/>
              <a:pPr/>
              <a:t>‹Nº›</a:t>
            </a:fld>
            <a:endParaRPr lang="es-ES"/>
          </a:p>
        </p:txBody>
      </p:sp>
    </p:spTree>
  </p:cSld>
  <p:clrMapOvr>
    <a:masterClrMapping/>
  </p:clrMapOvr>
  <p:transition spd="med">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25EBC-1609-4C2C-8F15-8E87E5FEB0B8}" type="datetimeFigureOut">
              <a:rPr lang="es-ES" smtClean="0"/>
              <a:pPr/>
              <a:t>26/02/2014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A06346E-4CC6-4E3E-AF9D-0A41093C7FBB}" type="slidenum">
              <a:rPr lang="es-ES" smtClean="0"/>
              <a:pPr/>
              <a:t>‹Nº›</a:t>
            </a:fld>
            <a:endParaRPr lang="es-ES"/>
          </a:p>
        </p:txBody>
      </p:sp>
    </p:spTree>
  </p:cSld>
  <p:clrMapOvr>
    <a:masterClrMapping/>
  </p:clrMapOvr>
  <p:transition spd="med">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25EBC-1609-4C2C-8F15-8E87E5FEB0B8}" type="datetimeFigureOut">
              <a:rPr lang="es-ES" smtClean="0"/>
              <a:pPr/>
              <a:t>26/02/2014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A06346E-4CC6-4E3E-AF9D-0A41093C7FBB}" type="slidenum">
              <a:rPr lang="es-ES" smtClean="0"/>
              <a:pPr/>
              <a:t>‹Nº›</a:t>
            </a:fld>
            <a:endParaRPr lang="es-ES"/>
          </a:p>
        </p:txBody>
      </p:sp>
    </p:spTree>
  </p:cSld>
  <p:clrMapOvr>
    <a:masterClrMapping/>
  </p:clrMapOvr>
  <p:transition spd="med">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25EBC-1609-4C2C-8F15-8E87E5FEB0B8}" type="datetimeFigureOut">
              <a:rPr lang="es-ES" smtClean="0"/>
              <a:pPr/>
              <a:t>26/02/2014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A06346E-4CC6-4E3E-AF9D-0A41093C7FBB}" type="slidenum">
              <a:rPr lang="es-ES" smtClean="0"/>
              <a:pPr/>
              <a:t>‹Nº›</a:t>
            </a:fld>
            <a:endParaRPr lang="es-ES"/>
          </a:p>
        </p:txBody>
      </p:sp>
    </p:spTree>
  </p:cSld>
  <p:clrMapOvr>
    <a:masterClrMapping/>
  </p:clrMapOvr>
  <p:transition spd="med">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6A72A0B3-D05B-42D1-9234-CD43109EC883}"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925EBC-1609-4C2C-8F15-8E87E5FEB0B8}" type="datetimeFigureOut">
              <a:rPr lang="es-ES" smtClean="0"/>
              <a:pPr/>
              <a:t>26/02/2014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A06346E-4CC6-4E3E-AF9D-0A41093C7FBB}"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split orient="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2C96EB03-8520-435F-8696-AC802EB5570D}"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1.xml"/></Relationships>
</file>

<file path=ppt/slides/_rels/slide96.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1.xml"/></Relationships>
</file>

<file path=ppt/slides/_rels/slide99.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1.xml"/></Relationships>
</file>

<file path=ppt/slides/_rels/slide100.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1.xml"/></Relationships>
</file>

<file path=ppt/slides/_rels/slide101.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1.xml"/></Relationships>
</file>

<file path=ppt/slides/_rels/slide102.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1.xml"/></Relationships>
</file>

<file path=ppt/slides/_rels/slide103.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1.xml"/></Relationships>
</file>

<file path=ppt/slides/_rels/slide106.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1.xml"/></Relationships>
</file>

<file path=ppt/slides/_rels/slide107.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1.xml"/></Relationships>
</file>

<file path=ppt/slides/_rels/slide108.xml.rels><?xml version="1.0" encoding="UTF-8" standalone="yes"?>
<Relationships xmlns="http://schemas.openxmlformats.org/package/2006/relationships"><Relationship Id="rId2" Type="http://schemas.openxmlformats.org/officeDocument/2006/relationships/image" Target="../media/image98.jpeg"/><Relationship Id="rId1" Type="http://schemas.openxmlformats.org/officeDocument/2006/relationships/slideLayout" Target="../slideLayouts/slideLayout1.xml"/></Relationships>
</file>

<file path=ppt/slides/_rels/slide109.xml.rels><?xml version="1.0" encoding="UTF-8" standalone="yes"?>
<Relationships xmlns="http://schemas.openxmlformats.org/package/2006/relationships"><Relationship Id="rId2" Type="http://schemas.openxmlformats.org/officeDocument/2006/relationships/image" Target="../media/image99.jpeg"/><Relationship Id="rId1" Type="http://schemas.openxmlformats.org/officeDocument/2006/relationships/slideLayout" Target="../slideLayouts/slideLayout1.xml"/></Relationships>
</file>

<file path=ppt/slides/_rels/slide110.xml.rels><?xml version="1.0" encoding="UTF-8" standalone="yes"?>
<Relationships xmlns="http://schemas.openxmlformats.org/package/2006/relationships"><Relationship Id="rId2" Type="http://schemas.openxmlformats.org/officeDocument/2006/relationships/image" Target="../media/image100.jpeg"/><Relationship Id="rId1" Type="http://schemas.openxmlformats.org/officeDocument/2006/relationships/slideLayout" Target="../slideLayouts/slideLayout1.xml"/></Relationships>
</file>

<file path=ppt/slides/_rels/slide111.xml.rels><?xml version="1.0" encoding="UTF-8" standalone="yes"?>
<Relationships xmlns="http://schemas.openxmlformats.org/package/2006/relationships"><Relationship Id="rId2" Type="http://schemas.openxmlformats.org/officeDocument/2006/relationships/image" Target="../media/image101.jpeg"/><Relationship Id="rId1" Type="http://schemas.openxmlformats.org/officeDocument/2006/relationships/slideLayout" Target="../slideLayouts/slideLayout1.xml"/></Relationships>
</file>

<file path=ppt/slides/_rels/slide112.xml.rels><?xml version="1.0" encoding="UTF-8" standalone="yes"?>
<Relationships xmlns="http://schemas.openxmlformats.org/package/2006/relationships"><Relationship Id="rId2" Type="http://schemas.openxmlformats.org/officeDocument/2006/relationships/image" Target="../media/image102.jpeg"/><Relationship Id="rId1" Type="http://schemas.openxmlformats.org/officeDocument/2006/relationships/slideLayout" Target="../slideLayouts/slideLayout1.xml"/></Relationships>
</file>

<file path=ppt/slides/_rels/slide113.xml.rels><?xml version="1.0" encoding="UTF-8" standalone="yes"?>
<Relationships xmlns="http://schemas.openxmlformats.org/package/2006/relationships"><Relationship Id="rId2" Type="http://schemas.openxmlformats.org/officeDocument/2006/relationships/image" Target="../media/image103.jpeg"/><Relationship Id="rId1" Type="http://schemas.openxmlformats.org/officeDocument/2006/relationships/slideLayout" Target="../slideLayouts/slideLayout1.xml"/></Relationships>
</file>

<file path=ppt/slides/_rels/slide114.xml.rels><?xml version="1.0" encoding="UTF-8" standalone="yes"?>
<Relationships xmlns="http://schemas.openxmlformats.org/package/2006/relationships"><Relationship Id="rId2" Type="http://schemas.openxmlformats.org/officeDocument/2006/relationships/image" Target="../media/image104.jpeg"/><Relationship Id="rId1" Type="http://schemas.openxmlformats.org/officeDocument/2006/relationships/slideLayout" Target="../slideLayouts/slideLayout1.xml"/></Relationships>
</file>

<file path=ppt/slides/_rels/slide115.xml.rels><?xml version="1.0" encoding="UTF-8" standalone="yes"?>
<Relationships xmlns="http://schemas.openxmlformats.org/package/2006/relationships"><Relationship Id="rId2" Type="http://schemas.openxmlformats.org/officeDocument/2006/relationships/image" Target="../media/image105.jpeg"/><Relationship Id="rId1" Type="http://schemas.openxmlformats.org/officeDocument/2006/relationships/slideLayout" Target="../slideLayouts/slideLayout1.xml"/></Relationships>
</file>

<file path=ppt/slides/_rels/slide116.xml.rels><?xml version="1.0" encoding="UTF-8" standalone="yes"?>
<Relationships xmlns="http://schemas.openxmlformats.org/package/2006/relationships"><Relationship Id="rId2" Type="http://schemas.openxmlformats.org/officeDocument/2006/relationships/image" Target="../media/image106.jpeg"/><Relationship Id="rId1" Type="http://schemas.openxmlformats.org/officeDocument/2006/relationships/slideLayout" Target="../slideLayouts/slideLayout1.xml"/></Relationships>
</file>

<file path=ppt/slides/_rels/slide117.xml.rels><?xml version="1.0" encoding="UTF-8" standalone="yes"?>
<Relationships xmlns="http://schemas.openxmlformats.org/package/2006/relationships"><Relationship Id="rId2" Type="http://schemas.openxmlformats.org/officeDocument/2006/relationships/image" Target="../media/image107.jpeg"/><Relationship Id="rId1" Type="http://schemas.openxmlformats.org/officeDocument/2006/relationships/slideLayout" Target="../slideLayouts/slideLayout1.xml"/></Relationships>
</file>

<file path=ppt/slides/_rels/slide118.xml.rels><?xml version="1.0" encoding="UTF-8" standalone="yes"?>
<Relationships xmlns="http://schemas.openxmlformats.org/package/2006/relationships"><Relationship Id="rId2" Type="http://schemas.openxmlformats.org/officeDocument/2006/relationships/image" Target="../media/image108.jpeg"/><Relationship Id="rId1" Type="http://schemas.openxmlformats.org/officeDocument/2006/relationships/slideLayout" Target="../slideLayouts/slideLayout1.xml"/></Relationships>
</file>

<file path=ppt/slides/_rels/slide119.xml.rels><?xml version="1.0" encoding="UTF-8" standalone="yes"?>
<Relationships xmlns="http://schemas.openxmlformats.org/package/2006/relationships"><Relationship Id="rId2" Type="http://schemas.openxmlformats.org/officeDocument/2006/relationships/image" Target="../media/image109.jpeg"/><Relationship Id="rId1" Type="http://schemas.openxmlformats.org/officeDocument/2006/relationships/slideLayout" Target="../slideLayouts/slideLayout1.xml"/></Relationships>
</file>

<file path=ppt/slides/_rels/slide120.xml.rels><?xml version="1.0" encoding="UTF-8" standalone="yes"?>
<Relationships xmlns="http://schemas.openxmlformats.org/package/2006/relationships"><Relationship Id="rId2" Type="http://schemas.openxmlformats.org/officeDocument/2006/relationships/image" Target="../media/image110.jpeg"/><Relationship Id="rId1" Type="http://schemas.openxmlformats.org/officeDocument/2006/relationships/slideLayout" Target="../slideLayouts/slideLayout1.xml"/></Relationships>
</file>

<file path=ppt/slides/_rels/slide121.xml.rels><?xml version="1.0" encoding="UTF-8" standalone="yes"?>
<Relationships xmlns="http://schemas.openxmlformats.org/package/2006/relationships"><Relationship Id="rId2" Type="http://schemas.openxmlformats.org/officeDocument/2006/relationships/image" Target="../media/image111.jpeg"/><Relationship Id="rId1" Type="http://schemas.openxmlformats.org/officeDocument/2006/relationships/slideLayout" Target="../slideLayouts/slideLayout1.xml"/></Relationships>
</file>

<file path=ppt/slides/_rels/slide122.xml.rels><?xml version="1.0" encoding="UTF-8" standalone="yes"?>
<Relationships xmlns="http://schemas.openxmlformats.org/package/2006/relationships"><Relationship Id="rId2" Type="http://schemas.openxmlformats.org/officeDocument/2006/relationships/image" Target="../media/image112.jpeg"/><Relationship Id="rId1" Type="http://schemas.openxmlformats.org/officeDocument/2006/relationships/slideLayout" Target="../slideLayouts/slideLayout1.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xml.rels><?xml version="1.0" encoding="UTF-8" standalone="yes"?>
<Relationships xmlns="http://schemas.openxmlformats.org/package/2006/relationships"><Relationship Id="rId2" Type="http://schemas.openxmlformats.org/officeDocument/2006/relationships/image" Target="../media/image113.jpeg"/><Relationship Id="rId1" Type="http://schemas.openxmlformats.org/officeDocument/2006/relationships/slideLayout" Target="../slideLayouts/slideLayout1.xml"/></Relationships>
</file>

<file path=ppt/slides/_rels/slide125.xml.rels><?xml version="1.0" encoding="UTF-8" standalone="yes"?>
<Relationships xmlns="http://schemas.openxmlformats.org/package/2006/relationships"><Relationship Id="rId2" Type="http://schemas.openxmlformats.org/officeDocument/2006/relationships/image" Target="../media/image114.jpeg"/><Relationship Id="rId1" Type="http://schemas.openxmlformats.org/officeDocument/2006/relationships/slideLayout" Target="../slideLayouts/slideLayout1.xml"/></Relationships>
</file>

<file path=ppt/slides/_rels/slide126.xml.rels><?xml version="1.0" encoding="UTF-8" standalone="yes"?>
<Relationships xmlns="http://schemas.openxmlformats.org/package/2006/relationships"><Relationship Id="rId2" Type="http://schemas.openxmlformats.org/officeDocument/2006/relationships/image" Target="../media/image115.jpeg"/><Relationship Id="rId1" Type="http://schemas.openxmlformats.org/officeDocument/2006/relationships/slideLayout" Target="../slideLayouts/slideLayout1.xml"/></Relationships>
</file>

<file path=ppt/slides/_rels/slide127.xml.rels><?xml version="1.0" encoding="UTF-8" standalone="yes"?>
<Relationships xmlns="http://schemas.openxmlformats.org/package/2006/relationships"><Relationship Id="rId2" Type="http://schemas.openxmlformats.org/officeDocument/2006/relationships/image" Target="../media/image116.jpeg"/><Relationship Id="rId1" Type="http://schemas.openxmlformats.org/officeDocument/2006/relationships/slideLayout" Target="../slideLayouts/slideLayout1.xml"/></Relationships>
</file>

<file path=ppt/slides/_rels/slide128.xml.rels><?xml version="1.0" encoding="UTF-8" standalone="yes"?>
<Relationships xmlns="http://schemas.openxmlformats.org/package/2006/relationships"><Relationship Id="rId2" Type="http://schemas.openxmlformats.org/officeDocument/2006/relationships/image" Target="../media/image117.jpeg"/><Relationship Id="rId1" Type="http://schemas.openxmlformats.org/officeDocument/2006/relationships/slideLayout" Target="../slideLayouts/slideLayout1.xml"/></Relationships>
</file>

<file path=ppt/slides/_rels/slide129.xml.rels><?xml version="1.0" encoding="UTF-8" standalone="yes"?>
<Relationships xmlns="http://schemas.openxmlformats.org/package/2006/relationships"><Relationship Id="rId2" Type="http://schemas.openxmlformats.org/officeDocument/2006/relationships/image" Target="../media/image118.jpeg"/><Relationship Id="rId1" Type="http://schemas.openxmlformats.org/officeDocument/2006/relationships/slideLayout" Target="../slideLayouts/slideLayout1.xml"/></Relationships>
</file>

<file path=ppt/slides/_rels/slide130.xml.rels><?xml version="1.0" encoding="UTF-8" standalone="yes"?>
<Relationships xmlns="http://schemas.openxmlformats.org/package/2006/relationships"><Relationship Id="rId2" Type="http://schemas.openxmlformats.org/officeDocument/2006/relationships/image" Target="../media/image119.jpeg"/><Relationship Id="rId1" Type="http://schemas.openxmlformats.org/officeDocument/2006/relationships/slideLayout" Target="../slideLayouts/slideLayout1.xml"/></Relationships>
</file>

<file path=ppt/slides/_rels/slide131.xml.rels><?xml version="1.0" encoding="UTF-8" standalone="yes"?>
<Relationships xmlns="http://schemas.openxmlformats.org/package/2006/relationships"><Relationship Id="rId2" Type="http://schemas.openxmlformats.org/officeDocument/2006/relationships/image" Target="../media/image120.jpeg"/><Relationship Id="rId1" Type="http://schemas.openxmlformats.org/officeDocument/2006/relationships/slideLayout" Target="../slideLayouts/slideLayout1.xml"/></Relationships>
</file>

<file path=ppt/slides/_rels/slide132.xml.rels><?xml version="1.0" encoding="UTF-8" standalone="yes"?>
<Relationships xmlns="http://schemas.openxmlformats.org/package/2006/relationships"><Relationship Id="rId2" Type="http://schemas.openxmlformats.org/officeDocument/2006/relationships/image" Target="../media/image121.jpeg"/><Relationship Id="rId1" Type="http://schemas.openxmlformats.org/officeDocument/2006/relationships/slideLayout" Target="../slideLayouts/slideLayout1.xml"/></Relationships>
</file>

<file path=ppt/slides/_rels/slide133.xml.rels><?xml version="1.0" encoding="UTF-8" standalone="yes"?>
<Relationships xmlns="http://schemas.openxmlformats.org/package/2006/relationships"><Relationship Id="rId2" Type="http://schemas.openxmlformats.org/officeDocument/2006/relationships/image" Target="../media/image122.jpeg"/><Relationship Id="rId1" Type="http://schemas.openxmlformats.org/officeDocument/2006/relationships/slideLayout" Target="../slideLayouts/slideLayout1.xml"/></Relationships>
</file>

<file path=ppt/slides/_rels/slide134.xml.rels><?xml version="1.0" encoding="UTF-8" standalone="yes"?>
<Relationships xmlns="http://schemas.openxmlformats.org/package/2006/relationships"><Relationship Id="rId2" Type="http://schemas.openxmlformats.org/officeDocument/2006/relationships/image" Target="../media/image123.jpeg"/><Relationship Id="rId1" Type="http://schemas.openxmlformats.org/officeDocument/2006/relationships/slideLayout" Target="../slideLayouts/slideLayout1.xml"/></Relationships>
</file>

<file path=ppt/slides/_rels/slide135.xml.rels><?xml version="1.0" encoding="UTF-8" standalone="yes"?>
<Relationships xmlns="http://schemas.openxmlformats.org/package/2006/relationships"><Relationship Id="rId2" Type="http://schemas.openxmlformats.org/officeDocument/2006/relationships/image" Target="../media/image124.jpeg"/><Relationship Id="rId1" Type="http://schemas.openxmlformats.org/officeDocument/2006/relationships/slideLayout" Target="../slideLayouts/slideLayout1.xml"/></Relationships>
</file>

<file path=ppt/slides/_rels/slide136.xml.rels><?xml version="1.0" encoding="UTF-8" standalone="yes"?>
<Relationships xmlns="http://schemas.openxmlformats.org/package/2006/relationships"><Relationship Id="rId2" Type="http://schemas.openxmlformats.org/officeDocument/2006/relationships/image" Target="../media/image125.jpeg"/><Relationship Id="rId1" Type="http://schemas.openxmlformats.org/officeDocument/2006/relationships/slideLayout" Target="../slideLayouts/slideLayout1.xml"/></Relationships>
</file>

<file path=ppt/slides/_rels/slide137.xml.rels><?xml version="1.0" encoding="UTF-8" standalone="yes"?>
<Relationships xmlns="http://schemas.openxmlformats.org/package/2006/relationships"><Relationship Id="rId2" Type="http://schemas.openxmlformats.org/officeDocument/2006/relationships/image" Target="../media/image126.jpeg"/><Relationship Id="rId1" Type="http://schemas.openxmlformats.org/officeDocument/2006/relationships/slideLayout" Target="../slideLayouts/slideLayout1.xml"/></Relationships>
</file>

<file path=ppt/slides/_rels/slide138.xml.rels><?xml version="1.0" encoding="UTF-8" standalone="yes"?>
<Relationships xmlns="http://schemas.openxmlformats.org/package/2006/relationships"><Relationship Id="rId2" Type="http://schemas.openxmlformats.org/officeDocument/2006/relationships/image" Target="../media/image127.jpeg"/><Relationship Id="rId1" Type="http://schemas.openxmlformats.org/officeDocument/2006/relationships/slideLayout" Target="../slideLayouts/slideLayout1.xml"/></Relationships>
</file>

<file path=ppt/slides/_rels/slide139.xml.rels><?xml version="1.0" encoding="UTF-8" standalone="yes"?>
<Relationships xmlns="http://schemas.openxmlformats.org/package/2006/relationships"><Relationship Id="rId2" Type="http://schemas.openxmlformats.org/officeDocument/2006/relationships/image" Target="../media/image128.jpeg"/><Relationship Id="rId1" Type="http://schemas.openxmlformats.org/officeDocument/2006/relationships/slideLayout" Target="../slideLayouts/slideLayout1.xml"/></Relationships>
</file>

<file path=ppt/slides/_rels/slide140.xml.rels><?xml version="1.0" encoding="UTF-8" standalone="yes"?>
<Relationships xmlns="http://schemas.openxmlformats.org/package/2006/relationships"><Relationship Id="rId2" Type="http://schemas.openxmlformats.org/officeDocument/2006/relationships/image" Target="../media/image129.jpeg"/><Relationship Id="rId1" Type="http://schemas.openxmlformats.org/officeDocument/2006/relationships/slideLayout" Target="../slideLayouts/slideLayout1.xml"/></Relationships>
</file>

<file path=ppt/slides/_rels/slide141.xml.rels><?xml version="1.0" encoding="UTF-8" standalone="yes"?>
<Relationships xmlns="http://schemas.openxmlformats.org/package/2006/relationships"><Relationship Id="rId2" Type="http://schemas.openxmlformats.org/officeDocument/2006/relationships/image" Target="../media/image130.jpeg"/><Relationship Id="rId1" Type="http://schemas.openxmlformats.org/officeDocument/2006/relationships/slideLayout" Target="../slideLayouts/slideLayout1.xml"/></Relationships>
</file>

<file path=ppt/slides/_rels/slide142.xml.rels><?xml version="1.0" encoding="UTF-8" standalone="yes"?>
<Relationships xmlns="http://schemas.openxmlformats.org/package/2006/relationships"><Relationship Id="rId2" Type="http://schemas.openxmlformats.org/officeDocument/2006/relationships/image" Target="../media/image131.jpeg"/><Relationship Id="rId1" Type="http://schemas.openxmlformats.org/officeDocument/2006/relationships/slideLayout" Target="../slideLayouts/slideLayout1.xml"/></Relationships>
</file>

<file path=ppt/slides/_rels/slide143.xml.rels><?xml version="1.0" encoding="UTF-8" standalone="yes"?>
<Relationships xmlns="http://schemas.openxmlformats.org/package/2006/relationships"><Relationship Id="rId2" Type="http://schemas.openxmlformats.org/officeDocument/2006/relationships/image" Target="../media/image132.jpeg"/><Relationship Id="rId1" Type="http://schemas.openxmlformats.org/officeDocument/2006/relationships/slideLayout" Target="../slideLayouts/slideLayout1.xml"/></Relationships>
</file>

<file path=ppt/slides/_rels/slide144.xml.rels><?xml version="1.0" encoding="UTF-8" standalone="yes"?>
<Relationships xmlns="http://schemas.openxmlformats.org/package/2006/relationships"><Relationship Id="rId3" Type="http://schemas.openxmlformats.org/officeDocument/2006/relationships/image" Target="../media/image134.png"/><Relationship Id="rId2" Type="http://schemas.openxmlformats.org/officeDocument/2006/relationships/image" Target="../media/image133.jpeg"/><Relationship Id="rId1" Type="http://schemas.openxmlformats.org/officeDocument/2006/relationships/slideLayout" Target="../slideLayouts/slideLayout1.xml"/></Relationships>
</file>

<file path=ppt/slides/_rels/slide145.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35.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36.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3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20_70135877.jpg"/>
          <p:cNvPicPr>
            <a:picLocks noChangeAspect="1"/>
          </p:cNvPicPr>
          <p:nvPr/>
        </p:nvPicPr>
        <p:blipFill>
          <a:blip r:embed="rId3" cstate="print"/>
          <a:stretch>
            <a:fillRect/>
          </a:stretch>
        </p:blipFill>
        <p:spPr>
          <a:xfrm>
            <a:off x="0" y="285728"/>
            <a:ext cx="9144000" cy="6286544"/>
          </a:xfrm>
          <a:prstGeom prst="rect">
            <a:avLst/>
          </a:prstGeom>
        </p:spPr>
      </p:pic>
      <p:sp>
        <p:nvSpPr>
          <p:cNvPr id="3" name="2 Rectángulo"/>
          <p:cNvSpPr/>
          <p:nvPr/>
        </p:nvSpPr>
        <p:spPr>
          <a:xfrm>
            <a:off x="857224" y="714356"/>
            <a:ext cx="7572428" cy="1938992"/>
          </a:xfrm>
          <a:prstGeom prst="rect">
            <a:avLst/>
          </a:prstGeom>
        </p:spPr>
        <p:txBody>
          <a:bodyPr wrap="square">
            <a:spAutoFit/>
          </a:bodyPr>
          <a:lstStyle/>
          <a:p>
            <a:r>
              <a:rPr lang="es-ES" sz="6000" b="1" dirty="0" smtClean="0">
                <a:solidFill>
                  <a:schemeClr val="bg1"/>
                </a:solidFill>
                <a:effectLst>
                  <a:glow rad="101600">
                    <a:srgbClr val="FF0000">
                      <a:alpha val="60000"/>
                    </a:srgbClr>
                  </a:glow>
                </a:effectLst>
                <a:latin typeface="AR BLANCA" pitchFamily="2" charset="0"/>
              </a:rPr>
              <a:t>Baño de sangre en Kiev</a:t>
            </a:r>
          </a:p>
          <a:p>
            <a:r>
              <a:rPr lang="es-ES" sz="6000" b="1" dirty="0" smtClean="0">
                <a:solidFill>
                  <a:schemeClr val="bg1"/>
                </a:solidFill>
                <a:effectLst>
                  <a:glow rad="101600">
                    <a:srgbClr val="FF0000">
                      <a:alpha val="60000"/>
                    </a:srgbClr>
                  </a:glow>
                </a:effectLst>
                <a:latin typeface="AR BLANCA" pitchFamily="2" charset="0"/>
              </a:rPr>
              <a:t>Ucrania ante el abismo</a:t>
            </a:r>
            <a:endParaRPr lang="es-ES" sz="6000" b="1" dirty="0">
              <a:solidFill>
                <a:schemeClr val="bg1"/>
              </a:solidFill>
              <a:effectLst>
                <a:glow rad="101600">
                  <a:srgbClr val="FF0000">
                    <a:alpha val="60000"/>
                  </a:srgbClr>
                </a:glow>
              </a:effectLst>
              <a:latin typeface="AR BLANCA" pitchFamily="2" charset="0"/>
            </a:endParaRPr>
          </a:p>
        </p:txBody>
      </p:sp>
      <p:pic>
        <p:nvPicPr>
          <p:cNvPr id="4" name="3 Imagen" descr="raton11.gif"/>
          <p:cNvPicPr>
            <a:picLocks noChangeAspect="1"/>
          </p:cNvPicPr>
          <p:nvPr/>
        </p:nvPicPr>
        <p:blipFill>
          <a:blip r:embed="rId4" cstate="print"/>
          <a:stretch>
            <a:fillRect/>
          </a:stretch>
        </p:blipFill>
        <p:spPr>
          <a:xfrm>
            <a:off x="3643306" y="4929198"/>
            <a:ext cx="1285884" cy="830633"/>
          </a:xfrm>
          <a:prstGeom prst="rect">
            <a:avLst/>
          </a:prstGeom>
        </p:spPr>
      </p:pic>
      <p:sp>
        <p:nvSpPr>
          <p:cNvPr id="5" name="4 CuadroTexto"/>
          <p:cNvSpPr txBox="1"/>
          <p:nvPr/>
        </p:nvSpPr>
        <p:spPr>
          <a:xfrm>
            <a:off x="3643306" y="5929330"/>
            <a:ext cx="2501232" cy="400110"/>
          </a:xfrm>
          <a:prstGeom prst="rect">
            <a:avLst/>
          </a:prstGeom>
          <a:noFill/>
        </p:spPr>
        <p:txBody>
          <a:bodyPr wrap="square" rtlCol="0">
            <a:spAutoFit/>
          </a:bodyPr>
          <a:lstStyle/>
          <a:p>
            <a:r>
              <a:rPr lang="es-ES" sz="2000" b="1" dirty="0" smtClean="0">
                <a:solidFill>
                  <a:schemeClr val="bg1"/>
                </a:solidFill>
              </a:rPr>
              <a:t>Avance manual</a:t>
            </a:r>
            <a:endParaRPr lang="es-ES" sz="2000" b="1" dirty="0">
              <a:solidFill>
                <a:schemeClr val="bg1"/>
              </a:solidFill>
            </a:endParaRPr>
          </a:p>
        </p:txBody>
      </p:sp>
    </p:spTree>
  </p:cSld>
  <p:clrMapOvr>
    <a:masterClrMapping/>
  </p:clrMapOvr>
  <p:transition spd="med">
    <p:sndAc>
      <p:stSnd loop="1">
        <p:snd r:embed="rId2" name="Música  triste de  violín_.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93000">
              <a:srgbClr val="8488C4"/>
            </a:gs>
            <a:gs pos="53000">
              <a:srgbClr val="D4DEFF"/>
            </a:gs>
            <a:gs pos="83000">
              <a:srgbClr val="D4DEFF"/>
            </a:gs>
            <a:gs pos="100000">
              <a:srgbClr val="96AB94"/>
            </a:gs>
          </a:gsLst>
          <a:lin ang="5400000" scaled="0"/>
          <a:tileRect/>
        </a:gradFill>
        <a:effectLst/>
      </p:bgPr>
    </p:bg>
    <p:spTree>
      <p:nvGrpSpPr>
        <p:cNvPr id="1" name=""/>
        <p:cNvGrpSpPr/>
        <p:nvPr/>
      </p:nvGrpSpPr>
      <p:grpSpPr>
        <a:xfrm>
          <a:off x="0" y="0"/>
          <a:ext cx="0" cy="0"/>
          <a:chOff x="0" y="0"/>
          <a:chExt cx="0" cy="0"/>
        </a:xfrm>
      </p:grpSpPr>
      <p:sp>
        <p:nvSpPr>
          <p:cNvPr id="3" name="2 Rectángulo"/>
          <p:cNvSpPr/>
          <p:nvPr/>
        </p:nvSpPr>
        <p:spPr>
          <a:xfrm>
            <a:off x="357158" y="285728"/>
            <a:ext cx="8501122" cy="6001643"/>
          </a:xfrm>
          <a:prstGeom prst="rect">
            <a:avLst/>
          </a:prstGeom>
        </p:spPr>
        <p:txBody>
          <a:bodyPr wrap="square">
            <a:spAutoFit/>
          </a:bodyPr>
          <a:lstStyle/>
          <a:p>
            <a:r>
              <a:rPr lang="es-ES" sz="2400" b="1" spc="150" dirty="0" smtClean="0">
                <a:ln w="11430"/>
              </a:rPr>
              <a:t>La fuerza del mapa coloreado que representa las viejas naciones se sobrepone con frecuencia sobre una realidad mucho más precaria y frágil. Esa Ucrania que parece encontrarse ahora en un momento crucial de su historia tiene solo 22 años de vida como nación política unida e independiente. Su nombre eslavo no es ni siquiera el de un país, sino literalmente el de la frontera, que es lo que significa su denominación. Todo lo demás son proyecciones del presente sobre el pasado y fantasías habituales en la narrativa nacionalista. Según el investigador de la Fundación Juan </a:t>
            </a:r>
            <a:r>
              <a:rPr lang="es-ES" sz="2400" b="1" spc="150" dirty="0" err="1" smtClean="0">
                <a:ln w="11430"/>
              </a:rPr>
              <a:t>March</a:t>
            </a:r>
            <a:r>
              <a:rPr lang="es-ES" sz="2400" b="1" spc="150" dirty="0" smtClean="0">
                <a:ln w="11430"/>
              </a:rPr>
              <a:t>, </a:t>
            </a:r>
            <a:r>
              <a:rPr lang="es-ES" sz="2400" b="1" spc="150" dirty="0" err="1" smtClean="0">
                <a:ln w="11430"/>
              </a:rPr>
              <a:t>Leonid</a:t>
            </a:r>
            <a:r>
              <a:rPr lang="es-ES" sz="2400" b="1" spc="150" dirty="0" smtClean="0">
                <a:ln w="11430"/>
              </a:rPr>
              <a:t> </a:t>
            </a:r>
            <a:r>
              <a:rPr lang="es-ES" sz="2400" b="1" spc="150" dirty="0" err="1" smtClean="0">
                <a:ln w="11430"/>
              </a:rPr>
              <a:t>Peishakin</a:t>
            </a:r>
            <a:r>
              <a:rPr lang="es-ES" sz="2400" b="1" spc="150" dirty="0" smtClean="0">
                <a:ln w="11430"/>
              </a:rPr>
              <a:t>, “si hay algo que define la experiencia ucrania es la división, entre la unión polaco-lituana y Rusia desde 1569 hasta 1795, los imperios austríaco y ruso entre 1795 y 1917, y el catolicismo griego y la ortodoxia rusa desde 1596 hasta hoy”.</a:t>
            </a:r>
            <a:endParaRPr lang="es-ES" sz="2400" b="1" spc="150" dirty="0">
              <a:ln w="11430"/>
            </a:endParaRPr>
          </a:p>
        </p:txBody>
      </p:sp>
    </p:spTree>
  </p:cSld>
  <p:clrMapOvr>
    <a:masterClrMapping/>
  </p:clrMapOvr>
  <p:transition spd="med">
    <p:split orient="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93000">
              <a:srgbClr val="8488C4"/>
            </a:gs>
            <a:gs pos="53000">
              <a:srgbClr val="D4DEFF"/>
            </a:gs>
            <a:gs pos="83000">
              <a:srgbClr val="D4DEFF"/>
            </a:gs>
            <a:gs pos="100000">
              <a:srgbClr val="96AB94"/>
            </a:gs>
          </a:gsLst>
          <a:lin ang="5400000" scaled="0"/>
        </a:gradFill>
        <a:effectLst/>
      </p:bgPr>
    </p:bg>
    <p:spTree>
      <p:nvGrpSpPr>
        <p:cNvPr id="1" name=""/>
        <p:cNvGrpSpPr/>
        <p:nvPr/>
      </p:nvGrpSpPr>
      <p:grpSpPr>
        <a:xfrm>
          <a:off x="0" y="0"/>
          <a:ext cx="0" cy="0"/>
          <a:chOff x="0" y="0"/>
          <a:chExt cx="0" cy="0"/>
        </a:xfrm>
      </p:grpSpPr>
      <p:sp>
        <p:nvSpPr>
          <p:cNvPr id="2" name="1 Rectángulo"/>
          <p:cNvSpPr/>
          <p:nvPr/>
        </p:nvSpPr>
        <p:spPr>
          <a:xfrm>
            <a:off x="500034" y="1571612"/>
            <a:ext cx="8215370" cy="3416320"/>
          </a:xfrm>
          <a:prstGeom prst="rect">
            <a:avLst/>
          </a:prstGeom>
        </p:spPr>
        <p:txBody>
          <a:bodyPr wrap="square">
            <a:spAutoFit/>
          </a:bodyPr>
          <a:lstStyle/>
          <a:p>
            <a:r>
              <a:rPr lang="es-ES" sz="2400" b="1" dirty="0" smtClean="0"/>
              <a:t>Las raíces de la actual división de Ucrania en dos segmentos al borde de la guerra civil están inscritas así en su historia y su personalidad. Según un diplomático británico que viajó allí en 1918, cuyo testimonio recoge el historiador Orlando </a:t>
            </a:r>
            <a:r>
              <a:rPr lang="es-ES" sz="2400" b="1" dirty="0" err="1" smtClean="0"/>
              <a:t>Figes</a:t>
            </a:r>
            <a:r>
              <a:rPr lang="es-ES" sz="2400" b="1" dirty="0" smtClean="0"/>
              <a:t>, “si preguntamos a un campesino medio de Ucrania cuál es su nacionalidad nos dirá que es griego ortodoxo; si le preguntamos si es </a:t>
            </a:r>
            <a:r>
              <a:rPr lang="es-ES" sz="2400" b="1" dirty="0" err="1" smtClean="0"/>
              <a:t>granruso</a:t>
            </a:r>
            <a:r>
              <a:rPr lang="es-ES" sz="2400" b="1" dirty="0" smtClean="0"/>
              <a:t>, polaco o ucranio, nos diría probablemente que es un campesino; y si insistiéramos respecto a qué lengua habla, nos diría que la lengua local”.</a:t>
            </a:r>
            <a:endParaRPr lang="es-ES" sz="2400" b="1" dirty="0"/>
          </a:p>
        </p:txBody>
      </p:sp>
    </p:spTree>
  </p:cSld>
  <p:clrMapOvr>
    <a:masterClrMapping/>
  </p:clrMapOvr>
  <p:transition spd="med">
    <p:split orient="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95000">
              <a:srgbClr val="8488C4"/>
            </a:gs>
            <a:gs pos="53000">
              <a:srgbClr val="D4DEFF"/>
            </a:gs>
            <a:gs pos="83000">
              <a:srgbClr val="D4DEFF"/>
            </a:gs>
            <a:gs pos="100000">
              <a:srgbClr val="96AB94"/>
            </a:gs>
          </a:gsLst>
          <a:lin ang="5400000" scaled="0"/>
        </a:gradFill>
        <a:effectLst/>
      </p:bgPr>
    </p:bg>
    <p:spTree>
      <p:nvGrpSpPr>
        <p:cNvPr id="1" name=""/>
        <p:cNvGrpSpPr/>
        <p:nvPr/>
      </p:nvGrpSpPr>
      <p:grpSpPr>
        <a:xfrm>
          <a:off x="0" y="0"/>
          <a:ext cx="0" cy="0"/>
          <a:chOff x="0" y="0"/>
          <a:chExt cx="0" cy="0"/>
        </a:xfrm>
      </p:grpSpPr>
      <p:sp>
        <p:nvSpPr>
          <p:cNvPr id="2" name="1 Rectángulo"/>
          <p:cNvSpPr/>
          <p:nvPr/>
        </p:nvSpPr>
        <p:spPr>
          <a:xfrm>
            <a:off x="285720" y="214291"/>
            <a:ext cx="8643998" cy="5632311"/>
          </a:xfrm>
          <a:prstGeom prst="rect">
            <a:avLst/>
          </a:prstGeom>
        </p:spPr>
        <p:txBody>
          <a:bodyPr wrap="square">
            <a:spAutoFit/>
          </a:bodyPr>
          <a:lstStyle/>
          <a:p>
            <a:r>
              <a:rPr lang="es-ES" sz="2400" b="1" dirty="0" smtClean="0"/>
              <a:t>La división actual responde en un primer plano a la doble opción que se les ha venido ofreciendo a los ucranios entre la integración en la Unión Europea, tal como corresponde a su pasado austro-húngaro, y el regreso a Rusia, ahora en forma de una unión aduanera, que recrea tanto el expansionismo del viejo imperio zarista como el de la desaparecida Unión Soviética. En un segundo plano afecta también a dos modelos políticos, sea la democracia soberana corrupta y autoritaria que </a:t>
            </a:r>
            <a:r>
              <a:rPr lang="es-ES" sz="2400" b="1" dirty="0" err="1" smtClean="0"/>
              <a:t>Yanukóvich</a:t>
            </a:r>
            <a:r>
              <a:rPr lang="es-ES" sz="2400" b="1" dirty="0" smtClean="0"/>
              <a:t> intenta mantener a flote mediante sus poderes presidenciales, sea el régimen parlamentario de tipo occidental demandado por los manifestantes. Pero incide en la propia identidad y existencia del país, es decir, en la improbable capacidad de los ucranios para mantenerse unidos a partir y no a pesar de estas diferencias que han venido separándoles hasta ahora y que en este momento les sitúan al borde de la guerra civil.</a:t>
            </a:r>
            <a:endParaRPr lang="es-ES" sz="2400" b="1" dirty="0"/>
          </a:p>
        </p:txBody>
      </p:sp>
    </p:spTree>
  </p:cSld>
  <p:clrMapOvr>
    <a:masterClrMapping/>
  </p:clrMapOvr>
  <p:transition spd="med">
    <p:split orient="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93000">
              <a:srgbClr val="8488C4"/>
            </a:gs>
            <a:gs pos="53000">
              <a:srgbClr val="D4DEFF"/>
            </a:gs>
            <a:gs pos="83000">
              <a:srgbClr val="D4DEFF"/>
            </a:gs>
            <a:gs pos="100000">
              <a:srgbClr val="96AB94"/>
            </a:gs>
          </a:gsLst>
          <a:lin ang="5400000" scaled="0"/>
        </a:gradFill>
        <a:effectLst/>
      </p:bgPr>
    </p:bg>
    <p:spTree>
      <p:nvGrpSpPr>
        <p:cNvPr id="1" name=""/>
        <p:cNvGrpSpPr/>
        <p:nvPr/>
      </p:nvGrpSpPr>
      <p:grpSpPr>
        <a:xfrm>
          <a:off x="0" y="0"/>
          <a:ext cx="0" cy="0"/>
          <a:chOff x="0" y="0"/>
          <a:chExt cx="0" cy="0"/>
        </a:xfrm>
      </p:grpSpPr>
      <p:sp>
        <p:nvSpPr>
          <p:cNvPr id="2" name="1 Rectángulo"/>
          <p:cNvSpPr/>
          <p:nvPr/>
        </p:nvSpPr>
        <p:spPr>
          <a:xfrm>
            <a:off x="285720" y="1214421"/>
            <a:ext cx="8643998" cy="4154984"/>
          </a:xfrm>
          <a:prstGeom prst="rect">
            <a:avLst/>
          </a:prstGeom>
        </p:spPr>
        <p:txBody>
          <a:bodyPr wrap="square">
            <a:spAutoFit/>
          </a:bodyPr>
          <a:lstStyle/>
          <a:p>
            <a:r>
              <a:rPr lang="es-ES" sz="2400" b="1" dirty="0" smtClean="0"/>
              <a:t>Hay muchas responsabilidades en el deslizamiento violento del conflicto que empezó en noviembre</a:t>
            </a:r>
            <a:r>
              <a:rPr lang="es-ES" sz="2400" b="1" dirty="0"/>
              <a:t> </a:t>
            </a:r>
            <a:r>
              <a:rPr lang="es-ES" sz="2400" b="1" dirty="0" smtClean="0"/>
              <a:t>tras la negativa del presidente </a:t>
            </a:r>
            <a:r>
              <a:rPr lang="es-ES" sz="2400" b="1" dirty="0" err="1" smtClean="0"/>
              <a:t>Yanukóvich</a:t>
            </a:r>
            <a:r>
              <a:rPr lang="es-ES" sz="2400" b="1" dirty="0" smtClean="0"/>
              <a:t> a firmar el acuerdo de asociación con la Unión Europea y su decantación en favor de Putin. La primera, del propio presidente ucranio, inepto y mendaz hasta molestar a su propio patrono del Kremlin. También las tiene el presidente ruso con sus ambiciones imperiales frente a Washington y Bruselas. Son evidentes las de la vacilante Unión Europea. Y no puede faltar la oposición, incapaz de controlar un movimiento que ha ido cayendo en el descontrol de la violencia o bajo el control de la extrema derecha.</a:t>
            </a:r>
          </a:p>
        </p:txBody>
      </p:sp>
    </p:spTree>
  </p:cSld>
  <p:clrMapOvr>
    <a:masterClrMapping/>
  </p:clrMapOvr>
  <p:transition spd="med">
    <p:split orient="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93000">
              <a:srgbClr val="8488C4"/>
            </a:gs>
            <a:gs pos="53000">
              <a:srgbClr val="D4DEFF"/>
            </a:gs>
            <a:gs pos="83000">
              <a:srgbClr val="D4DEFF"/>
            </a:gs>
            <a:gs pos="100000">
              <a:srgbClr val="96AB94"/>
            </a:gs>
          </a:gsLst>
          <a:lin ang="5400000" scaled="0"/>
        </a:gradFill>
        <a:effectLst/>
      </p:bgPr>
    </p:bg>
    <p:spTree>
      <p:nvGrpSpPr>
        <p:cNvPr id="1" name=""/>
        <p:cNvGrpSpPr/>
        <p:nvPr/>
      </p:nvGrpSpPr>
      <p:grpSpPr>
        <a:xfrm>
          <a:off x="0" y="0"/>
          <a:ext cx="0" cy="0"/>
          <a:chOff x="0" y="0"/>
          <a:chExt cx="0" cy="0"/>
        </a:xfrm>
      </p:grpSpPr>
      <p:sp>
        <p:nvSpPr>
          <p:cNvPr id="4" name="3 Rectángulo"/>
          <p:cNvSpPr/>
          <p:nvPr/>
        </p:nvSpPr>
        <p:spPr>
          <a:xfrm>
            <a:off x="785786" y="1571612"/>
            <a:ext cx="7786742" cy="3416320"/>
          </a:xfrm>
          <a:prstGeom prst="rect">
            <a:avLst/>
          </a:prstGeom>
        </p:spPr>
        <p:txBody>
          <a:bodyPr wrap="square">
            <a:spAutoFit/>
          </a:bodyPr>
          <a:lstStyle/>
          <a:p>
            <a:r>
              <a:rPr lang="es-ES" sz="2400" b="1" dirty="0" smtClean="0"/>
              <a:t>Ucrania vive una mezcla de conflicto civil y de guerra </a:t>
            </a:r>
            <a:r>
              <a:rPr lang="es-ES" sz="2400" b="1" dirty="0" err="1" smtClean="0"/>
              <a:t>geoeconómica</a:t>
            </a:r>
            <a:r>
              <a:rPr lang="es-ES" sz="2400" b="1" dirty="0" smtClean="0"/>
              <a:t> que está derivando hacia la contienda armada. Están en juego las fronteras de Europa, e indirectamente la capacidad de la UE para existir en el mundo. Pero lo más sustancial concierne a los ucranios y es su capacidad para construir Ucrania juntos, país que solo podrá sobrevivir si consigue convertirse en un Estado democrático que respete e incluya todas las diferencias e identidades. </a:t>
            </a:r>
            <a:endParaRPr lang="es-ES" sz="2400" b="1" dirty="0"/>
          </a:p>
        </p:txBody>
      </p:sp>
    </p:spTree>
  </p:cSld>
  <p:clrMapOvr>
    <a:masterClrMapping/>
  </p:clrMapOvr>
  <p:transition spd="med">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93000">
              <a:srgbClr val="8488C4"/>
            </a:gs>
            <a:gs pos="53000">
              <a:srgbClr val="D4DEFF"/>
            </a:gs>
            <a:gs pos="83000">
              <a:srgbClr val="D4DEFF"/>
            </a:gs>
            <a:gs pos="100000">
              <a:srgbClr val="96AB94"/>
            </a:gs>
          </a:gsLst>
          <a:lin ang="5400000" scaled="0"/>
        </a:gradFill>
        <a:effectLst/>
      </p:bgPr>
    </p:bg>
    <p:spTree>
      <p:nvGrpSpPr>
        <p:cNvPr id="1" name=""/>
        <p:cNvGrpSpPr/>
        <p:nvPr/>
      </p:nvGrpSpPr>
      <p:grpSpPr>
        <a:xfrm>
          <a:off x="0" y="0"/>
          <a:ext cx="0" cy="0"/>
          <a:chOff x="0" y="0"/>
          <a:chExt cx="0" cy="0"/>
        </a:xfrm>
      </p:grpSpPr>
      <p:sp>
        <p:nvSpPr>
          <p:cNvPr id="2" name="1 Rectángulo"/>
          <p:cNvSpPr/>
          <p:nvPr/>
        </p:nvSpPr>
        <p:spPr>
          <a:xfrm>
            <a:off x="642910" y="1357298"/>
            <a:ext cx="8072494" cy="3785652"/>
          </a:xfrm>
          <a:prstGeom prst="rect">
            <a:avLst/>
          </a:prstGeom>
        </p:spPr>
        <p:txBody>
          <a:bodyPr wrap="square">
            <a:spAutoFit/>
          </a:bodyPr>
          <a:lstStyle/>
          <a:p>
            <a:r>
              <a:rPr lang="es-ES" sz="2400" b="1" dirty="0" smtClean="0"/>
              <a:t>La relativa tregua de dos semanas propiciada en Ucrania por la amnistía ha saltado por los aires con muchos de muertos en Kiev, el mismo día en que supuestamente el Parlamento iba a debatir la revocación de los poderes presidenciales casi absolutos que </a:t>
            </a:r>
            <a:r>
              <a:rPr lang="es-ES" sz="2400" b="1" dirty="0" err="1" smtClean="0"/>
              <a:t>Víktor</a:t>
            </a:r>
            <a:r>
              <a:rPr lang="es-ES" sz="2400" b="1" dirty="0" smtClean="0"/>
              <a:t> </a:t>
            </a:r>
            <a:r>
              <a:rPr lang="es-ES" sz="2400" b="1" dirty="0" err="1" smtClean="0"/>
              <a:t>Yanukóvich</a:t>
            </a:r>
            <a:r>
              <a:rPr lang="es-ES" sz="2400" b="1" dirty="0" smtClean="0"/>
              <a:t> ostenta desde 2010. El baño de sangre de la capital, con miles de manifestantes enfrentados a la policía y los matones del Gobierno, coloca a la crucial </a:t>
            </a:r>
            <a:r>
              <a:rPr lang="es-ES" sz="2400" b="1" dirty="0" err="1" smtClean="0"/>
              <a:t>exrepública</a:t>
            </a:r>
            <a:r>
              <a:rPr lang="es-ES" sz="2400" b="1" dirty="0" smtClean="0"/>
              <a:t> soviética en el umbral de un levantamiento popular y hace imperativo un paso atrás de los bandos antagonistas.</a:t>
            </a:r>
            <a:endParaRPr lang="es-ES" sz="2400" b="1" dirty="0"/>
          </a:p>
        </p:txBody>
      </p:sp>
    </p:spTree>
  </p:cSld>
  <p:clrMapOvr>
    <a:masterClrMapping/>
  </p:clrMapOvr>
  <p:transition spd="med">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93000">
              <a:srgbClr val="8488C4"/>
            </a:gs>
            <a:gs pos="53000">
              <a:srgbClr val="D4DEFF"/>
            </a:gs>
            <a:gs pos="83000">
              <a:srgbClr val="D4DEFF"/>
            </a:gs>
            <a:gs pos="100000">
              <a:srgbClr val="96AB94"/>
            </a:gs>
          </a:gsLst>
          <a:lin ang="5400000" scaled="0"/>
        </a:gradFill>
        <a:effectLst/>
      </p:bgPr>
    </p:bg>
    <p:spTree>
      <p:nvGrpSpPr>
        <p:cNvPr id="1" name=""/>
        <p:cNvGrpSpPr/>
        <p:nvPr/>
      </p:nvGrpSpPr>
      <p:grpSpPr>
        <a:xfrm>
          <a:off x="0" y="0"/>
          <a:ext cx="0" cy="0"/>
          <a:chOff x="0" y="0"/>
          <a:chExt cx="0" cy="0"/>
        </a:xfrm>
      </p:grpSpPr>
      <p:sp>
        <p:nvSpPr>
          <p:cNvPr id="2" name="1 Rectángulo"/>
          <p:cNvSpPr/>
          <p:nvPr/>
        </p:nvSpPr>
        <p:spPr>
          <a:xfrm>
            <a:off x="428596" y="1285860"/>
            <a:ext cx="8429684" cy="3416320"/>
          </a:xfrm>
          <a:prstGeom prst="rect">
            <a:avLst/>
          </a:prstGeom>
        </p:spPr>
        <p:txBody>
          <a:bodyPr wrap="square">
            <a:spAutoFit/>
          </a:bodyPr>
          <a:lstStyle/>
          <a:p>
            <a:r>
              <a:rPr lang="es-ES" sz="2400" b="1" dirty="0" smtClean="0"/>
              <a:t>Hasta ahora, </a:t>
            </a:r>
            <a:r>
              <a:rPr lang="es-ES" sz="2400" b="1" dirty="0" err="1" smtClean="0"/>
              <a:t>Yanukóvich</a:t>
            </a:r>
            <a:r>
              <a:rPr lang="es-ES" sz="2400" b="1" dirty="0" smtClean="0"/>
              <a:t> había reprimido intermitentemente a quienes piden masivamente su dimisión al frente de un poder dictatorial y corrupto. Los acontecimientos del martes, los más graves desde el comienzo de las protestas por el rechazo de un acuerdo con la UE para echarse en brazos de Moscú, no solo dinamitan los frágiles puentes entre Gobierno y oposición. La violencia extrema de Kiev sugiere que </a:t>
            </a:r>
            <a:r>
              <a:rPr lang="es-ES" sz="2400" b="1" dirty="0" err="1" smtClean="0"/>
              <a:t>Yanukóvich</a:t>
            </a:r>
            <a:r>
              <a:rPr lang="es-ES" sz="2400" b="1" dirty="0" smtClean="0"/>
              <a:t> ha dejado atrás el dilema entre negociar o reprimir, en un guion que solo puede haber sido escrito por el Kremlin.</a:t>
            </a:r>
            <a:endParaRPr lang="es-ES" sz="2400" b="1" dirty="0"/>
          </a:p>
        </p:txBody>
      </p:sp>
    </p:spTree>
  </p:cSld>
  <p:clrMapOvr>
    <a:masterClrMapping/>
  </p:clrMapOvr>
  <p:transition spd="med">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93000">
              <a:srgbClr val="8488C4"/>
            </a:gs>
            <a:gs pos="53000">
              <a:srgbClr val="D4DEFF"/>
            </a:gs>
            <a:gs pos="83000">
              <a:srgbClr val="D4DEFF"/>
            </a:gs>
            <a:gs pos="100000">
              <a:srgbClr val="96AB94"/>
            </a:gs>
          </a:gsLst>
          <a:lin ang="5400000" scaled="0"/>
        </a:gradFill>
        <a:effectLst/>
      </p:bgPr>
    </p:bg>
    <p:spTree>
      <p:nvGrpSpPr>
        <p:cNvPr id="1" name=""/>
        <p:cNvGrpSpPr/>
        <p:nvPr/>
      </p:nvGrpSpPr>
      <p:grpSpPr>
        <a:xfrm>
          <a:off x="0" y="0"/>
          <a:ext cx="0" cy="0"/>
          <a:chOff x="0" y="0"/>
          <a:chExt cx="0" cy="0"/>
        </a:xfrm>
      </p:grpSpPr>
      <p:sp>
        <p:nvSpPr>
          <p:cNvPr id="2" name="1 Rectángulo"/>
          <p:cNvSpPr/>
          <p:nvPr/>
        </p:nvSpPr>
        <p:spPr>
          <a:xfrm>
            <a:off x="642910" y="1857364"/>
            <a:ext cx="8001056" cy="3046988"/>
          </a:xfrm>
          <a:prstGeom prst="rect">
            <a:avLst/>
          </a:prstGeom>
        </p:spPr>
        <p:txBody>
          <a:bodyPr wrap="square">
            <a:spAutoFit/>
          </a:bodyPr>
          <a:lstStyle/>
          <a:p>
            <a:r>
              <a:rPr lang="es-ES" sz="2400" b="1" dirty="0" smtClean="0"/>
              <a:t>La violencia intensa dentro de un Estado, aunque no llegue a la guerra civil, puede seguir dos direcciones totalmente distintas. Puede desgarrar el Estado, como en el caso de Siria y la antigua Yugoslavia, o, si la gente colabora para apartarse del borde del abismo, puede unir más aún una nación, como en Sudáfrica. Un Estado-nación es un país en el que el Estado crea la identidad nacional común de los ciudadanos, en lugar de consolidar una identidad étnica única ya existente.</a:t>
            </a:r>
            <a:endParaRPr lang="es-ES" sz="2400" b="1" dirty="0"/>
          </a:p>
        </p:txBody>
      </p:sp>
    </p:spTree>
  </p:cSld>
  <p:clrMapOvr>
    <a:masterClrMapping/>
  </p:clrMapOvr>
  <p:transition spd="med">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93000">
              <a:srgbClr val="8488C4"/>
            </a:gs>
            <a:gs pos="53000">
              <a:srgbClr val="D4DEFF"/>
            </a:gs>
            <a:gs pos="83000">
              <a:srgbClr val="D4DEFF"/>
            </a:gs>
            <a:gs pos="100000">
              <a:srgbClr val="96AB94"/>
            </a:gs>
          </a:gsLst>
          <a:lin ang="5400000" scaled="0"/>
        </a:gradFill>
        <a:effectLst/>
      </p:bgPr>
    </p:bg>
    <p:spTree>
      <p:nvGrpSpPr>
        <p:cNvPr id="1" name=""/>
        <p:cNvGrpSpPr/>
        <p:nvPr/>
      </p:nvGrpSpPr>
      <p:grpSpPr>
        <a:xfrm>
          <a:off x="0" y="0"/>
          <a:ext cx="0" cy="0"/>
          <a:chOff x="0" y="0"/>
          <a:chExt cx="0" cy="0"/>
        </a:xfrm>
      </p:grpSpPr>
      <p:sp>
        <p:nvSpPr>
          <p:cNvPr id="2" name="1 Rectángulo"/>
          <p:cNvSpPr/>
          <p:nvPr/>
        </p:nvSpPr>
        <p:spPr>
          <a:xfrm>
            <a:off x="357158" y="714356"/>
            <a:ext cx="8501122" cy="4893647"/>
          </a:xfrm>
          <a:prstGeom prst="rect">
            <a:avLst/>
          </a:prstGeom>
        </p:spPr>
        <p:txBody>
          <a:bodyPr wrap="square">
            <a:spAutoFit/>
          </a:bodyPr>
          <a:lstStyle/>
          <a:p>
            <a:r>
              <a:rPr lang="es-ES" sz="2400" b="1" dirty="0" smtClean="0"/>
              <a:t>Sin Kiev, Rusia dejará de ser un imperio y tiene la oportunidad de derivar en un estado-nación</a:t>
            </a:r>
          </a:p>
          <a:p>
            <a:r>
              <a:rPr lang="es-ES" sz="2400" b="1" dirty="0" smtClean="0"/>
              <a:t>Esa situación, además de la brutalidad de los soldados, es la que tanta indignación despierta entre muchos ucranios, algunos de los cuales han dado su vida en la lucha para cambiarla. No obstante, si se logra consolidar el acuerdo propuesto —que consiste en formar un Gobierno de coalición, llevar a cabo una reforma constitucional que devuelva más poderes al Parlamento y celebrar una elección presidencial antes de que termine el año—, estos días cubiertos de sangre podrían pasar a la historia de Ucrania como un capítulo decisivo en el camino hacia convertirse en un auténtico Estado-nación independiente. Si no, el peligro es la desintegración.</a:t>
            </a:r>
            <a:endParaRPr lang="es-ES" sz="2400" b="1" dirty="0"/>
          </a:p>
        </p:txBody>
      </p:sp>
    </p:spTree>
  </p:cSld>
  <p:clrMapOvr>
    <a:masterClrMapping/>
  </p:clrMapOvr>
  <p:transition spd="med">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93000">
              <a:srgbClr val="8488C4"/>
            </a:gs>
            <a:gs pos="53000">
              <a:srgbClr val="D4DEFF"/>
            </a:gs>
            <a:gs pos="83000">
              <a:srgbClr val="D4DEFF"/>
            </a:gs>
            <a:gs pos="100000">
              <a:srgbClr val="96AB94"/>
            </a:gs>
          </a:gsLst>
          <a:lin ang="5400000" scaled="0"/>
        </a:gradFill>
        <a:effectLst/>
      </p:bgPr>
    </p:bg>
    <p:spTree>
      <p:nvGrpSpPr>
        <p:cNvPr id="1" name=""/>
        <p:cNvGrpSpPr/>
        <p:nvPr/>
      </p:nvGrpSpPr>
      <p:grpSpPr>
        <a:xfrm>
          <a:off x="0" y="0"/>
          <a:ext cx="0" cy="0"/>
          <a:chOff x="0" y="0"/>
          <a:chExt cx="0" cy="0"/>
        </a:xfrm>
      </p:grpSpPr>
      <p:sp>
        <p:nvSpPr>
          <p:cNvPr id="2" name="1 Rectángulo"/>
          <p:cNvSpPr/>
          <p:nvPr/>
        </p:nvSpPr>
        <p:spPr>
          <a:xfrm>
            <a:off x="500034" y="928670"/>
            <a:ext cx="8072494" cy="4524315"/>
          </a:xfrm>
          <a:prstGeom prst="rect">
            <a:avLst/>
          </a:prstGeom>
        </p:spPr>
        <p:txBody>
          <a:bodyPr wrap="square">
            <a:spAutoFit/>
          </a:bodyPr>
          <a:lstStyle/>
          <a:p>
            <a:r>
              <a:rPr lang="es-ES" sz="2400" b="1" dirty="0" smtClean="0"/>
              <a:t>El ministro de Interior de Ucrania, </a:t>
            </a:r>
            <a:r>
              <a:rPr lang="es-ES" sz="2400" b="1" dirty="0" err="1" smtClean="0"/>
              <a:t>Asdén</a:t>
            </a:r>
            <a:r>
              <a:rPr lang="es-ES" sz="2400" b="1" dirty="0" smtClean="0"/>
              <a:t> </a:t>
            </a:r>
            <a:r>
              <a:rPr lang="es-ES" sz="2400" b="1" dirty="0" err="1" smtClean="0"/>
              <a:t>Avákov</a:t>
            </a:r>
            <a:r>
              <a:rPr lang="es-ES" sz="2400" b="1" dirty="0" smtClean="0"/>
              <a:t>, ha anunciado este lunes en su cuenta de </a:t>
            </a:r>
            <a:r>
              <a:rPr lang="es-ES" sz="2400" b="1" dirty="0" err="1" smtClean="0"/>
              <a:t>Facebook</a:t>
            </a:r>
            <a:r>
              <a:rPr lang="es-ES" sz="2400" b="1" dirty="0" smtClean="0"/>
              <a:t> que se ha iniciado un proceso penal contra el presidente depuesto </a:t>
            </a:r>
            <a:r>
              <a:rPr lang="es-ES" sz="2400" b="1" dirty="0" err="1" smtClean="0"/>
              <a:t>Víktor</a:t>
            </a:r>
            <a:r>
              <a:rPr lang="es-ES" sz="2400" b="1" dirty="0" smtClean="0"/>
              <a:t> </a:t>
            </a:r>
            <a:r>
              <a:rPr lang="es-ES" sz="2400" b="1" dirty="0" err="1" smtClean="0"/>
              <a:t>Yanukóvich</a:t>
            </a:r>
            <a:r>
              <a:rPr lang="es-ES" sz="2400" b="1" dirty="0" smtClean="0"/>
              <a:t>, quién fue visto por última vez el sábado en la región pro rusa de Crimea, por "asesinato masivo" y que se ha dictado contra él una orden de busca y captura. "Se ha abierto un proceso penal por asesinato masivo de ciudadanos pacíficos. </a:t>
            </a:r>
            <a:r>
              <a:rPr lang="es-ES" sz="2400" b="1" dirty="0" err="1" smtClean="0"/>
              <a:t>Yanukóvich</a:t>
            </a:r>
            <a:r>
              <a:rPr lang="es-ES" sz="2400" b="1" dirty="0" smtClean="0"/>
              <a:t> y otros </a:t>
            </a:r>
            <a:r>
              <a:rPr lang="es-ES" sz="2400" b="1" dirty="0" err="1" smtClean="0"/>
              <a:t>exaltos</a:t>
            </a:r>
            <a:r>
              <a:rPr lang="es-ES" sz="2400" b="1" dirty="0" smtClean="0"/>
              <a:t> cargos están en busca y captura". Rusia ha retirado este lunes a su embajador en Ucrania justo después de que el presidente interino, Alexander </a:t>
            </a:r>
            <a:r>
              <a:rPr lang="es-ES" sz="2400" b="1" dirty="0" err="1" smtClean="0"/>
              <a:t>Turchynov</a:t>
            </a:r>
            <a:r>
              <a:rPr lang="es-ES" sz="2400" b="1" dirty="0" smtClean="0"/>
              <a:t>, anunciara su intención de acercarse más a la Unión Europea.</a:t>
            </a:r>
          </a:p>
        </p:txBody>
      </p:sp>
    </p:spTree>
  </p:cSld>
  <p:clrMapOvr>
    <a:masterClrMapping/>
  </p:clrMapOvr>
  <p:transition spd="med">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93000">
              <a:srgbClr val="8488C4"/>
            </a:gs>
            <a:gs pos="53000">
              <a:srgbClr val="D4DEFF"/>
            </a:gs>
            <a:gs pos="83000">
              <a:srgbClr val="D4DEFF"/>
            </a:gs>
            <a:gs pos="100000">
              <a:srgbClr val="96AB94"/>
            </a:gs>
          </a:gsLst>
          <a:lin ang="5400000" scaled="0"/>
        </a:gradFill>
        <a:effectLst/>
      </p:bgPr>
    </p:bg>
    <p:spTree>
      <p:nvGrpSpPr>
        <p:cNvPr id="1" name=""/>
        <p:cNvGrpSpPr/>
        <p:nvPr/>
      </p:nvGrpSpPr>
      <p:grpSpPr>
        <a:xfrm>
          <a:off x="0" y="0"/>
          <a:ext cx="0" cy="0"/>
          <a:chOff x="0" y="0"/>
          <a:chExt cx="0" cy="0"/>
        </a:xfrm>
      </p:grpSpPr>
      <p:sp>
        <p:nvSpPr>
          <p:cNvPr id="2" name="1 Rectángulo"/>
          <p:cNvSpPr/>
          <p:nvPr/>
        </p:nvSpPr>
        <p:spPr>
          <a:xfrm>
            <a:off x="571472" y="214290"/>
            <a:ext cx="8143932" cy="6123199"/>
          </a:xfrm>
          <a:prstGeom prst="rect">
            <a:avLst/>
          </a:prstGeom>
        </p:spPr>
        <p:txBody>
          <a:bodyPr wrap="square">
            <a:spAutoFit/>
          </a:bodyPr>
          <a:lstStyle/>
          <a:p>
            <a:r>
              <a:rPr lang="es-ES" sz="2400" b="1" dirty="0" smtClean="0"/>
              <a:t>El Servicio de Seguridad (antiguo KGB) del país ha señalado que no sabe dónde se encuentra el depuesto </a:t>
            </a:r>
            <a:r>
              <a:rPr lang="es-ES" sz="2400" b="1" dirty="0" err="1" smtClean="0"/>
              <a:t>Yanukóvich</a:t>
            </a:r>
            <a:r>
              <a:rPr lang="es-ES" sz="2400" b="1" dirty="0" smtClean="0"/>
              <a:t>, aunque cree que sigue en el país. "En este momento, </a:t>
            </a:r>
            <a:r>
              <a:rPr lang="es-ES" sz="2400" b="1" dirty="0" err="1" smtClean="0"/>
              <a:t>Yanukóvich</a:t>
            </a:r>
            <a:r>
              <a:rPr lang="es-ES" sz="2400" b="1" dirty="0" smtClean="0"/>
              <a:t> no está detenido, y todavía no se ha determinado su paradero", dijo una fuente del servicio secreto a la agencia local </a:t>
            </a:r>
            <a:r>
              <a:rPr lang="es-ES" sz="2400" b="1" dirty="0" err="1" smtClean="0"/>
              <a:t>Ukrinform</a:t>
            </a:r>
            <a:r>
              <a:rPr lang="es-ES" sz="2400" b="1" dirty="0" smtClean="0"/>
              <a:t>, desmintiendo los rumores que anunciaban que el </a:t>
            </a:r>
            <a:r>
              <a:rPr lang="es-ES" sz="2400" b="1" dirty="0" err="1" smtClean="0"/>
              <a:t>exmandatario</a:t>
            </a:r>
            <a:r>
              <a:rPr lang="es-ES" sz="2400" b="1" dirty="0" smtClean="0"/>
              <a:t> había sido arrestado en Crimea, al sur del país. Desde entonces, y tras haber denunciado que en Ucrania no ha habido una revolución sino un golpe de Estado, </a:t>
            </a:r>
            <a:r>
              <a:rPr lang="es-ES" sz="2400" b="1" dirty="0" err="1" smtClean="0"/>
              <a:t>Yanukóvich</a:t>
            </a:r>
            <a:r>
              <a:rPr lang="es-ES" sz="2400" b="1" dirty="0" smtClean="0"/>
              <a:t> se encuentra en paradero desconocido.</a:t>
            </a:r>
          </a:p>
          <a:p>
            <a:r>
              <a:rPr lang="es-ES" sz="2400" b="1" dirty="0" smtClean="0"/>
              <a:t>Los diputados de la Rada Suprema (el Parlamento Ucranio), votaron la destitución del presidente </a:t>
            </a:r>
            <a:r>
              <a:rPr lang="es-ES" sz="2400" b="1" dirty="0" err="1" smtClean="0"/>
              <a:t>Yanukóvich</a:t>
            </a:r>
            <a:r>
              <a:rPr lang="es-ES" sz="2400" b="1" dirty="0" smtClean="0"/>
              <a:t>, </a:t>
            </a:r>
            <a:r>
              <a:rPr lang="es-ES" sz="2400" b="1" dirty="0" err="1" smtClean="0"/>
              <a:t>perteneciante</a:t>
            </a:r>
            <a:r>
              <a:rPr lang="es-ES" sz="2400" b="1" dirty="0" smtClean="0"/>
              <a:t> al Partido de las Regiones (PR), tras meses de protestas donde decenas de manifestantes perdieron la vida. El Parlamento ratificó ese mismo día la convocatoria de elecciones anticipadas para el próximo 25 de mayo.</a:t>
            </a:r>
            <a:endParaRPr lang="es-ES" sz="2400" b="1" dirty="0"/>
          </a:p>
        </p:txBody>
      </p:sp>
    </p:spTree>
  </p:cSld>
  <p:clrMapOvr>
    <a:masterClrMapping/>
  </p:clrMapOvr>
  <p:transition spd="med">
    <p:split orient="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93000">
              <a:srgbClr val="8488C4"/>
            </a:gs>
            <a:gs pos="53000">
              <a:srgbClr val="D4DEFF"/>
            </a:gs>
            <a:gs pos="83000">
              <a:srgbClr val="D4DEFF"/>
            </a:gs>
            <a:gs pos="100000">
              <a:srgbClr val="96AB94"/>
            </a:gs>
          </a:gsLst>
          <a:lin ang="5400000" scaled="0"/>
        </a:gradFill>
        <a:effectLst/>
      </p:bgPr>
    </p:bg>
    <p:spTree>
      <p:nvGrpSpPr>
        <p:cNvPr id="1" name=""/>
        <p:cNvGrpSpPr/>
        <p:nvPr/>
      </p:nvGrpSpPr>
      <p:grpSpPr>
        <a:xfrm>
          <a:off x="0" y="0"/>
          <a:ext cx="0" cy="0"/>
          <a:chOff x="0" y="0"/>
          <a:chExt cx="0" cy="0"/>
        </a:xfrm>
      </p:grpSpPr>
      <p:sp>
        <p:nvSpPr>
          <p:cNvPr id="2" name="1 Rectángulo"/>
          <p:cNvSpPr/>
          <p:nvPr/>
        </p:nvSpPr>
        <p:spPr>
          <a:xfrm>
            <a:off x="500034" y="3929066"/>
            <a:ext cx="8358246" cy="1569660"/>
          </a:xfrm>
          <a:prstGeom prst="rect">
            <a:avLst/>
          </a:prstGeom>
        </p:spPr>
        <p:txBody>
          <a:bodyPr wrap="square">
            <a:spAutoFit/>
          </a:bodyPr>
          <a:lstStyle/>
          <a:p>
            <a:r>
              <a:rPr lang="es-ES" sz="2400" b="1" dirty="0" smtClean="0"/>
              <a:t>Lo sucedido esta semana quedará siempre reflejado en estas imágenes con el casi centenar de muertos, para recordarnos que el </a:t>
            </a:r>
            <a:r>
              <a:rPr lang="es-ES" sz="2400" b="1" dirty="0" err="1" smtClean="0"/>
              <a:t>kaos</a:t>
            </a:r>
            <a:r>
              <a:rPr lang="es-ES" sz="2400" b="1" dirty="0" smtClean="0"/>
              <a:t> siempre acecha, incluso en países europeos.</a:t>
            </a:r>
          </a:p>
          <a:p>
            <a:r>
              <a:rPr lang="es-ES" sz="2400" b="1" dirty="0" smtClean="0"/>
              <a:t> Fuente : El País</a:t>
            </a:r>
            <a:endParaRPr lang="es-ES" sz="2400" b="1" dirty="0"/>
          </a:p>
        </p:txBody>
      </p:sp>
      <p:sp>
        <p:nvSpPr>
          <p:cNvPr id="3" name="2 Rectángulo"/>
          <p:cNvSpPr/>
          <p:nvPr/>
        </p:nvSpPr>
        <p:spPr>
          <a:xfrm>
            <a:off x="428596" y="428604"/>
            <a:ext cx="8286808" cy="3416320"/>
          </a:xfrm>
          <a:prstGeom prst="rect">
            <a:avLst/>
          </a:prstGeom>
        </p:spPr>
        <p:txBody>
          <a:bodyPr wrap="square">
            <a:spAutoFit/>
          </a:bodyPr>
          <a:lstStyle/>
          <a:p>
            <a:r>
              <a:rPr lang="es-ES" sz="2400" b="1" dirty="0" smtClean="0"/>
              <a:t>La diplomacia europea ha perseguido denodadamente la firma del presidente de Ucrania, Víctor </a:t>
            </a:r>
            <a:r>
              <a:rPr lang="es-ES" sz="2400" b="1" dirty="0" err="1" smtClean="0"/>
              <a:t>Yanukóvich</a:t>
            </a:r>
            <a:r>
              <a:rPr lang="es-ES" sz="2400" b="1" dirty="0"/>
              <a:t>,</a:t>
            </a:r>
            <a:r>
              <a:rPr lang="es-ES" sz="2400" b="1" dirty="0" smtClean="0"/>
              <a:t> en los últimos tiempos. Lo que no pudo prever ni el más avezado de los expertos es que, en lugar de un acuerdo de asociación, el líder ucranio acabaría firmando un pacto de rendición. Entre uno y otro escenario apenas median tres meses, un periodo en el que Ucrania ha pasado de ser un potencial socio estratégico para la UE a traer la amenaza de una guerra civil a las puertas del club comunitario.</a:t>
            </a:r>
            <a:endParaRPr lang="es-ES" sz="2400" b="1" dirty="0"/>
          </a:p>
        </p:txBody>
      </p:sp>
    </p:spTree>
  </p:cSld>
  <p:clrMapOvr>
    <a:masterClrMapping/>
  </p:clrMapOvr>
  <p:transition spd="med">
    <p:split orient="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92884453_275063_1392977618_album_normal.jpg"/>
          <p:cNvPicPr>
            <a:picLocks noChangeAspect="1"/>
          </p:cNvPicPr>
          <p:nvPr/>
        </p:nvPicPr>
        <p:blipFill>
          <a:blip r:embed="rId2" cstate="print"/>
          <a:stretch>
            <a:fillRect/>
          </a:stretch>
        </p:blipFill>
        <p:spPr>
          <a:xfrm>
            <a:off x="0" y="0"/>
            <a:ext cx="9144000" cy="5906278"/>
          </a:xfrm>
          <a:prstGeom prst="rect">
            <a:avLst/>
          </a:prstGeom>
        </p:spPr>
      </p:pic>
      <p:sp>
        <p:nvSpPr>
          <p:cNvPr id="3" name="2 Rectángulo"/>
          <p:cNvSpPr/>
          <p:nvPr/>
        </p:nvSpPr>
        <p:spPr>
          <a:xfrm>
            <a:off x="214282" y="4857760"/>
            <a:ext cx="8643998" cy="1938992"/>
          </a:xfrm>
          <a:prstGeom prst="rect">
            <a:avLst/>
          </a:prstGeom>
        </p:spPr>
        <p:txBody>
          <a:bodyPr wrap="square">
            <a:spAutoFit/>
          </a:bodyPr>
          <a:lstStyle/>
          <a:p>
            <a:r>
              <a:rPr lang="es-ES" sz="2400" b="1" dirty="0" smtClean="0">
                <a:solidFill>
                  <a:srgbClr val="FFFF00"/>
                </a:solidFill>
                <a:effectLst>
                  <a:glow rad="101600">
                    <a:schemeClr val="tx1">
                      <a:alpha val="60000"/>
                    </a:schemeClr>
                  </a:glow>
                </a:effectLst>
              </a:rPr>
              <a:t>Agentes de la Policía ucraniana han respondido a los disparos que han recibido este viernes por la mañana por parte de manifestantes antigubernamentales en la plaza de la Independencia de Kiev y cerca de la sede del Parlamento en Kiev. En la imagen, un manifestante lanza un neumático en llamas. </a:t>
            </a:r>
            <a:endParaRPr lang="es-ES" sz="2400" b="1" dirty="0">
              <a:solidFill>
                <a:srgbClr val="FFFF00"/>
              </a:solidFill>
              <a:effectLst>
                <a:glow rad="101600">
                  <a:schemeClr val="tx1">
                    <a:alpha val="60000"/>
                  </a:schemeClr>
                </a:glow>
              </a:effectLst>
            </a:endParaRPr>
          </a:p>
        </p:txBody>
      </p:sp>
    </p:spTree>
  </p:cSld>
  <p:clrMapOvr>
    <a:masterClrMapping/>
  </p:clrMapOvr>
  <p:transition spd="med">
    <p:split orient="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01_RTX191SR.jpg"/>
          <p:cNvPicPr>
            <a:picLocks noChangeAspect="1"/>
          </p:cNvPicPr>
          <p:nvPr/>
        </p:nvPicPr>
        <p:blipFill>
          <a:blip r:embed="rId2" cstate="print"/>
          <a:stretch>
            <a:fillRect/>
          </a:stretch>
        </p:blipFill>
        <p:spPr>
          <a:xfrm>
            <a:off x="0" y="357166"/>
            <a:ext cx="9144000" cy="5960670"/>
          </a:xfrm>
          <a:prstGeom prst="rect">
            <a:avLst/>
          </a:prstGeom>
        </p:spPr>
      </p:pic>
      <p:sp>
        <p:nvSpPr>
          <p:cNvPr id="3" name="2 Rectángulo"/>
          <p:cNvSpPr/>
          <p:nvPr/>
        </p:nvSpPr>
        <p:spPr>
          <a:xfrm>
            <a:off x="1142976" y="357166"/>
            <a:ext cx="7072362" cy="1200329"/>
          </a:xfrm>
          <a:prstGeom prst="rect">
            <a:avLst/>
          </a:prstGeom>
        </p:spPr>
        <p:txBody>
          <a:bodyPr wrap="square">
            <a:spAutoFit/>
          </a:bodyPr>
          <a:lstStyle/>
          <a:p>
            <a:r>
              <a:rPr lang="es-ES" sz="2400" b="1" dirty="0" smtClean="0">
                <a:effectLst>
                  <a:glow rad="101600">
                    <a:srgbClr val="FFFF00">
                      <a:alpha val="60000"/>
                    </a:srgbClr>
                  </a:glow>
                </a:effectLst>
              </a:rPr>
              <a:t>La policía antidisturbios de Ucrania en el fuego, causado por bombas molotov lanzadas por los manifestantes en contra del gobierno.</a:t>
            </a:r>
            <a:endParaRPr lang="es-ES" sz="2400" b="1" dirty="0">
              <a:effectLst>
                <a:glow rad="101600">
                  <a:srgbClr val="FFFF00">
                    <a:alpha val="60000"/>
                  </a:srgbClr>
                </a:glow>
              </a:effectLst>
            </a:endParaRPr>
          </a:p>
        </p:txBody>
      </p:sp>
    </p:spTree>
  </p:cSld>
  <p:clrMapOvr>
    <a:masterClrMapping/>
  </p:clrMapOvr>
  <p:transition spd="med">
    <p:split orient="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02_70117709.jpg"/>
          <p:cNvPicPr>
            <a:picLocks noChangeAspect="1"/>
          </p:cNvPicPr>
          <p:nvPr/>
        </p:nvPicPr>
        <p:blipFill>
          <a:blip r:embed="rId2" cstate="print"/>
          <a:stretch>
            <a:fillRect/>
          </a:stretch>
        </p:blipFill>
        <p:spPr>
          <a:xfrm>
            <a:off x="0" y="384075"/>
            <a:ext cx="9144000" cy="6089849"/>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03_96469007.jpg"/>
          <p:cNvPicPr>
            <a:picLocks noChangeAspect="1"/>
          </p:cNvPicPr>
          <p:nvPr/>
        </p:nvPicPr>
        <p:blipFill>
          <a:blip r:embed="rId2" cstate="print"/>
          <a:stretch>
            <a:fillRect/>
          </a:stretch>
        </p:blipFill>
        <p:spPr>
          <a:xfrm>
            <a:off x="0" y="500042"/>
            <a:ext cx="9144000" cy="5711540"/>
          </a:xfrm>
          <a:prstGeom prst="rect">
            <a:avLst/>
          </a:prstGeom>
        </p:spPr>
      </p:pic>
      <p:sp>
        <p:nvSpPr>
          <p:cNvPr id="3" name="2 Rectángulo"/>
          <p:cNvSpPr/>
          <p:nvPr/>
        </p:nvSpPr>
        <p:spPr>
          <a:xfrm>
            <a:off x="785786" y="5429264"/>
            <a:ext cx="7715304" cy="461665"/>
          </a:xfrm>
          <a:prstGeom prst="rect">
            <a:avLst/>
          </a:prstGeom>
        </p:spPr>
        <p:txBody>
          <a:bodyPr wrap="square">
            <a:spAutoFit/>
          </a:bodyPr>
          <a:lstStyle/>
          <a:p>
            <a:r>
              <a:rPr lang="es-ES" sz="2400" b="1" dirty="0" smtClean="0">
                <a:solidFill>
                  <a:srgbClr val="FFFF00"/>
                </a:solidFill>
                <a:effectLst>
                  <a:glow rad="101600">
                    <a:schemeClr val="tx1">
                      <a:alpha val="60000"/>
                    </a:schemeClr>
                  </a:glow>
                </a:effectLst>
              </a:rPr>
              <a:t>Un manifestante contra el gobierno está envuelto en llamas</a:t>
            </a:r>
            <a:endParaRPr lang="es-ES" sz="2400" b="1" dirty="0">
              <a:solidFill>
                <a:srgbClr val="FFFF00"/>
              </a:solidFill>
              <a:effectLst>
                <a:glow rad="101600">
                  <a:schemeClr val="tx1">
                    <a:alpha val="60000"/>
                  </a:schemeClr>
                </a:glow>
              </a:effectLst>
            </a:endParaRPr>
          </a:p>
        </p:txBody>
      </p:sp>
    </p:spTree>
  </p:cSld>
  <p:clrMapOvr>
    <a:masterClrMapping/>
  </p:clrMapOvr>
  <p:transition spd="med">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04_70103777.jpg"/>
          <p:cNvPicPr>
            <a:picLocks noChangeAspect="1"/>
          </p:cNvPicPr>
          <p:nvPr/>
        </p:nvPicPr>
        <p:blipFill>
          <a:blip r:embed="rId2" cstate="print"/>
          <a:stretch>
            <a:fillRect/>
          </a:stretch>
        </p:blipFill>
        <p:spPr>
          <a:xfrm>
            <a:off x="0" y="10380"/>
            <a:ext cx="9144000" cy="6837239"/>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05_70128273.jpg"/>
          <p:cNvPicPr>
            <a:picLocks noChangeAspect="1"/>
          </p:cNvPicPr>
          <p:nvPr/>
        </p:nvPicPr>
        <p:blipFill>
          <a:blip r:embed="rId2" cstate="print"/>
          <a:stretch>
            <a:fillRect/>
          </a:stretch>
        </p:blipFill>
        <p:spPr>
          <a:xfrm>
            <a:off x="0" y="384075"/>
            <a:ext cx="9144000" cy="6089849"/>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06_RTX192GV.jpg"/>
          <p:cNvPicPr>
            <a:picLocks noChangeAspect="1"/>
          </p:cNvPicPr>
          <p:nvPr/>
        </p:nvPicPr>
        <p:blipFill>
          <a:blip r:embed="rId2" cstate="print"/>
          <a:stretch>
            <a:fillRect/>
          </a:stretch>
        </p:blipFill>
        <p:spPr>
          <a:xfrm>
            <a:off x="0" y="642918"/>
            <a:ext cx="9144000" cy="5545453"/>
          </a:xfrm>
          <a:prstGeom prst="rect">
            <a:avLst/>
          </a:prstGeom>
        </p:spPr>
      </p:pic>
      <p:sp>
        <p:nvSpPr>
          <p:cNvPr id="3" name="2 Rectángulo"/>
          <p:cNvSpPr/>
          <p:nvPr/>
        </p:nvSpPr>
        <p:spPr>
          <a:xfrm>
            <a:off x="642910" y="785794"/>
            <a:ext cx="8286808" cy="1569660"/>
          </a:xfrm>
          <a:prstGeom prst="rect">
            <a:avLst/>
          </a:prstGeom>
        </p:spPr>
        <p:txBody>
          <a:bodyPr wrap="square">
            <a:spAutoFit/>
          </a:bodyPr>
          <a:lstStyle/>
          <a:p>
            <a:r>
              <a:rPr lang="es-ES" sz="2400" b="1" dirty="0" smtClean="0">
                <a:solidFill>
                  <a:srgbClr val="FFFF00"/>
                </a:solidFill>
                <a:effectLst>
                  <a:glow rad="101600">
                    <a:schemeClr val="tx1">
                      <a:alpha val="60000"/>
                    </a:schemeClr>
                  </a:glow>
                </a:effectLst>
              </a:rPr>
              <a:t>Según los datos ofrecidos por el Ministerio de Sanidad, en los disturbios que estallaron este martes en la capital ucraniana han muerto un total 75 personas, cifra que la oposición eleva a más de cien. </a:t>
            </a:r>
            <a:endParaRPr lang="es-ES" sz="2400" b="1" dirty="0">
              <a:solidFill>
                <a:srgbClr val="FFFF00"/>
              </a:solidFill>
              <a:effectLst>
                <a:glow rad="101600">
                  <a:schemeClr val="tx1">
                    <a:alpha val="60000"/>
                  </a:schemeClr>
                </a:glow>
              </a:effectLst>
            </a:endParaRPr>
          </a:p>
        </p:txBody>
      </p:sp>
    </p:spTree>
  </p:cSld>
  <p:clrMapOvr>
    <a:masterClrMapping/>
  </p:clrMapOvr>
  <p:transition spd="med">
    <p:split orient="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07_70103435.jpg"/>
          <p:cNvPicPr>
            <a:picLocks noChangeAspect="1"/>
          </p:cNvPicPr>
          <p:nvPr/>
        </p:nvPicPr>
        <p:blipFill>
          <a:blip r:embed="rId2" cstate="print"/>
          <a:stretch>
            <a:fillRect/>
          </a:stretch>
        </p:blipFill>
        <p:spPr>
          <a:xfrm>
            <a:off x="0" y="19607"/>
            <a:ext cx="9144000" cy="6818785"/>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08_RTX1926J.jpg"/>
          <p:cNvPicPr>
            <a:picLocks noChangeAspect="1"/>
          </p:cNvPicPr>
          <p:nvPr/>
        </p:nvPicPr>
        <p:blipFill>
          <a:blip r:embed="rId2" cstate="print"/>
          <a:stretch>
            <a:fillRect/>
          </a:stretch>
        </p:blipFill>
        <p:spPr>
          <a:xfrm>
            <a:off x="0" y="384075"/>
            <a:ext cx="9144000" cy="6089849"/>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09_70136181.jpg"/>
          <p:cNvPicPr>
            <a:picLocks noChangeAspect="1"/>
          </p:cNvPicPr>
          <p:nvPr/>
        </p:nvPicPr>
        <p:blipFill>
          <a:blip r:embed="rId2" cstate="print"/>
          <a:stretch>
            <a:fillRect/>
          </a:stretch>
        </p:blipFill>
        <p:spPr>
          <a:xfrm>
            <a:off x="0" y="384075"/>
            <a:ext cx="9144000" cy="6089849"/>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10_66852772.jpg"/>
          <p:cNvPicPr>
            <a:picLocks noChangeAspect="1"/>
          </p:cNvPicPr>
          <p:nvPr/>
        </p:nvPicPr>
        <p:blipFill>
          <a:blip r:embed="rId2" cstate="print"/>
          <a:stretch>
            <a:fillRect/>
          </a:stretch>
        </p:blipFill>
        <p:spPr>
          <a:xfrm>
            <a:off x="0" y="241056"/>
            <a:ext cx="9144000" cy="6375887"/>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11_RTX1924Y.jpg"/>
          <p:cNvPicPr>
            <a:picLocks noChangeAspect="1"/>
          </p:cNvPicPr>
          <p:nvPr/>
        </p:nvPicPr>
        <p:blipFill>
          <a:blip r:embed="rId2" cstate="print"/>
          <a:stretch>
            <a:fillRect/>
          </a:stretch>
        </p:blipFill>
        <p:spPr>
          <a:xfrm>
            <a:off x="0" y="384075"/>
            <a:ext cx="9144000" cy="6089849"/>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12_05302926.jpg"/>
          <p:cNvPicPr>
            <a:picLocks noChangeAspect="1"/>
          </p:cNvPicPr>
          <p:nvPr/>
        </p:nvPicPr>
        <p:blipFill>
          <a:blip r:embed="rId2" cstate="print"/>
          <a:stretch>
            <a:fillRect/>
          </a:stretch>
        </p:blipFill>
        <p:spPr>
          <a:xfrm>
            <a:off x="0" y="531708"/>
            <a:ext cx="9144000" cy="5794583"/>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13_18888566.jpg"/>
          <p:cNvPicPr>
            <a:picLocks noChangeAspect="1"/>
          </p:cNvPicPr>
          <p:nvPr/>
        </p:nvPicPr>
        <p:blipFill>
          <a:blip r:embed="rId2" cstate="print"/>
          <a:stretch>
            <a:fillRect/>
          </a:stretch>
        </p:blipFill>
        <p:spPr>
          <a:xfrm>
            <a:off x="0" y="361008"/>
            <a:ext cx="9144000" cy="6135984"/>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14_70117893.jpg"/>
          <p:cNvPicPr>
            <a:picLocks noChangeAspect="1"/>
          </p:cNvPicPr>
          <p:nvPr/>
        </p:nvPicPr>
        <p:blipFill>
          <a:blip r:embed="rId2" cstate="print"/>
          <a:stretch>
            <a:fillRect/>
          </a:stretch>
        </p:blipFill>
        <p:spPr>
          <a:xfrm>
            <a:off x="0" y="384075"/>
            <a:ext cx="9144000" cy="6089849"/>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15_RTX191SE.jpg"/>
          <p:cNvPicPr>
            <a:picLocks noChangeAspect="1"/>
          </p:cNvPicPr>
          <p:nvPr/>
        </p:nvPicPr>
        <p:blipFill>
          <a:blip r:embed="rId2" cstate="print"/>
          <a:stretch>
            <a:fillRect/>
          </a:stretch>
        </p:blipFill>
        <p:spPr>
          <a:xfrm>
            <a:off x="0" y="268737"/>
            <a:ext cx="9144000" cy="6320525"/>
          </a:xfrm>
          <a:prstGeom prst="rect">
            <a:avLst/>
          </a:prstGeom>
        </p:spPr>
      </p:pic>
      <p:sp>
        <p:nvSpPr>
          <p:cNvPr id="3" name="2 Rectángulo"/>
          <p:cNvSpPr/>
          <p:nvPr/>
        </p:nvSpPr>
        <p:spPr>
          <a:xfrm>
            <a:off x="642910" y="1357298"/>
            <a:ext cx="5072098" cy="830997"/>
          </a:xfrm>
          <a:prstGeom prst="rect">
            <a:avLst/>
          </a:prstGeom>
        </p:spPr>
        <p:txBody>
          <a:bodyPr wrap="square">
            <a:spAutoFit/>
          </a:bodyPr>
          <a:lstStyle/>
          <a:p>
            <a:r>
              <a:rPr lang="es-ES" sz="2400" b="1" dirty="0" smtClean="0">
                <a:solidFill>
                  <a:srgbClr val="FFFF00"/>
                </a:solidFill>
                <a:effectLst>
                  <a:glow rad="101600">
                    <a:schemeClr val="tx1">
                      <a:alpha val="60000"/>
                    </a:schemeClr>
                  </a:glow>
                </a:effectLst>
              </a:rPr>
              <a:t>Un manifestante contra el gobierno lleva una máscara de gas. </a:t>
            </a:r>
            <a:endParaRPr lang="es-ES" sz="2400" b="1" dirty="0">
              <a:solidFill>
                <a:srgbClr val="FFFF00"/>
              </a:solidFill>
              <a:effectLst>
                <a:glow rad="101600">
                  <a:schemeClr val="tx1">
                    <a:alpha val="60000"/>
                  </a:schemeClr>
                </a:glow>
              </a:effectLst>
            </a:endParaRPr>
          </a:p>
        </p:txBody>
      </p:sp>
    </p:spTree>
  </p:cSld>
  <p:clrMapOvr>
    <a:masterClrMapping/>
  </p:clrMapOvr>
  <p:transition spd="med">
    <p:split orient="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16_70117803.jpg"/>
          <p:cNvPicPr>
            <a:picLocks noChangeAspect="1"/>
          </p:cNvPicPr>
          <p:nvPr/>
        </p:nvPicPr>
        <p:blipFill>
          <a:blip r:embed="rId2" cstate="print"/>
          <a:stretch>
            <a:fillRect/>
          </a:stretch>
        </p:blipFill>
        <p:spPr>
          <a:xfrm>
            <a:off x="0" y="310259"/>
            <a:ext cx="9144000" cy="6237481"/>
          </a:xfrm>
          <a:prstGeom prst="rect">
            <a:avLst/>
          </a:prstGeom>
        </p:spPr>
      </p:pic>
      <p:sp>
        <p:nvSpPr>
          <p:cNvPr id="3" name="2 Rectángulo"/>
          <p:cNvSpPr/>
          <p:nvPr/>
        </p:nvSpPr>
        <p:spPr>
          <a:xfrm>
            <a:off x="3500430" y="857232"/>
            <a:ext cx="2857520" cy="461665"/>
          </a:xfrm>
          <a:prstGeom prst="rect">
            <a:avLst/>
          </a:prstGeom>
        </p:spPr>
        <p:txBody>
          <a:bodyPr wrap="square">
            <a:spAutoFit/>
          </a:bodyPr>
          <a:lstStyle/>
          <a:p>
            <a:r>
              <a:rPr lang="es-ES" sz="2400" b="1" dirty="0" smtClean="0">
                <a:effectLst>
                  <a:glow rad="101600">
                    <a:srgbClr val="FFFF00">
                      <a:alpha val="60000"/>
                    </a:srgbClr>
                  </a:glow>
                </a:effectLst>
              </a:rPr>
              <a:t>Un policía herido.</a:t>
            </a:r>
            <a:endParaRPr lang="es-ES" sz="2400" b="1" dirty="0">
              <a:effectLst>
                <a:glow rad="101600">
                  <a:srgbClr val="FFFF00">
                    <a:alpha val="60000"/>
                  </a:srgbClr>
                </a:glow>
              </a:effectLst>
            </a:endParaRPr>
          </a:p>
        </p:txBody>
      </p:sp>
    </p:spTree>
  </p:cSld>
  <p:clrMapOvr>
    <a:masterClrMapping/>
  </p:clrMapOvr>
  <p:transition spd="med">
    <p:split orient="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17_RTX19255.jpg"/>
          <p:cNvPicPr>
            <a:picLocks noChangeAspect="1"/>
          </p:cNvPicPr>
          <p:nvPr/>
        </p:nvPicPr>
        <p:blipFill>
          <a:blip r:embed="rId2" cstate="print"/>
          <a:stretch>
            <a:fillRect/>
          </a:stretch>
        </p:blipFill>
        <p:spPr>
          <a:xfrm>
            <a:off x="0" y="236443"/>
            <a:ext cx="9144000" cy="6385114"/>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18_RTX192B7.jpg"/>
          <p:cNvPicPr>
            <a:picLocks noChangeAspect="1"/>
          </p:cNvPicPr>
          <p:nvPr/>
        </p:nvPicPr>
        <p:blipFill>
          <a:blip r:embed="rId2" cstate="print"/>
          <a:stretch>
            <a:fillRect/>
          </a:stretch>
        </p:blipFill>
        <p:spPr>
          <a:xfrm>
            <a:off x="0" y="42675"/>
            <a:ext cx="9144000" cy="6772650"/>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19_70127723.jpg"/>
          <p:cNvPicPr>
            <a:picLocks noChangeAspect="1"/>
          </p:cNvPicPr>
          <p:nvPr/>
        </p:nvPicPr>
        <p:blipFill>
          <a:blip r:embed="rId2" cstate="print"/>
          <a:stretch>
            <a:fillRect/>
          </a:stretch>
        </p:blipFill>
        <p:spPr>
          <a:xfrm>
            <a:off x="0" y="384075"/>
            <a:ext cx="9144000" cy="6089849"/>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21_RTX192CU.jpg"/>
          <p:cNvPicPr>
            <a:picLocks noChangeAspect="1"/>
          </p:cNvPicPr>
          <p:nvPr/>
        </p:nvPicPr>
        <p:blipFill>
          <a:blip r:embed="rId2" cstate="print"/>
          <a:stretch>
            <a:fillRect/>
          </a:stretch>
        </p:blipFill>
        <p:spPr>
          <a:xfrm>
            <a:off x="0" y="365621"/>
            <a:ext cx="9144000" cy="6126757"/>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22_70102715.jpg"/>
          <p:cNvPicPr>
            <a:picLocks noChangeAspect="1"/>
          </p:cNvPicPr>
          <p:nvPr/>
        </p:nvPicPr>
        <p:blipFill>
          <a:blip r:embed="rId2" cstate="print"/>
          <a:stretch>
            <a:fillRect/>
          </a:stretch>
        </p:blipFill>
        <p:spPr>
          <a:xfrm>
            <a:off x="0" y="319486"/>
            <a:ext cx="9144000" cy="6219027"/>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23_01874648.jpg"/>
          <p:cNvPicPr>
            <a:picLocks noChangeAspect="1"/>
          </p:cNvPicPr>
          <p:nvPr/>
        </p:nvPicPr>
        <p:blipFill>
          <a:blip r:embed="rId2" cstate="print"/>
          <a:stretch>
            <a:fillRect/>
          </a:stretch>
        </p:blipFill>
        <p:spPr>
          <a:xfrm>
            <a:off x="0" y="545549"/>
            <a:ext cx="9144000" cy="5766902"/>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24_70104587.jpg"/>
          <p:cNvPicPr>
            <a:picLocks noChangeAspect="1"/>
          </p:cNvPicPr>
          <p:nvPr/>
        </p:nvPicPr>
        <p:blipFill>
          <a:blip r:embed="rId2" cstate="print"/>
          <a:stretch>
            <a:fillRect/>
          </a:stretch>
        </p:blipFill>
        <p:spPr>
          <a:xfrm>
            <a:off x="0" y="384075"/>
            <a:ext cx="9144000" cy="6089849"/>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25_70107371.jpg"/>
          <p:cNvPicPr>
            <a:picLocks noChangeAspect="1"/>
          </p:cNvPicPr>
          <p:nvPr/>
        </p:nvPicPr>
        <p:blipFill>
          <a:blip r:embed="rId2" cstate="print"/>
          <a:stretch>
            <a:fillRect/>
          </a:stretch>
        </p:blipFill>
        <p:spPr>
          <a:xfrm>
            <a:off x="0" y="333327"/>
            <a:ext cx="9144000" cy="6191346"/>
          </a:xfrm>
          <a:prstGeom prst="rect">
            <a:avLst/>
          </a:prstGeom>
        </p:spPr>
      </p:pic>
      <p:sp>
        <p:nvSpPr>
          <p:cNvPr id="3" name="2 Rectángulo"/>
          <p:cNvSpPr/>
          <p:nvPr/>
        </p:nvSpPr>
        <p:spPr>
          <a:xfrm>
            <a:off x="2286000" y="3571876"/>
            <a:ext cx="4572000" cy="830997"/>
          </a:xfrm>
          <a:prstGeom prst="rect">
            <a:avLst/>
          </a:prstGeom>
        </p:spPr>
        <p:txBody>
          <a:bodyPr wrap="square">
            <a:spAutoFit/>
          </a:bodyPr>
          <a:lstStyle/>
          <a:p>
            <a:r>
              <a:rPr lang="es-ES" sz="2400" b="1" dirty="0" smtClean="0">
                <a:solidFill>
                  <a:srgbClr val="FFFF00"/>
                </a:solidFill>
                <a:effectLst>
                  <a:glow rad="101600">
                    <a:schemeClr val="tx1">
                      <a:alpha val="60000"/>
                    </a:schemeClr>
                  </a:glow>
                </a:effectLst>
              </a:rPr>
              <a:t>Los policías tratan de evitar las llamas de un cóctel molotov.</a:t>
            </a:r>
            <a:endParaRPr lang="es-ES" sz="2400" b="1" dirty="0">
              <a:solidFill>
                <a:srgbClr val="FFFF00"/>
              </a:solidFill>
              <a:effectLst>
                <a:glow rad="101600">
                  <a:schemeClr val="tx1">
                    <a:alpha val="60000"/>
                  </a:schemeClr>
                </a:glow>
              </a:effectLst>
            </a:endParaRPr>
          </a:p>
        </p:txBody>
      </p:sp>
    </p:spTree>
  </p:cSld>
  <p:clrMapOvr>
    <a:masterClrMapping/>
  </p:clrMapOvr>
  <p:transition spd="med">
    <p:split orient="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26_RTX192BZ.jpg"/>
          <p:cNvPicPr>
            <a:picLocks noChangeAspect="1"/>
          </p:cNvPicPr>
          <p:nvPr/>
        </p:nvPicPr>
        <p:blipFill>
          <a:blip r:embed="rId2" cstate="print"/>
          <a:stretch>
            <a:fillRect/>
          </a:stretch>
        </p:blipFill>
        <p:spPr>
          <a:xfrm>
            <a:off x="0" y="402530"/>
            <a:ext cx="9144000" cy="6052940"/>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27_18434318.jpg"/>
          <p:cNvPicPr>
            <a:picLocks noChangeAspect="1"/>
          </p:cNvPicPr>
          <p:nvPr/>
        </p:nvPicPr>
        <p:blipFill>
          <a:blip r:embed="rId2" cstate="print"/>
          <a:stretch>
            <a:fillRect/>
          </a:stretch>
        </p:blipFill>
        <p:spPr>
          <a:xfrm>
            <a:off x="0" y="453278"/>
            <a:ext cx="9144000" cy="5951443"/>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28_RTX192LE.jpg"/>
          <p:cNvPicPr>
            <a:picLocks noChangeAspect="1"/>
          </p:cNvPicPr>
          <p:nvPr/>
        </p:nvPicPr>
        <p:blipFill>
          <a:blip r:embed="rId2" cstate="print"/>
          <a:stretch>
            <a:fillRect/>
          </a:stretch>
        </p:blipFill>
        <p:spPr>
          <a:xfrm>
            <a:off x="0" y="231829"/>
            <a:ext cx="9144000" cy="6394341"/>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29_70159141.jpg"/>
          <p:cNvPicPr>
            <a:picLocks noChangeAspect="1"/>
          </p:cNvPicPr>
          <p:nvPr/>
        </p:nvPicPr>
        <p:blipFill>
          <a:blip r:embed="rId2" cstate="print"/>
          <a:stretch>
            <a:fillRect/>
          </a:stretch>
        </p:blipFill>
        <p:spPr>
          <a:xfrm>
            <a:off x="0" y="397916"/>
            <a:ext cx="9144000" cy="6062168"/>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30_RTX192O0.jpg"/>
          <p:cNvPicPr>
            <a:picLocks noChangeAspect="1"/>
          </p:cNvPicPr>
          <p:nvPr/>
        </p:nvPicPr>
        <p:blipFill>
          <a:blip r:embed="rId2" cstate="print"/>
          <a:stretch>
            <a:fillRect/>
          </a:stretch>
        </p:blipFill>
        <p:spPr>
          <a:xfrm>
            <a:off x="0" y="245670"/>
            <a:ext cx="9144000" cy="6366660"/>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31_11199496.jpg"/>
          <p:cNvPicPr>
            <a:picLocks noChangeAspect="1"/>
          </p:cNvPicPr>
          <p:nvPr/>
        </p:nvPicPr>
        <p:blipFill>
          <a:blip r:embed="rId2" cstate="print"/>
          <a:stretch>
            <a:fillRect/>
          </a:stretch>
        </p:blipFill>
        <p:spPr>
          <a:xfrm>
            <a:off x="0" y="490186"/>
            <a:ext cx="9144000" cy="5877627"/>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01_70616745.jpg"/>
          <p:cNvPicPr>
            <a:picLocks noChangeAspect="1"/>
          </p:cNvPicPr>
          <p:nvPr/>
        </p:nvPicPr>
        <p:blipFill>
          <a:blip r:embed="rId2" cstate="print"/>
          <a:stretch>
            <a:fillRect/>
          </a:stretch>
        </p:blipFill>
        <p:spPr>
          <a:xfrm>
            <a:off x="0" y="171853"/>
            <a:ext cx="9144000" cy="6514293"/>
          </a:xfrm>
          <a:prstGeom prst="rect">
            <a:avLst/>
          </a:prstGeom>
        </p:spPr>
      </p:pic>
      <p:sp>
        <p:nvSpPr>
          <p:cNvPr id="3" name="2 Rectángulo"/>
          <p:cNvSpPr/>
          <p:nvPr/>
        </p:nvSpPr>
        <p:spPr>
          <a:xfrm>
            <a:off x="428596" y="4357694"/>
            <a:ext cx="3357586" cy="1938992"/>
          </a:xfrm>
          <a:prstGeom prst="rect">
            <a:avLst/>
          </a:prstGeom>
        </p:spPr>
        <p:txBody>
          <a:bodyPr wrap="square">
            <a:spAutoFit/>
          </a:bodyPr>
          <a:lstStyle/>
          <a:p>
            <a:r>
              <a:rPr lang="es-ES" sz="2400" b="1" dirty="0" smtClean="0">
                <a:solidFill>
                  <a:srgbClr val="FFFF00"/>
                </a:solidFill>
                <a:effectLst>
                  <a:glow rad="101600">
                    <a:schemeClr val="tx1">
                      <a:alpha val="60000"/>
                    </a:schemeClr>
                  </a:glow>
                </a:effectLst>
              </a:rPr>
              <a:t>Un sacerdote tiene una cruz y el escudo durante los enfrentamientos entre manifestantes antigubernamentales</a:t>
            </a:r>
            <a:endParaRPr lang="es-ES" sz="2400" b="1" dirty="0">
              <a:solidFill>
                <a:srgbClr val="FFFF00"/>
              </a:solidFill>
              <a:effectLst>
                <a:glow rad="101600">
                  <a:schemeClr val="tx1">
                    <a:alpha val="60000"/>
                  </a:schemeClr>
                </a:glow>
              </a:effectLst>
            </a:endParaRPr>
          </a:p>
        </p:txBody>
      </p:sp>
    </p:spTree>
  </p:cSld>
  <p:clrMapOvr>
    <a:masterClrMapping/>
  </p:clrMapOvr>
  <p:transition spd="med">
    <p:split orient="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02_70588579.jpg"/>
          <p:cNvPicPr>
            <a:picLocks noChangeAspect="1"/>
          </p:cNvPicPr>
          <p:nvPr/>
        </p:nvPicPr>
        <p:blipFill>
          <a:blip r:embed="rId2" cstate="print"/>
          <a:stretch>
            <a:fillRect/>
          </a:stretch>
        </p:blipFill>
        <p:spPr>
          <a:xfrm>
            <a:off x="0" y="285728"/>
            <a:ext cx="9144000" cy="6143668"/>
          </a:xfrm>
          <a:prstGeom prst="rect">
            <a:avLst/>
          </a:prstGeom>
        </p:spPr>
      </p:pic>
      <p:sp>
        <p:nvSpPr>
          <p:cNvPr id="3" name="2 Rectángulo"/>
          <p:cNvSpPr/>
          <p:nvPr/>
        </p:nvSpPr>
        <p:spPr>
          <a:xfrm>
            <a:off x="428596" y="285728"/>
            <a:ext cx="8001056" cy="830997"/>
          </a:xfrm>
          <a:prstGeom prst="rect">
            <a:avLst/>
          </a:prstGeom>
        </p:spPr>
        <p:txBody>
          <a:bodyPr wrap="square">
            <a:spAutoFit/>
          </a:bodyPr>
          <a:lstStyle/>
          <a:p>
            <a:r>
              <a:rPr lang="es-ES" sz="2400" b="1" dirty="0" smtClean="0">
                <a:solidFill>
                  <a:srgbClr val="FFFF00"/>
                </a:solidFill>
                <a:effectLst>
                  <a:glow rad="101600">
                    <a:schemeClr val="tx1">
                      <a:alpha val="60000"/>
                    </a:schemeClr>
                  </a:glow>
                </a:effectLst>
              </a:rPr>
              <a:t>Los manifestantes antigubernamentales siguen enfrentándose con la policía en la plaza de la Independencia</a:t>
            </a:r>
            <a:endParaRPr lang="es-ES" sz="2400" b="1" dirty="0">
              <a:solidFill>
                <a:srgbClr val="FFFF00"/>
              </a:solidFill>
              <a:effectLst>
                <a:glow rad="101600">
                  <a:schemeClr val="tx1">
                    <a:alpha val="60000"/>
                  </a:schemeClr>
                </a:glow>
              </a:effectLst>
            </a:endParaRPr>
          </a:p>
        </p:txBody>
      </p:sp>
    </p:spTree>
  </p:cSld>
  <p:clrMapOvr>
    <a:masterClrMapping/>
  </p:clrMapOvr>
  <p:transition spd="med">
    <p:split orient="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03_70628815.jpg"/>
          <p:cNvPicPr>
            <a:picLocks noChangeAspect="1"/>
          </p:cNvPicPr>
          <p:nvPr/>
        </p:nvPicPr>
        <p:blipFill>
          <a:blip r:embed="rId2" cstate="print"/>
          <a:stretch>
            <a:fillRect/>
          </a:stretch>
        </p:blipFill>
        <p:spPr>
          <a:xfrm>
            <a:off x="0" y="453278"/>
            <a:ext cx="9144000" cy="5951443"/>
          </a:xfrm>
          <a:prstGeom prst="rect">
            <a:avLst/>
          </a:prstGeom>
        </p:spPr>
      </p:pic>
      <p:sp>
        <p:nvSpPr>
          <p:cNvPr id="3" name="2 Rectángulo"/>
          <p:cNvSpPr/>
          <p:nvPr/>
        </p:nvSpPr>
        <p:spPr>
          <a:xfrm>
            <a:off x="857224" y="5357826"/>
            <a:ext cx="7715304" cy="830997"/>
          </a:xfrm>
          <a:prstGeom prst="rect">
            <a:avLst/>
          </a:prstGeom>
        </p:spPr>
        <p:txBody>
          <a:bodyPr wrap="square">
            <a:spAutoFit/>
          </a:bodyPr>
          <a:lstStyle/>
          <a:p>
            <a:r>
              <a:rPr lang="es-ES" sz="2400" b="1" dirty="0" smtClean="0">
                <a:solidFill>
                  <a:srgbClr val="FFFF00"/>
                </a:solidFill>
                <a:effectLst>
                  <a:glow rad="101600">
                    <a:schemeClr val="tx1">
                      <a:alpha val="60000"/>
                    </a:schemeClr>
                  </a:glow>
                </a:effectLst>
              </a:rPr>
              <a:t>Soldados del gobierno disparando a manifestantes en Kiev, el 20 de febrero de 2014</a:t>
            </a:r>
            <a:endParaRPr lang="es-ES" sz="2400" b="1" dirty="0">
              <a:solidFill>
                <a:srgbClr val="FFFF00"/>
              </a:solidFill>
              <a:effectLst>
                <a:glow rad="101600">
                  <a:schemeClr val="tx1">
                    <a:alpha val="60000"/>
                  </a:schemeClr>
                </a:glow>
              </a:effectLst>
            </a:endParaRPr>
          </a:p>
        </p:txBody>
      </p:sp>
    </p:spTree>
  </p:cSld>
  <p:clrMapOvr>
    <a:masterClrMapping/>
  </p:clrMapOvr>
  <p:transition spd="med">
    <p:split orient="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04_RTX196GP.jpg"/>
          <p:cNvPicPr>
            <a:picLocks noChangeAspect="1"/>
          </p:cNvPicPr>
          <p:nvPr/>
        </p:nvPicPr>
        <p:blipFill>
          <a:blip r:embed="rId2" cstate="print"/>
          <a:stretch>
            <a:fillRect/>
          </a:stretch>
        </p:blipFill>
        <p:spPr>
          <a:xfrm>
            <a:off x="0" y="428604"/>
            <a:ext cx="9144000" cy="5766902"/>
          </a:xfrm>
          <a:prstGeom prst="rect">
            <a:avLst/>
          </a:prstGeom>
        </p:spPr>
      </p:pic>
      <p:sp>
        <p:nvSpPr>
          <p:cNvPr id="3" name="2 Rectángulo"/>
          <p:cNvSpPr/>
          <p:nvPr/>
        </p:nvSpPr>
        <p:spPr>
          <a:xfrm>
            <a:off x="214282" y="4857760"/>
            <a:ext cx="8929718" cy="1569660"/>
          </a:xfrm>
          <a:prstGeom prst="rect">
            <a:avLst/>
          </a:prstGeom>
        </p:spPr>
        <p:txBody>
          <a:bodyPr wrap="square">
            <a:spAutoFit/>
          </a:bodyPr>
          <a:lstStyle/>
          <a:p>
            <a:r>
              <a:rPr lang="es-ES" sz="2400" b="1" dirty="0" smtClean="0">
                <a:solidFill>
                  <a:srgbClr val="FFFF00"/>
                </a:solidFill>
                <a:effectLst>
                  <a:glow rad="101600">
                    <a:srgbClr val="000000">
                      <a:alpha val="60000"/>
                    </a:srgbClr>
                  </a:glow>
                </a:effectLst>
              </a:rPr>
              <a:t>Un manifestante antigubernamental grita por ayuda (a la derecha) para un hombre herido durante los enfrentamientos con la policía antidisturbios en la Plaza de la Independencia en Kiev, el 20 de febrero de 2014</a:t>
            </a:r>
            <a:endParaRPr lang="es-ES" sz="2400" b="1" dirty="0">
              <a:solidFill>
                <a:srgbClr val="FFFF00"/>
              </a:solidFill>
              <a:effectLst>
                <a:glow rad="101600">
                  <a:srgbClr val="000000">
                    <a:alpha val="60000"/>
                  </a:srgbClr>
                </a:glow>
              </a:effectLst>
            </a:endParaRPr>
          </a:p>
        </p:txBody>
      </p:sp>
    </p:spTree>
  </p:cSld>
  <p:clrMapOvr>
    <a:masterClrMapping/>
  </p:clrMapOvr>
  <p:transition spd="med">
    <p:split orient="ver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05_70609819.jpg"/>
          <p:cNvPicPr>
            <a:picLocks noChangeAspect="1"/>
          </p:cNvPicPr>
          <p:nvPr/>
        </p:nvPicPr>
        <p:blipFill>
          <a:blip r:embed="rId2" cstate="print"/>
          <a:stretch>
            <a:fillRect/>
          </a:stretch>
        </p:blipFill>
        <p:spPr>
          <a:xfrm>
            <a:off x="0" y="384075"/>
            <a:ext cx="9144000" cy="6089849"/>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06_RTX195RA.jpg"/>
          <p:cNvPicPr>
            <a:picLocks noChangeAspect="1"/>
          </p:cNvPicPr>
          <p:nvPr/>
        </p:nvPicPr>
        <p:blipFill>
          <a:blip r:embed="rId2" cstate="print"/>
          <a:stretch>
            <a:fillRect/>
          </a:stretch>
        </p:blipFill>
        <p:spPr>
          <a:xfrm>
            <a:off x="0" y="222602"/>
            <a:ext cx="9144000" cy="6412795"/>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 name="43 Imagen" descr="s_k07_RTX195XA.jpg"/>
          <p:cNvPicPr>
            <a:picLocks noChangeAspect="1"/>
          </p:cNvPicPr>
          <p:nvPr/>
        </p:nvPicPr>
        <p:blipFill>
          <a:blip r:embed="rId2" cstate="print"/>
          <a:stretch>
            <a:fillRect/>
          </a:stretch>
        </p:blipFill>
        <p:spPr>
          <a:xfrm>
            <a:off x="0" y="402530"/>
            <a:ext cx="9144000" cy="6052940"/>
          </a:xfrm>
          <a:prstGeom prst="rect">
            <a:avLst/>
          </a:prstGeom>
        </p:spPr>
      </p:pic>
      <p:sp>
        <p:nvSpPr>
          <p:cNvPr id="3" name="2 Rectángulo"/>
          <p:cNvSpPr/>
          <p:nvPr/>
        </p:nvSpPr>
        <p:spPr>
          <a:xfrm>
            <a:off x="1500167" y="3982996"/>
            <a:ext cx="4260558" cy="461665"/>
          </a:xfrm>
          <a:prstGeom prst="rect">
            <a:avLst/>
          </a:prstGeom>
        </p:spPr>
        <p:txBody>
          <a:bodyPr wrap="square">
            <a:spAutoFit/>
          </a:bodyPr>
          <a:lstStyle/>
          <a:p>
            <a:r>
              <a:rPr lang="es-ES" sz="2400" b="1" dirty="0" smtClean="0">
                <a:solidFill>
                  <a:srgbClr val="FFFF00"/>
                </a:solidFill>
                <a:effectLst>
                  <a:glow rad="101600">
                    <a:schemeClr val="tx1">
                      <a:alpha val="60000"/>
                    </a:schemeClr>
                  </a:glow>
                </a:effectLst>
              </a:rPr>
              <a:t>Un  cadáver yace en el suelo…</a:t>
            </a:r>
            <a:endParaRPr lang="es-ES" sz="2400" dirty="0"/>
          </a:p>
        </p:txBody>
      </p:sp>
    </p:spTree>
  </p:cSld>
  <p:clrMapOvr>
    <a:masterClrMapping/>
  </p:clrMapOvr>
  <p:transition spd="med">
    <p:split orient="ver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08_08424924.jpg"/>
          <p:cNvPicPr>
            <a:picLocks noChangeAspect="1"/>
          </p:cNvPicPr>
          <p:nvPr/>
        </p:nvPicPr>
        <p:blipFill>
          <a:blip r:embed="rId2" cstate="print"/>
          <a:stretch>
            <a:fillRect/>
          </a:stretch>
        </p:blipFill>
        <p:spPr>
          <a:xfrm>
            <a:off x="0" y="328713"/>
            <a:ext cx="9144000" cy="6200573"/>
          </a:xfrm>
          <a:prstGeom prst="rect">
            <a:avLst/>
          </a:prstGeom>
        </p:spPr>
      </p:pic>
      <p:sp>
        <p:nvSpPr>
          <p:cNvPr id="3" name="2 Rectángulo"/>
          <p:cNvSpPr/>
          <p:nvPr/>
        </p:nvSpPr>
        <p:spPr>
          <a:xfrm>
            <a:off x="642910" y="714356"/>
            <a:ext cx="5357850" cy="1569660"/>
          </a:xfrm>
          <a:prstGeom prst="rect">
            <a:avLst/>
          </a:prstGeom>
        </p:spPr>
        <p:txBody>
          <a:bodyPr wrap="square">
            <a:spAutoFit/>
          </a:bodyPr>
          <a:lstStyle/>
          <a:p>
            <a:r>
              <a:rPr lang="es-ES" sz="2400" b="1" dirty="0" smtClean="0">
                <a:solidFill>
                  <a:srgbClr val="FFFF00"/>
                </a:solidFill>
                <a:effectLst>
                  <a:glow rad="101600">
                    <a:schemeClr val="tx1">
                      <a:alpha val="60000"/>
                    </a:schemeClr>
                  </a:glow>
                </a:effectLst>
              </a:rPr>
              <a:t>Manifestantes antigubernamentales rodean los cuerpos sin vida de sus compañeros muertos en los enfrentamientos con la policía. </a:t>
            </a:r>
            <a:endParaRPr lang="es-ES" sz="2400" b="1" dirty="0">
              <a:solidFill>
                <a:srgbClr val="FFFF00"/>
              </a:solidFill>
              <a:effectLst>
                <a:glow rad="101600">
                  <a:schemeClr val="tx1">
                    <a:alpha val="60000"/>
                  </a:schemeClr>
                </a:glow>
              </a:effectLst>
            </a:endParaRPr>
          </a:p>
        </p:txBody>
      </p:sp>
    </p:spTree>
  </p:cSld>
  <p:clrMapOvr>
    <a:masterClrMapping/>
  </p:clrMapOvr>
  <p:transition spd="med">
    <p:split orient="vert"/>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09_kiev0001.jpg"/>
          <p:cNvPicPr>
            <a:picLocks noChangeAspect="1"/>
          </p:cNvPicPr>
          <p:nvPr/>
        </p:nvPicPr>
        <p:blipFill>
          <a:blip r:embed="rId2" cstate="print"/>
          <a:stretch>
            <a:fillRect/>
          </a:stretch>
        </p:blipFill>
        <p:spPr>
          <a:xfrm>
            <a:off x="0" y="42675"/>
            <a:ext cx="9144000" cy="6772650"/>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10_70594771.jpg"/>
          <p:cNvPicPr>
            <a:picLocks noChangeAspect="1"/>
          </p:cNvPicPr>
          <p:nvPr/>
        </p:nvPicPr>
        <p:blipFill>
          <a:blip r:embed="rId2" cstate="print"/>
          <a:stretch>
            <a:fillRect/>
          </a:stretch>
        </p:blipFill>
        <p:spPr>
          <a:xfrm>
            <a:off x="0" y="416370"/>
            <a:ext cx="9144000" cy="6025259"/>
          </a:xfrm>
          <a:prstGeom prst="rect">
            <a:avLst/>
          </a:prstGeom>
        </p:spPr>
      </p:pic>
      <p:sp>
        <p:nvSpPr>
          <p:cNvPr id="3" name="2 Rectángulo"/>
          <p:cNvSpPr/>
          <p:nvPr/>
        </p:nvSpPr>
        <p:spPr>
          <a:xfrm>
            <a:off x="1500166" y="785795"/>
            <a:ext cx="6858048" cy="830997"/>
          </a:xfrm>
          <a:prstGeom prst="rect">
            <a:avLst/>
          </a:prstGeom>
        </p:spPr>
        <p:txBody>
          <a:bodyPr wrap="square">
            <a:spAutoFit/>
          </a:bodyPr>
          <a:lstStyle/>
          <a:p>
            <a:r>
              <a:rPr lang="es-ES" sz="2400" b="1" dirty="0" smtClean="0">
                <a:solidFill>
                  <a:srgbClr val="FFFF00"/>
                </a:solidFill>
                <a:effectLst>
                  <a:glow rad="101600">
                    <a:schemeClr val="tx1">
                      <a:alpha val="60000"/>
                    </a:schemeClr>
                  </a:glow>
                </a:effectLst>
              </a:rPr>
              <a:t>Manifestantes caminan cerca de un autobús en llamas en </a:t>
            </a:r>
            <a:r>
              <a:rPr lang="es-ES" sz="2400" b="1" dirty="0" err="1" smtClean="0">
                <a:solidFill>
                  <a:srgbClr val="FFFF00"/>
                </a:solidFill>
                <a:effectLst>
                  <a:glow rad="101600">
                    <a:schemeClr val="tx1">
                      <a:alpha val="60000"/>
                    </a:schemeClr>
                  </a:glow>
                </a:effectLst>
              </a:rPr>
              <a:t>Institutskaya</a:t>
            </a:r>
            <a:r>
              <a:rPr lang="es-ES" sz="2400" b="1" dirty="0" smtClean="0">
                <a:solidFill>
                  <a:srgbClr val="FFFF00"/>
                </a:solidFill>
                <a:effectLst>
                  <a:glow rad="101600">
                    <a:schemeClr val="tx1">
                      <a:alpha val="60000"/>
                    </a:schemeClr>
                  </a:glow>
                </a:effectLst>
              </a:rPr>
              <a:t> </a:t>
            </a:r>
            <a:r>
              <a:rPr lang="es-ES" sz="2400" b="1" dirty="0" err="1" smtClean="0">
                <a:solidFill>
                  <a:srgbClr val="FFFF00"/>
                </a:solidFill>
                <a:effectLst>
                  <a:glow rad="101600">
                    <a:schemeClr val="tx1">
                      <a:alpha val="60000"/>
                    </a:schemeClr>
                  </a:glow>
                </a:effectLst>
              </a:rPr>
              <a:t>Street</a:t>
            </a:r>
            <a:endParaRPr lang="es-ES" sz="2400" b="1" dirty="0">
              <a:solidFill>
                <a:srgbClr val="FFFF00"/>
              </a:solidFill>
              <a:effectLst>
                <a:glow rad="101600">
                  <a:schemeClr val="tx1">
                    <a:alpha val="60000"/>
                  </a:schemeClr>
                </a:glow>
              </a:effectLst>
            </a:endParaRPr>
          </a:p>
        </p:txBody>
      </p:sp>
    </p:spTree>
  </p:cSld>
  <p:clrMapOvr>
    <a:masterClrMapping/>
  </p:clrMapOvr>
  <p:transition spd="med">
    <p:split orient="vert"/>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11_70610933.jpg"/>
          <p:cNvPicPr>
            <a:picLocks noChangeAspect="1"/>
          </p:cNvPicPr>
          <p:nvPr/>
        </p:nvPicPr>
        <p:blipFill>
          <a:blip r:embed="rId2" cstate="print"/>
          <a:stretch>
            <a:fillRect/>
          </a:stretch>
        </p:blipFill>
        <p:spPr>
          <a:xfrm>
            <a:off x="0" y="430211"/>
            <a:ext cx="9144000" cy="5997578"/>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12_70474379.jpg"/>
          <p:cNvPicPr>
            <a:picLocks noChangeAspect="1"/>
          </p:cNvPicPr>
          <p:nvPr/>
        </p:nvPicPr>
        <p:blipFill>
          <a:blip r:embed="rId2" cstate="print"/>
          <a:stretch>
            <a:fillRect/>
          </a:stretch>
        </p:blipFill>
        <p:spPr>
          <a:xfrm>
            <a:off x="0" y="384075"/>
            <a:ext cx="9144000" cy="6089849"/>
          </a:xfrm>
          <a:prstGeom prst="rect">
            <a:avLst/>
          </a:prstGeom>
        </p:spPr>
      </p:pic>
      <p:pic>
        <p:nvPicPr>
          <p:cNvPr id="3" name="2 Imagen" descr="s_k13_70596015.jpg"/>
          <p:cNvPicPr>
            <a:picLocks noChangeAspect="1"/>
          </p:cNvPicPr>
          <p:nvPr/>
        </p:nvPicPr>
        <p:blipFill>
          <a:blip r:embed="rId3" cstate="print"/>
          <a:stretch>
            <a:fillRect/>
          </a:stretch>
        </p:blipFill>
        <p:spPr>
          <a:xfrm>
            <a:off x="0" y="407143"/>
            <a:ext cx="9144000" cy="6043713"/>
          </a:xfrm>
          <a:prstGeom prst="rect">
            <a:avLst/>
          </a:prstGeom>
        </p:spPr>
      </p:pic>
      <p:sp>
        <p:nvSpPr>
          <p:cNvPr id="4" name="3 Rectángulo"/>
          <p:cNvSpPr/>
          <p:nvPr/>
        </p:nvSpPr>
        <p:spPr>
          <a:xfrm>
            <a:off x="142844" y="857232"/>
            <a:ext cx="6715156" cy="1200329"/>
          </a:xfrm>
          <a:prstGeom prst="rect">
            <a:avLst/>
          </a:prstGeom>
        </p:spPr>
        <p:txBody>
          <a:bodyPr wrap="square">
            <a:spAutoFit/>
          </a:bodyPr>
          <a:lstStyle/>
          <a:p>
            <a:r>
              <a:rPr lang="es-ES" sz="2400" b="1" dirty="0" smtClean="0">
                <a:solidFill>
                  <a:srgbClr val="FFFF00"/>
                </a:solidFill>
                <a:effectLst>
                  <a:glow rad="101600">
                    <a:schemeClr val="tx1">
                      <a:alpha val="60000"/>
                    </a:schemeClr>
                  </a:glow>
                </a:effectLst>
              </a:rPr>
              <a:t>Un manifestante contra el gobierno se sienta cerca de los cuerpos de dos manifestantes muertos por un francotirador .</a:t>
            </a:r>
            <a:endParaRPr lang="es-ES" sz="2400" b="1" dirty="0">
              <a:solidFill>
                <a:srgbClr val="FFFF00"/>
              </a:solidFill>
              <a:effectLst>
                <a:glow rad="101600">
                  <a:schemeClr val="tx1">
                    <a:alpha val="60000"/>
                  </a:schemeClr>
                </a:glow>
              </a:effectLst>
            </a:endParaRPr>
          </a:p>
        </p:txBody>
      </p:sp>
    </p:spTree>
  </p:cSld>
  <p:clrMapOvr>
    <a:masterClrMapping/>
  </p:clrMapOvr>
  <p:transition spd="med">
    <p:split orient="vert"/>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14_70628671.jpg"/>
          <p:cNvPicPr>
            <a:picLocks noChangeAspect="1"/>
          </p:cNvPicPr>
          <p:nvPr/>
        </p:nvPicPr>
        <p:blipFill>
          <a:blip r:embed="rId2" cstate="print"/>
          <a:stretch>
            <a:fillRect/>
          </a:stretch>
        </p:blipFill>
        <p:spPr>
          <a:xfrm>
            <a:off x="0" y="384075"/>
            <a:ext cx="9144000" cy="6089849"/>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15_70587979.jpg"/>
          <p:cNvPicPr>
            <a:picLocks noChangeAspect="1"/>
          </p:cNvPicPr>
          <p:nvPr/>
        </p:nvPicPr>
        <p:blipFill>
          <a:blip r:embed="rId2" cstate="print"/>
          <a:stretch>
            <a:fillRect/>
          </a:stretch>
        </p:blipFill>
        <p:spPr>
          <a:xfrm>
            <a:off x="0" y="439438"/>
            <a:ext cx="9144000" cy="5979124"/>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16_14706915.jpg"/>
          <p:cNvPicPr>
            <a:picLocks noChangeAspect="1"/>
          </p:cNvPicPr>
          <p:nvPr/>
        </p:nvPicPr>
        <p:blipFill>
          <a:blip r:embed="rId2" cstate="print"/>
          <a:stretch>
            <a:fillRect/>
          </a:stretch>
        </p:blipFill>
        <p:spPr>
          <a:xfrm>
            <a:off x="0" y="384075"/>
            <a:ext cx="9144000" cy="6089849"/>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17_RTX1961Z.jpg"/>
          <p:cNvPicPr>
            <a:picLocks noChangeAspect="1"/>
          </p:cNvPicPr>
          <p:nvPr/>
        </p:nvPicPr>
        <p:blipFill>
          <a:blip r:embed="rId2" cstate="print"/>
          <a:stretch>
            <a:fillRect/>
          </a:stretch>
        </p:blipFill>
        <p:spPr>
          <a:xfrm>
            <a:off x="0" y="139559"/>
            <a:ext cx="9144000" cy="6578882"/>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18_01182034.jpg"/>
          <p:cNvPicPr>
            <a:picLocks noChangeAspect="1"/>
          </p:cNvPicPr>
          <p:nvPr/>
        </p:nvPicPr>
        <p:blipFill>
          <a:blip r:embed="rId2" cstate="print"/>
          <a:stretch>
            <a:fillRect/>
          </a:stretch>
        </p:blipFill>
        <p:spPr>
          <a:xfrm>
            <a:off x="0" y="388689"/>
            <a:ext cx="9144000" cy="6080622"/>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19_70604517.jpg"/>
          <p:cNvPicPr>
            <a:picLocks noChangeAspect="1"/>
          </p:cNvPicPr>
          <p:nvPr/>
        </p:nvPicPr>
        <p:blipFill>
          <a:blip r:embed="rId2" cstate="print"/>
          <a:stretch>
            <a:fillRect/>
          </a:stretch>
        </p:blipFill>
        <p:spPr>
          <a:xfrm>
            <a:off x="0" y="725476"/>
            <a:ext cx="9144000" cy="5407047"/>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20_70595893.jpg"/>
          <p:cNvPicPr>
            <a:picLocks noChangeAspect="1"/>
          </p:cNvPicPr>
          <p:nvPr/>
        </p:nvPicPr>
        <p:blipFill>
          <a:blip r:embed="rId2" cstate="print"/>
          <a:stretch>
            <a:fillRect/>
          </a:stretch>
        </p:blipFill>
        <p:spPr>
          <a:xfrm>
            <a:off x="0" y="384075"/>
            <a:ext cx="9144000" cy="6089849"/>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21_RTX196JQ.jpg"/>
          <p:cNvPicPr>
            <a:picLocks noChangeAspect="1"/>
          </p:cNvPicPr>
          <p:nvPr/>
        </p:nvPicPr>
        <p:blipFill>
          <a:blip r:embed="rId2" cstate="print"/>
          <a:stretch>
            <a:fillRect/>
          </a:stretch>
        </p:blipFill>
        <p:spPr>
          <a:xfrm>
            <a:off x="0" y="462505"/>
            <a:ext cx="9144000" cy="5932989"/>
          </a:xfrm>
          <a:prstGeom prst="rect">
            <a:avLst/>
          </a:prstGeom>
        </p:spPr>
      </p:pic>
      <p:sp>
        <p:nvSpPr>
          <p:cNvPr id="3" name="2 Rectángulo"/>
          <p:cNvSpPr/>
          <p:nvPr/>
        </p:nvSpPr>
        <p:spPr>
          <a:xfrm>
            <a:off x="928662" y="857232"/>
            <a:ext cx="5929338" cy="1200329"/>
          </a:xfrm>
          <a:prstGeom prst="rect">
            <a:avLst/>
          </a:prstGeom>
        </p:spPr>
        <p:txBody>
          <a:bodyPr wrap="square">
            <a:spAutoFit/>
          </a:bodyPr>
          <a:lstStyle/>
          <a:p>
            <a:r>
              <a:rPr lang="es-ES" sz="2400" b="1" dirty="0" smtClean="0">
                <a:solidFill>
                  <a:srgbClr val="FFFF00"/>
                </a:solidFill>
                <a:effectLst>
                  <a:glow rad="101600">
                    <a:schemeClr val="tx1">
                      <a:alpha val="60000"/>
                    </a:schemeClr>
                  </a:glow>
                </a:effectLst>
              </a:rPr>
              <a:t>Los manifestantes antigubernamentales llevan bolsas llenas de piedras para construir barricadas</a:t>
            </a:r>
            <a:endParaRPr lang="es-ES" sz="2400" b="1" dirty="0">
              <a:solidFill>
                <a:srgbClr val="FFFF00"/>
              </a:solidFill>
              <a:effectLst>
                <a:glow rad="101600">
                  <a:schemeClr val="tx1">
                    <a:alpha val="60000"/>
                  </a:schemeClr>
                </a:glow>
              </a:effectLst>
            </a:endParaRPr>
          </a:p>
        </p:txBody>
      </p:sp>
    </p:spTree>
  </p:cSld>
  <p:clrMapOvr>
    <a:masterClrMapping/>
  </p:clrMapOvr>
  <p:transition spd="med">
    <p:split orient="vert"/>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22_RTX196J4.jpg"/>
          <p:cNvPicPr>
            <a:picLocks noChangeAspect="1"/>
          </p:cNvPicPr>
          <p:nvPr/>
        </p:nvPicPr>
        <p:blipFill>
          <a:blip r:embed="rId2" cstate="print"/>
          <a:stretch>
            <a:fillRect/>
          </a:stretch>
        </p:blipFill>
        <p:spPr>
          <a:xfrm>
            <a:off x="0" y="194921"/>
            <a:ext cx="9144000" cy="6468157"/>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23_70617679.jpg"/>
          <p:cNvPicPr>
            <a:picLocks noChangeAspect="1"/>
          </p:cNvPicPr>
          <p:nvPr/>
        </p:nvPicPr>
        <p:blipFill>
          <a:blip r:embed="rId2" cstate="print"/>
          <a:stretch>
            <a:fillRect/>
          </a:stretch>
        </p:blipFill>
        <p:spPr>
          <a:xfrm>
            <a:off x="129988" y="0"/>
            <a:ext cx="8884024" cy="6858000"/>
          </a:xfrm>
          <a:prstGeom prst="rect">
            <a:avLst/>
          </a:prstGeom>
        </p:spPr>
      </p:pic>
      <p:sp>
        <p:nvSpPr>
          <p:cNvPr id="3" name="2 Rectángulo"/>
          <p:cNvSpPr/>
          <p:nvPr/>
        </p:nvSpPr>
        <p:spPr>
          <a:xfrm>
            <a:off x="500034" y="500042"/>
            <a:ext cx="5786478" cy="830997"/>
          </a:xfrm>
          <a:prstGeom prst="rect">
            <a:avLst/>
          </a:prstGeom>
        </p:spPr>
        <p:txBody>
          <a:bodyPr wrap="square">
            <a:spAutoFit/>
          </a:bodyPr>
          <a:lstStyle/>
          <a:p>
            <a:r>
              <a:rPr lang="es-ES" sz="2400" dirty="0" smtClean="0">
                <a:effectLst>
                  <a:glow rad="101600">
                    <a:srgbClr val="FFFF00">
                      <a:alpha val="60000"/>
                    </a:srgbClr>
                  </a:glow>
                </a:effectLst>
              </a:rPr>
              <a:t>Cosacos ucranianos tocan tambores en la Plaza de la Independencia </a:t>
            </a:r>
            <a:endParaRPr lang="es-ES" sz="2400" dirty="0">
              <a:effectLst>
                <a:glow rad="101600">
                  <a:srgbClr val="FFFF00">
                    <a:alpha val="60000"/>
                  </a:srgbClr>
                </a:glow>
              </a:effectLst>
            </a:endParaRPr>
          </a:p>
        </p:txBody>
      </p:sp>
    </p:spTree>
  </p:cSld>
  <p:clrMapOvr>
    <a:masterClrMapping/>
  </p:clrMapOvr>
  <p:transition spd="med">
    <p:split orient="vert"/>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25_82837463.jpg"/>
          <p:cNvPicPr>
            <a:picLocks noChangeAspect="1"/>
          </p:cNvPicPr>
          <p:nvPr/>
        </p:nvPicPr>
        <p:blipFill>
          <a:blip r:embed="rId2" cstate="print"/>
          <a:stretch>
            <a:fillRect/>
          </a:stretch>
        </p:blipFill>
        <p:spPr>
          <a:xfrm>
            <a:off x="0" y="416370"/>
            <a:ext cx="9144000" cy="6025259"/>
          </a:xfrm>
          <a:prstGeom prst="rect">
            <a:avLst/>
          </a:prstGeom>
        </p:spPr>
      </p:pic>
      <p:sp>
        <p:nvSpPr>
          <p:cNvPr id="3" name="2 Rectángulo"/>
          <p:cNvSpPr/>
          <p:nvPr/>
        </p:nvSpPr>
        <p:spPr>
          <a:xfrm>
            <a:off x="500034" y="214290"/>
            <a:ext cx="8001056" cy="1200329"/>
          </a:xfrm>
          <a:prstGeom prst="rect">
            <a:avLst/>
          </a:prstGeom>
        </p:spPr>
        <p:txBody>
          <a:bodyPr wrap="square">
            <a:spAutoFit/>
          </a:bodyPr>
          <a:lstStyle/>
          <a:p>
            <a:r>
              <a:rPr lang="es-ES" sz="2400" b="1" dirty="0" smtClean="0">
                <a:solidFill>
                  <a:srgbClr val="FFFF00"/>
                </a:solidFill>
                <a:effectLst>
                  <a:glow rad="101600">
                    <a:srgbClr val="000000">
                      <a:alpha val="60000"/>
                    </a:srgbClr>
                  </a:glow>
                </a:effectLst>
              </a:rPr>
              <a:t>Un oficial de alto rango de la policía, a la izquierda, y un manifestante representativo mantienen conversaciones cerca del Consejo de Ministros en Kiev, el 20 de febrero de 2014.</a:t>
            </a:r>
            <a:endParaRPr lang="es-ES" sz="2400" b="1" dirty="0">
              <a:solidFill>
                <a:srgbClr val="FFFF00"/>
              </a:solidFill>
              <a:effectLst>
                <a:glow rad="101600">
                  <a:srgbClr val="000000">
                    <a:alpha val="60000"/>
                  </a:srgbClr>
                </a:glow>
              </a:effectLst>
            </a:endParaRPr>
          </a:p>
        </p:txBody>
      </p:sp>
    </p:spTree>
  </p:cSld>
  <p:clrMapOvr>
    <a:masterClrMapping/>
  </p:clrMapOvr>
  <p:transition spd="med">
    <p:split orient="vert"/>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26_RTX194P8.jpg"/>
          <p:cNvPicPr>
            <a:picLocks noChangeAspect="1"/>
          </p:cNvPicPr>
          <p:nvPr/>
        </p:nvPicPr>
        <p:blipFill>
          <a:blip r:embed="rId2" cstate="print"/>
          <a:stretch>
            <a:fillRect/>
          </a:stretch>
        </p:blipFill>
        <p:spPr>
          <a:xfrm>
            <a:off x="0" y="384075"/>
            <a:ext cx="9144000" cy="6089849"/>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27_RTX196IL.jpg"/>
          <p:cNvPicPr>
            <a:picLocks noChangeAspect="1"/>
          </p:cNvPicPr>
          <p:nvPr/>
        </p:nvPicPr>
        <p:blipFill>
          <a:blip r:embed="rId2" cstate="print"/>
          <a:stretch>
            <a:fillRect/>
          </a:stretch>
        </p:blipFill>
        <p:spPr>
          <a:xfrm>
            <a:off x="0" y="357166"/>
            <a:ext cx="9144000" cy="6227483"/>
          </a:xfrm>
          <a:prstGeom prst="rect">
            <a:avLst/>
          </a:prstGeom>
        </p:spPr>
      </p:pic>
      <p:sp>
        <p:nvSpPr>
          <p:cNvPr id="4" name="3 Rectángulo"/>
          <p:cNvSpPr/>
          <p:nvPr/>
        </p:nvSpPr>
        <p:spPr>
          <a:xfrm>
            <a:off x="785786" y="857232"/>
            <a:ext cx="5626493" cy="461665"/>
          </a:xfrm>
          <a:prstGeom prst="rect">
            <a:avLst/>
          </a:prstGeom>
        </p:spPr>
        <p:txBody>
          <a:bodyPr wrap="square">
            <a:spAutoFit/>
          </a:bodyPr>
          <a:lstStyle/>
          <a:p>
            <a:r>
              <a:rPr lang="es-ES" sz="2400" b="1" dirty="0" smtClean="0">
                <a:solidFill>
                  <a:srgbClr val="FFFF00"/>
                </a:solidFill>
                <a:effectLst>
                  <a:glow rad="101600">
                    <a:schemeClr val="tx1">
                      <a:alpha val="60000"/>
                    </a:schemeClr>
                  </a:glow>
                </a:effectLst>
              </a:rPr>
              <a:t>Una sala del teatro </a:t>
            </a:r>
            <a:r>
              <a:rPr lang="es-ES" sz="2400" b="1" dirty="0" err="1" smtClean="0">
                <a:solidFill>
                  <a:srgbClr val="FFFF00"/>
                </a:solidFill>
                <a:effectLst>
                  <a:glow rad="101600">
                    <a:schemeClr val="tx1">
                      <a:alpha val="60000"/>
                    </a:schemeClr>
                  </a:glow>
                </a:effectLst>
              </a:rPr>
              <a:t>Palace</a:t>
            </a:r>
            <a:r>
              <a:rPr lang="es-ES" sz="2400" b="1" dirty="0" smtClean="0">
                <a:solidFill>
                  <a:srgbClr val="FFFF00"/>
                </a:solidFill>
                <a:effectLst>
                  <a:glow rad="101600">
                    <a:schemeClr val="tx1">
                      <a:alpha val="60000"/>
                    </a:schemeClr>
                  </a:glow>
                </a:effectLst>
              </a:rPr>
              <a:t> de octubre</a:t>
            </a:r>
            <a:endParaRPr lang="es-ES" sz="2400" b="1" dirty="0">
              <a:solidFill>
                <a:srgbClr val="FFFF00"/>
              </a:solidFill>
              <a:effectLst>
                <a:glow rad="101600">
                  <a:schemeClr val="tx1">
                    <a:alpha val="60000"/>
                  </a:schemeClr>
                </a:glow>
              </a:effectLst>
            </a:endParaRPr>
          </a:p>
        </p:txBody>
      </p:sp>
    </p:spTree>
  </p:cSld>
  <p:clrMapOvr>
    <a:masterClrMapping/>
  </p:clrMapOvr>
  <p:transition spd="med">
    <p:split orient="vert"/>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28_70610473.jpg"/>
          <p:cNvPicPr>
            <a:picLocks noChangeAspect="1"/>
          </p:cNvPicPr>
          <p:nvPr/>
        </p:nvPicPr>
        <p:blipFill>
          <a:blip r:embed="rId2" cstate="print"/>
          <a:stretch>
            <a:fillRect/>
          </a:stretch>
        </p:blipFill>
        <p:spPr>
          <a:xfrm>
            <a:off x="0" y="448665"/>
            <a:ext cx="9144000" cy="5960670"/>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29_70594669.jpg"/>
          <p:cNvPicPr>
            <a:picLocks noChangeAspect="1"/>
          </p:cNvPicPr>
          <p:nvPr/>
        </p:nvPicPr>
        <p:blipFill>
          <a:blip r:embed="rId2" cstate="print"/>
          <a:stretch>
            <a:fillRect/>
          </a:stretch>
        </p:blipFill>
        <p:spPr>
          <a:xfrm>
            <a:off x="0" y="384075"/>
            <a:ext cx="9144000" cy="6089849"/>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30_70588915.jpg"/>
          <p:cNvPicPr>
            <a:picLocks noChangeAspect="1"/>
          </p:cNvPicPr>
          <p:nvPr/>
        </p:nvPicPr>
        <p:blipFill>
          <a:blip r:embed="rId2" cstate="print"/>
          <a:stretch>
            <a:fillRect/>
          </a:stretch>
        </p:blipFill>
        <p:spPr>
          <a:xfrm>
            <a:off x="0" y="337940"/>
            <a:ext cx="9144000" cy="6182119"/>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31_70594943.jpg"/>
          <p:cNvPicPr>
            <a:picLocks noChangeAspect="1"/>
          </p:cNvPicPr>
          <p:nvPr/>
        </p:nvPicPr>
        <p:blipFill>
          <a:blip r:embed="rId2" cstate="print"/>
          <a:stretch>
            <a:fillRect/>
          </a:stretch>
        </p:blipFill>
        <p:spPr>
          <a:xfrm>
            <a:off x="0" y="384075"/>
            <a:ext cx="9144000" cy="6089849"/>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32_RTX196FS.jpg"/>
          <p:cNvPicPr>
            <a:picLocks noChangeAspect="1"/>
          </p:cNvPicPr>
          <p:nvPr/>
        </p:nvPicPr>
        <p:blipFill>
          <a:blip r:embed="rId2" cstate="print"/>
          <a:stretch>
            <a:fillRect/>
          </a:stretch>
        </p:blipFill>
        <p:spPr>
          <a:xfrm>
            <a:off x="0" y="285728"/>
            <a:ext cx="9144000" cy="6006805"/>
          </a:xfrm>
          <a:prstGeom prst="rect">
            <a:avLst/>
          </a:prstGeom>
        </p:spPr>
      </p:pic>
      <p:sp>
        <p:nvSpPr>
          <p:cNvPr id="3" name="2 Rectángulo"/>
          <p:cNvSpPr/>
          <p:nvPr/>
        </p:nvSpPr>
        <p:spPr>
          <a:xfrm>
            <a:off x="357158" y="5286388"/>
            <a:ext cx="8786842" cy="830997"/>
          </a:xfrm>
          <a:prstGeom prst="rect">
            <a:avLst/>
          </a:prstGeom>
        </p:spPr>
        <p:txBody>
          <a:bodyPr wrap="square">
            <a:spAutoFit/>
          </a:bodyPr>
          <a:lstStyle/>
          <a:p>
            <a:r>
              <a:rPr lang="es-ES" sz="2400" b="1" dirty="0" smtClean="0">
                <a:effectLst>
                  <a:glow rad="101600">
                    <a:srgbClr val="FFFF00">
                      <a:alpha val="60000"/>
                    </a:srgbClr>
                  </a:glow>
                </a:effectLst>
              </a:rPr>
              <a:t>Un sacerdote está de pie en el vestíbulo del hotel de Ucrania cerca de cuerpos de manifestantes antigubernamentales muertos. </a:t>
            </a:r>
            <a:endParaRPr lang="es-ES" sz="2400" b="1" dirty="0">
              <a:effectLst>
                <a:glow rad="101600">
                  <a:srgbClr val="FFFF00">
                    <a:alpha val="60000"/>
                  </a:srgbClr>
                </a:glow>
              </a:effectLst>
            </a:endParaRPr>
          </a:p>
        </p:txBody>
      </p:sp>
    </p:spTree>
  </p:cSld>
  <p:clrMapOvr>
    <a:masterClrMapping/>
  </p:clrMapOvr>
  <p:transition spd="med">
    <p:split orient="vert"/>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33_RTX196IW.jpg"/>
          <p:cNvPicPr>
            <a:picLocks noChangeAspect="1"/>
          </p:cNvPicPr>
          <p:nvPr/>
        </p:nvPicPr>
        <p:blipFill>
          <a:blip r:embed="rId2" cstate="print"/>
          <a:stretch>
            <a:fillRect/>
          </a:stretch>
        </p:blipFill>
        <p:spPr>
          <a:xfrm>
            <a:off x="0" y="397916"/>
            <a:ext cx="9144000" cy="6062168"/>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34_70628673.jpg"/>
          <p:cNvPicPr>
            <a:picLocks noChangeAspect="1"/>
          </p:cNvPicPr>
          <p:nvPr/>
        </p:nvPicPr>
        <p:blipFill>
          <a:blip r:embed="rId2" cstate="print"/>
          <a:stretch>
            <a:fillRect/>
          </a:stretch>
        </p:blipFill>
        <p:spPr>
          <a:xfrm>
            <a:off x="0" y="384075"/>
            <a:ext cx="9144000" cy="6089849"/>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35_70473393.jpg"/>
          <p:cNvPicPr>
            <a:picLocks noChangeAspect="1"/>
          </p:cNvPicPr>
          <p:nvPr/>
        </p:nvPicPr>
        <p:blipFill>
          <a:blip r:embed="rId2" cstate="print"/>
          <a:stretch>
            <a:fillRect/>
          </a:stretch>
        </p:blipFill>
        <p:spPr>
          <a:xfrm>
            <a:off x="0" y="384075"/>
            <a:ext cx="9144000" cy="6089849"/>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36_70680821.jpg"/>
          <p:cNvPicPr>
            <a:picLocks noChangeAspect="1"/>
          </p:cNvPicPr>
          <p:nvPr/>
        </p:nvPicPr>
        <p:blipFill>
          <a:blip r:embed="rId2" cstate="print"/>
          <a:stretch>
            <a:fillRect/>
          </a:stretch>
        </p:blipFill>
        <p:spPr>
          <a:xfrm>
            <a:off x="0" y="439438"/>
            <a:ext cx="9144000" cy="5979124"/>
          </a:xfrm>
          <a:prstGeom prst="rect">
            <a:avLst/>
          </a:prstGeom>
        </p:spPr>
      </p:pic>
      <p:sp>
        <p:nvSpPr>
          <p:cNvPr id="3" name="2 Rectángulo"/>
          <p:cNvSpPr/>
          <p:nvPr/>
        </p:nvSpPr>
        <p:spPr>
          <a:xfrm>
            <a:off x="571472" y="928670"/>
            <a:ext cx="7358114" cy="1200329"/>
          </a:xfrm>
          <a:prstGeom prst="rect">
            <a:avLst/>
          </a:prstGeom>
        </p:spPr>
        <p:txBody>
          <a:bodyPr wrap="square">
            <a:spAutoFit/>
          </a:bodyPr>
          <a:lstStyle/>
          <a:p>
            <a:r>
              <a:rPr lang="es-ES" sz="2400" b="1" dirty="0" smtClean="0">
                <a:effectLst>
                  <a:glow rad="101600">
                    <a:srgbClr val="FFFF00">
                      <a:alpha val="60000"/>
                    </a:srgbClr>
                  </a:glow>
                </a:effectLst>
              </a:rPr>
              <a:t>Esta combinación de imágenes muestra la Plaza de la Independencia en Kiev el 22 de abril de 2009 (izquierda) Y el mismo cuadrado en la foto el 20 de febrero 2014 </a:t>
            </a:r>
            <a:endParaRPr lang="es-ES" sz="2400" b="1" dirty="0">
              <a:effectLst>
                <a:glow rad="101600">
                  <a:srgbClr val="FFFF00">
                    <a:alpha val="60000"/>
                  </a:srgbClr>
                </a:glow>
              </a:effectLst>
            </a:endParaRPr>
          </a:p>
        </p:txBody>
      </p:sp>
    </p:spTree>
  </p:cSld>
  <p:clrMapOvr>
    <a:masterClrMapping/>
  </p:clrMapOvr>
  <p:transition spd="med">
    <p:split orient="vert"/>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37_04982839.jpg"/>
          <p:cNvPicPr>
            <a:picLocks noChangeAspect="1"/>
          </p:cNvPicPr>
          <p:nvPr/>
        </p:nvPicPr>
        <p:blipFill>
          <a:blip r:embed="rId2" cstate="print"/>
          <a:stretch>
            <a:fillRect/>
          </a:stretch>
        </p:blipFill>
        <p:spPr>
          <a:xfrm>
            <a:off x="0" y="416370"/>
            <a:ext cx="9144000" cy="6025259"/>
          </a:xfrm>
          <a:prstGeom prst="rect">
            <a:avLst/>
          </a:prstGeom>
        </p:spPr>
      </p:pic>
      <p:sp>
        <p:nvSpPr>
          <p:cNvPr id="3" name="2 Rectángulo"/>
          <p:cNvSpPr/>
          <p:nvPr/>
        </p:nvSpPr>
        <p:spPr>
          <a:xfrm>
            <a:off x="500034" y="5286388"/>
            <a:ext cx="7715304" cy="830997"/>
          </a:xfrm>
          <a:prstGeom prst="rect">
            <a:avLst/>
          </a:prstGeom>
        </p:spPr>
        <p:txBody>
          <a:bodyPr wrap="square">
            <a:spAutoFit/>
          </a:bodyPr>
          <a:lstStyle/>
          <a:p>
            <a:r>
              <a:rPr lang="es-ES" sz="2400" b="1" dirty="0" smtClean="0">
                <a:solidFill>
                  <a:srgbClr val="FFFF00"/>
                </a:solidFill>
                <a:effectLst>
                  <a:glow rad="101600">
                    <a:schemeClr val="tx1">
                      <a:alpha val="60000"/>
                    </a:schemeClr>
                  </a:glow>
                </a:effectLst>
              </a:rPr>
              <a:t>Las flores se colocan sobre un cuerpo que cubre la bandera ucraniana de un manifestante</a:t>
            </a:r>
            <a:endParaRPr lang="es-ES" sz="2400" b="1" dirty="0">
              <a:solidFill>
                <a:srgbClr val="FFFF00"/>
              </a:solidFill>
              <a:effectLst>
                <a:glow rad="101600">
                  <a:schemeClr val="tx1">
                    <a:alpha val="60000"/>
                  </a:schemeClr>
                </a:glow>
              </a:effectLst>
            </a:endParaRPr>
          </a:p>
        </p:txBody>
      </p:sp>
    </p:spTree>
  </p:cSld>
  <p:clrMapOvr>
    <a:masterClrMapping/>
  </p:clrMapOvr>
  <p:transition spd="med">
    <p:split orient="vert"/>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92884453_275063_1392884704_album_normal.jpg"/>
          <p:cNvPicPr>
            <a:picLocks noChangeAspect="1"/>
          </p:cNvPicPr>
          <p:nvPr/>
        </p:nvPicPr>
        <p:blipFill>
          <a:blip r:embed="rId2" cstate="print"/>
          <a:stretch>
            <a:fillRect/>
          </a:stretch>
        </p:blipFill>
        <p:spPr>
          <a:xfrm>
            <a:off x="0" y="536510"/>
            <a:ext cx="9144000" cy="5784980"/>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92884453_275063_1392884706_album_normal.jpg"/>
          <p:cNvPicPr>
            <a:picLocks noChangeAspect="1"/>
          </p:cNvPicPr>
          <p:nvPr/>
        </p:nvPicPr>
        <p:blipFill>
          <a:blip r:embed="rId2" cstate="print"/>
          <a:stretch>
            <a:fillRect/>
          </a:stretch>
        </p:blipFill>
        <p:spPr>
          <a:xfrm>
            <a:off x="0" y="485192"/>
            <a:ext cx="9144000" cy="5887616"/>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92884453_275063_1392888922_album_normal.jpg"/>
          <p:cNvPicPr>
            <a:picLocks noChangeAspect="1"/>
          </p:cNvPicPr>
          <p:nvPr/>
        </p:nvPicPr>
        <p:blipFill>
          <a:blip r:embed="rId2" cstate="print"/>
          <a:stretch>
            <a:fillRect/>
          </a:stretch>
        </p:blipFill>
        <p:spPr>
          <a:xfrm>
            <a:off x="0" y="209939"/>
            <a:ext cx="9144000" cy="6438122"/>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92884453_275063_1392890036_album_normal.jpg"/>
          <p:cNvPicPr>
            <a:picLocks noChangeAspect="1"/>
          </p:cNvPicPr>
          <p:nvPr/>
        </p:nvPicPr>
        <p:blipFill>
          <a:blip r:embed="rId2" cstate="print"/>
          <a:stretch>
            <a:fillRect/>
          </a:stretch>
        </p:blipFill>
        <p:spPr>
          <a:xfrm>
            <a:off x="0" y="387220"/>
            <a:ext cx="9144000" cy="6083559"/>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92884453_275063_1392890204_album_normal.jpg"/>
          <p:cNvPicPr>
            <a:picLocks noChangeAspect="1"/>
          </p:cNvPicPr>
          <p:nvPr/>
        </p:nvPicPr>
        <p:blipFill>
          <a:blip r:embed="rId2" cstate="print"/>
          <a:stretch>
            <a:fillRect/>
          </a:stretch>
        </p:blipFill>
        <p:spPr>
          <a:xfrm>
            <a:off x="0" y="186612"/>
            <a:ext cx="9144000" cy="6484776"/>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92884453_275063_1392890268_album_normal.jpg"/>
          <p:cNvPicPr>
            <a:picLocks noChangeAspect="1"/>
          </p:cNvPicPr>
          <p:nvPr/>
        </p:nvPicPr>
        <p:blipFill>
          <a:blip r:embed="rId2" cstate="print"/>
          <a:stretch>
            <a:fillRect/>
          </a:stretch>
        </p:blipFill>
        <p:spPr>
          <a:xfrm>
            <a:off x="0" y="1000108"/>
            <a:ext cx="9144000" cy="5857892"/>
          </a:xfrm>
          <a:prstGeom prst="rect">
            <a:avLst/>
          </a:prstGeom>
        </p:spPr>
      </p:pic>
      <p:sp>
        <p:nvSpPr>
          <p:cNvPr id="3" name="2 Rectángulo"/>
          <p:cNvSpPr/>
          <p:nvPr/>
        </p:nvSpPr>
        <p:spPr>
          <a:xfrm>
            <a:off x="500034" y="142852"/>
            <a:ext cx="7715304" cy="1200329"/>
          </a:xfrm>
          <a:prstGeom prst="rect">
            <a:avLst/>
          </a:prstGeom>
        </p:spPr>
        <p:txBody>
          <a:bodyPr wrap="square">
            <a:spAutoFit/>
          </a:bodyPr>
          <a:lstStyle/>
          <a:p>
            <a:r>
              <a:rPr lang="es-ES" sz="2400" b="1" dirty="0" smtClean="0">
                <a:solidFill>
                  <a:srgbClr val="FFFF00"/>
                </a:solidFill>
                <a:effectLst>
                  <a:glow rad="101600">
                    <a:schemeClr val="tx1">
                      <a:alpha val="60000"/>
                    </a:schemeClr>
                  </a:glow>
                </a:effectLst>
              </a:rPr>
              <a:t>Activistas de la oposición hacen acopio de neumáticos para preparar barricadas durante los enfrentamientos con la policía antidisturbios. </a:t>
            </a:r>
            <a:endParaRPr lang="es-ES" sz="2400" b="1" dirty="0">
              <a:solidFill>
                <a:srgbClr val="FFFF00"/>
              </a:solidFill>
              <a:effectLst>
                <a:glow rad="101600">
                  <a:schemeClr val="tx1">
                    <a:alpha val="60000"/>
                  </a:schemeClr>
                </a:glow>
              </a:effectLst>
            </a:endParaRPr>
          </a:p>
        </p:txBody>
      </p:sp>
    </p:spTree>
  </p:cSld>
  <p:clrMapOvr>
    <a:masterClrMapping/>
  </p:clrMapOvr>
  <p:transition spd="med">
    <p:split orient="vert"/>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92884453_275063_1392896780_album_normal.jpg"/>
          <p:cNvPicPr>
            <a:picLocks noChangeAspect="1"/>
          </p:cNvPicPr>
          <p:nvPr/>
        </p:nvPicPr>
        <p:blipFill>
          <a:blip r:embed="rId2" cstate="print"/>
          <a:stretch>
            <a:fillRect/>
          </a:stretch>
        </p:blipFill>
        <p:spPr>
          <a:xfrm>
            <a:off x="0" y="541175"/>
            <a:ext cx="9144000" cy="5775649"/>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92884453_275063_1392911004_album_normal.jpg"/>
          <p:cNvPicPr>
            <a:picLocks noChangeAspect="1"/>
          </p:cNvPicPr>
          <p:nvPr/>
        </p:nvPicPr>
        <p:blipFill>
          <a:blip r:embed="rId2" cstate="print"/>
          <a:stretch>
            <a:fillRect/>
          </a:stretch>
        </p:blipFill>
        <p:spPr>
          <a:xfrm>
            <a:off x="0" y="489857"/>
            <a:ext cx="9144000" cy="5878286"/>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92884453_275063_1392911633_album_normal.jpg"/>
          <p:cNvPicPr>
            <a:picLocks noChangeAspect="1"/>
          </p:cNvPicPr>
          <p:nvPr/>
        </p:nvPicPr>
        <p:blipFill>
          <a:blip r:embed="rId2" cstate="print"/>
          <a:stretch>
            <a:fillRect/>
          </a:stretch>
        </p:blipFill>
        <p:spPr>
          <a:xfrm>
            <a:off x="0" y="387220"/>
            <a:ext cx="9144000" cy="6083559"/>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92884453_275063_1392911848_album_normal.jpg"/>
          <p:cNvPicPr>
            <a:picLocks noChangeAspect="1"/>
          </p:cNvPicPr>
          <p:nvPr/>
        </p:nvPicPr>
        <p:blipFill>
          <a:blip r:embed="rId2" cstate="print"/>
          <a:stretch>
            <a:fillRect/>
          </a:stretch>
        </p:blipFill>
        <p:spPr>
          <a:xfrm>
            <a:off x="0" y="391885"/>
            <a:ext cx="9144000" cy="6074229"/>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92884453_275063_1392912343_album_normal.jpg"/>
          <p:cNvPicPr>
            <a:picLocks noChangeAspect="1"/>
          </p:cNvPicPr>
          <p:nvPr/>
        </p:nvPicPr>
        <p:blipFill>
          <a:blip r:embed="rId2" cstate="print"/>
          <a:stretch>
            <a:fillRect/>
          </a:stretch>
        </p:blipFill>
        <p:spPr>
          <a:xfrm>
            <a:off x="0" y="195943"/>
            <a:ext cx="9144000" cy="6466114"/>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92884453_275063_1392913746_album_normal.jpg"/>
          <p:cNvPicPr>
            <a:picLocks noChangeAspect="1"/>
          </p:cNvPicPr>
          <p:nvPr/>
        </p:nvPicPr>
        <p:blipFill>
          <a:blip r:embed="rId2" cstate="print"/>
          <a:stretch>
            <a:fillRect/>
          </a:stretch>
        </p:blipFill>
        <p:spPr>
          <a:xfrm>
            <a:off x="0" y="186612"/>
            <a:ext cx="9144000" cy="6484776"/>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92884453_275063_1392913810_album_normal.jpg"/>
          <p:cNvPicPr>
            <a:picLocks noChangeAspect="1"/>
          </p:cNvPicPr>
          <p:nvPr/>
        </p:nvPicPr>
        <p:blipFill>
          <a:blip r:embed="rId2" cstate="print"/>
          <a:stretch>
            <a:fillRect/>
          </a:stretch>
        </p:blipFill>
        <p:spPr>
          <a:xfrm>
            <a:off x="0" y="382555"/>
            <a:ext cx="9144000" cy="6092890"/>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92884453_275063_1392914059_album_normal.jpg"/>
          <p:cNvPicPr>
            <a:picLocks noChangeAspect="1"/>
          </p:cNvPicPr>
          <p:nvPr/>
        </p:nvPicPr>
        <p:blipFill>
          <a:blip r:embed="rId2" cstate="print"/>
          <a:stretch>
            <a:fillRect/>
          </a:stretch>
        </p:blipFill>
        <p:spPr>
          <a:xfrm>
            <a:off x="0" y="340567"/>
            <a:ext cx="9144000" cy="6176865"/>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92884453_275063_1392914793_album_normal.jpg"/>
          <p:cNvPicPr>
            <a:picLocks noChangeAspect="1"/>
          </p:cNvPicPr>
          <p:nvPr/>
        </p:nvPicPr>
        <p:blipFill>
          <a:blip r:embed="rId2" cstate="print"/>
          <a:stretch>
            <a:fillRect/>
          </a:stretch>
        </p:blipFill>
        <p:spPr>
          <a:xfrm>
            <a:off x="0" y="1408922"/>
            <a:ext cx="9144000" cy="5449078"/>
          </a:xfrm>
          <a:prstGeom prst="rect">
            <a:avLst/>
          </a:prstGeom>
        </p:spPr>
      </p:pic>
      <p:sp>
        <p:nvSpPr>
          <p:cNvPr id="3" name="2 Rectángulo"/>
          <p:cNvSpPr/>
          <p:nvPr/>
        </p:nvSpPr>
        <p:spPr>
          <a:xfrm>
            <a:off x="428596" y="214290"/>
            <a:ext cx="8501122" cy="1938992"/>
          </a:xfrm>
          <a:prstGeom prst="rect">
            <a:avLst/>
          </a:prstGeom>
        </p:spPr>
        <p:txBody>
          <a:bodyPr wrap="square">
            <a:spAutoFit/>
          </a:bodyPr>
          <a:lstStyle/>
          <a:p>
            <a:r>
              <a:rPr lang="es-ES" sz="2400" b="1" dirty="0" smtClean="0">
                <a:solidFill>
                  <a:srgbClr val="FFFF00"/>
                </a:solidFill>
                <a:effectLst>
                  <a:glow rad="101600">
                    <a:schemeClr val="tx1">
                      <a:alpha val="60000"/>
                    </a:schemeClr>
                  </a:glow>
                </a:effectLst>
              </a:rPr>
              <a:t>El ministro de AAEE alemán, Frank-Walter </a:t>
            </a:r>
            <a:r>
              <a:rPr lang="es-ES" sz="2400" b="1" dirty="0" err="1" smtClean="0">
                <a:solidFill>
                  <a:srgbClr val="FFFF00"/>
                </a:solidFill>
                <a:effectLst>
                  <a:glow rad="101600">
                    <a:schemeClr val="tx1">
                      <a:alpha val="60000"/>
                    </a:schemeClr>
                  </a:glow>
                </a:effectLst>
              </a:rPr>
              <a:t>Steinmeier</a:t>
            </a:r>
            <a:r>
              <a:rPr lang="es-ES" sz="2400" b="1" dirty="0" smtClean="0">
                <a:solidFill>
                  <a:srgbClr val="FFFF00"/>
                </a:solidFill>
                <a:effectLst>
                  <a:glow rad="101600">
                    <a:schemeClr val="tx1">
                      <a:alpha val="60000"/>
                    </a:schemeClr>
                  </a:glow>
                </a:effectLst>
              </a:rPr>
              <a:t> , y su homólogo francés Laurent </a:t>
            </a:r>
            <a:r>
              <a:rPr lang="es-ES" sz="2400" b="1" dirty="0" err="1" smtClean="0">
                <a:solidFill>
                  <a:srgbClr val="FFFF00"/>
                </a:solidFill>
                <a:effectLst>
                  <a:glow rad="101600">
                    <a:schemeClr val="tx1">
                      <a:alpha val="60000"/>
                    </a:schemeClr>
                  </a:glow>
                </a:effectLst>
              </a:rPr>
              <a:t>Fabius</a:t>
            </a:r>
            <a:r>
              <a:rPr lang="es-ES" sz="2400" b="1" dirty="0" smtClean="0">
                <a:solidFill>
                  <a:srgbClr val="FFFF00"/>
                </a:solidFill>
                <a:effectLst>
                  <a:glow rad="101600">
                    <a:schemeClr val="tx1">
                      <a:alpha val="60000"/>
                    </a:schemeClr>
                  </a:glow>
                </a:effectLst>
              </a:rPr>
              <a:t>, avanzan escoltados por la policía antidisturbios en Kiev para entrevistarse con el presidente </a:t>
            </a:r>
            <a:r>
              <a:rPr lang="es-ES" sz="2400" b="1" dirty="0" err="1" smtClean="0">
                <a:solidFill>
                  <a:srgbClr val="FFFF00"/>
                </a:solidFill>
                <a:effectLst>
                  <a:glow rad="101600">
                    <a:schemeClr val="tx1">
                      <a:alpha val="60000"/>
                    </a:schemeClr>
                  </a:glow>
                </a:effectLst>
              </a:rPr>
              <a:t>Yanukovych</a:t>
            </a:r>
            <a:r>
              <a:rPr lang="es-ES" sz="2400" b="1" dirty="0" smtClean="0">
                <a:solidFill>
                  <a:srgbClr val="FFFF00"/>
                </a:solidFill>
                <a:effectLst>
                  <a:glow rad="101600">
                    <a:schemeClr val="tx1">
                      <a:alpha val="60000"/>
                    </a:schemeClr>
                  </a:glow>
                </a:effectLst>
              </a:rPr>
              <a:t>. Los enviados de la UE se han entrevistado también con </a:t>
            </a:r>
            <a:r>
              <a:rPr lang="es-ES" sz="2400" b="1" dirty="0" err="1" smtClean="0">
                <a:solidFill>
                  <a:srgbClr val="FFFF00"/>
                </a:solidFill>
                <a:effectLst>
                  <a:glow rad="101600">
                    <a:schemeClr val="tx1">
                      <a:alpha val="60000"/>
                    </a:schemeClr>
                  </a:glow>
                </a:effectLst>
              </a:rPr>
              <a:t>dirigientes</a:t>
            </a:r>
            <a:r>
              <a:rPr lang="es-ES" sz="2400" b="1" dirty="0" smtClean="0">
                <a:solidFill>
                  <a:srgbClr val="FFFF00"/>
                </a:solidFill>
                <a:effectLst>
                  <a:glow rad="101600">
                    <a:schemeClr val="tx1">
                      <a:alpha val="60000"/>
                    </a:schemeClr>
                  </a:glow>
                </a:effectLst>
              </a:rPr>
              <a:t> de la oposición. </a:t>
            </a:r>
            <a:endParaRPr lang="es-ES" sz="2400" b="1" dirty="0">
              <a:solidFill>
                <a:srgbClr val="FFFF00"/>
              </a:solidFill>
              <a:effectLst>
                <a:glow rad="101600">
                  <a:schemeClr val="tx1">
                    <a:alpha val="60000"/>
                  </a:schemeClr>
                </a:glow>
              </a:effectLst>
            </a:endParaRPr>
          </a:p>
        </p:txBody>
      </p:sp>
    </p:spTree>
  </p:cSld>
  <p:clrMapOvr>
    <a:masterClrMapping/>
  </p:clrMapOvr>
  <p:transition spd="med">
    <p:split orient="vert"/>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92884453_275063_1392915078_album_normal.jpg"/>
          <p:cNvPicPr>
            <a:picLocks noChangeAspect="1"/>
          </p:cNvPicPr>
          <p:nvPr/>
        </p:nvPicPr>
        <p:blipFill>
          <a:blip r:embed="rId2" cstate="print"/>
          <a:stretch>
            <a:fillRect/>
          </a:stretch>
        </p:blipFill>
        <p:spPr>
          <a:xfrm>
            <a:off x="150394" y="0"/>
            <a:ext cx="8843211" cy="6858000"/>
          </a:xfrm>
          <a:prstGeom prst="rect">
            <a:avLst/>
          </a:prstGeom>
        </p:spPr>
      </p:pic>
      <p:sp>
        <p:nvSpPr>
          <p:cNvPr id="3" name="2 Rectángulo"/>
          <p:cNvSpPr/>
          <p:nvPr/>
        </p:nvSpPr>
        <p:spPr>
          <a:xfrm>
            <a:off x="857224" y="500043"/>
            <a:ext cx="6786610" cy="830997"/>
          </a:xfrm>
          <a:prstGeom prst="rect">
            <a:avLst/>
          </a:prstGeom>
        </p:spPr>
        <p:txBody>
          <a:bodyPr wrap="square">
            <a:spAutoFit/>
          </a:bodyPr>
          <a:lstStyle/>
          <a:p>
            <a:r>
              <a:rPr lang="es-ES" sz="2400" dirty="0" smtClean="0">
                <a:effectLst>
                  <a:glow rad="101600">
                    <a:srgbClr val="FFFF00">
                      <a:alpha val="60000"/>
                    </a:srgbClr>
                  </a:glow>
                </a:effectLst>
              </a:rPr>
              <a:t>Los manifestantes evacúan a un herido de la plaza de la Independencia. </a:t>
            </a:r>
            <a:endParaRPr lang="es-ES" sz="2400" dirty="0">
              <a:effectLst>
                <a:glow rad="101600">
                  <a:srgbClr val="FFFF00">
                    <a:alpha val="60000"/>
                  </a:srgbClr>
                </a:glow>
              </a:effectLst>
            </a:endParaRPr>
          </a:p>
        </p:txBody>
      </p:sp>
    </p:spTree>
  </p:cSld>
  <p:clrMapOvr>
    <a:masterClrMapping/>
  </p:clrMapOvr>
  <p:transition spd="med">
    <p:split orient="vert"/>
  </p:transition>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92884453_275063_1392915177_album_normal.jpg"/>
          <p:cNvPicPr>
            <a:picLocks noChangeAspect="1"/>
          </p:cNvPicPr>
          <p:nvPr/>
        </p:nvPicPr>
        <p:blipFill>
          <a:blip r:embed="rId2" cstate="print"/>
          <a:stretch>
            <a:fillRect/>
          </a:stretch>
        </p:blipFill>
        <p:spPr>
          <a:xfrm>
            <a:off x="0" y="401216"/>
            <a:ext cx="9144000" cy="6055567"/>
          </a:xfrm>
          <a:prstGeom prst="rect">
            <a:avLst/>
          </a:prstGeom>
        </p:spPr>
      </p:pic>
      <p:sp>
        <p:nvSpPr>
          <p:cNvPr id="3" name="2 Rectángulo"/>
          <p:cNvSpPr/>
          <p:nvPr/>
        </p:nvSpPr>
        <p:spPr>
          <a:xfrm>
            <a:off x="857224" y="5429264"/>
            <a:ext cx="7786742" cy="1200329"/>
          </a:xfrm>
          <a:prstGeom prst="rect">
            <a:avLst/>
          </a:prstGeom>
        </p:spPr>
        <p:txBody>
          <a:bodyPr wrap="square">
            <a:spAutoFit/>
          </a:bodyPr>
          <a:lstStyle/>
          <a:p>
            <a:r>
              <a:rPr lang="es-ES" sz="2400" b="1" dirty="0" smtClean="0">
                <a:solidFill>
                  <a:srgbClr val="FFFF00"/>
                </a:solidFill>
                <a:effectLst>
                  <a:glow rad="101600">
                    <a:schemeClr val="tx1">
                      <a:alpha val="60000"/>
                    </a:schemeClr>
                  </a:glow>
                </a:effectLst>
              </a:rPr>
              <a:t>Vista general de la plaza de la Independencia tras los enfrentamientos entre opositores del presidente ucranio Víctor </a:t>
            </a:r>
            <a:r>
              <a:rPr lang="es-ES" sz="2400" b="1" dirty="0" err="1" smtClean="0">
                <a:solidFill>
                  <a:srgbClr val="FFFF00"/>
                </a:solidFill>
                <a:effectLst>
                  <a:glow rad="101600">
                    <a:schemeClr val="tx1">
                      <a:alpha val="60000"/>
                    </a:schemeClr>
                  </a:glow>
                </a:effectLst>
              </a:rPr>
              <a:t>Yanukóvich</a:t>
            </a:r>
            <a:r>
              <a:rPr lang="es-ES" sz="2400" b="1" dirty="0" smtClean="0">
                <a:solidFill>
                  <a:srgbClr val="FFFF00"/>
                </a:solidFill>
                <a:effectLst>
                  <a:glow rad="101600">
                    <a:schemeClr val="tx1">
                      <a:alpha val="60000"/>
                    </a:schemeClr>
                  </a:glow>
                </a:effectLst>
              </a:rPr>
              <a:t> y la policía ucrania. </a:t>
            </a:r>
            <a:endParaRPr lang="es-ES" sz="2400" b="1" dirty="0">
              <a:solidFill>
                <a:srgbClr val="FFFF00"/>
              </a:solidFill>
              <a:effectLst>
                <a:glow rad="101600">
                  <a:schemeClr val="tx1">
                    <a:alpha val="60000"/>
                  </a:schemeClr>
                </a:glow>
              </a:effectLst>
            </a:endParaRPr>
          </a:p>
        </p:txBody>
      </p:sp>
    </p:spTree>
  </p:cSld>
  <p:clrMapOvr>
    <a:masterClrMapping/>
  </p:clrMapOvr>
  <p:transition spd="med">
    <p:split orient="vert"/>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24_70604541.jpg"/>
          <p:cNvPicPr>
            <a:picLocks noChangeAspect="1"/>
          </p:cNvPicPr>
          <p:nvPr/>
        </p:nvPicPr>
        <p:blipFill>
          <a:blip r:embed="rId2" cstate="print"/>
          <a:stretch>
            <a:fillRect/>
          </a:stretch>
        </p:blipFill>
        <p:spPr>
          <a:xfrm>
            <a:off x="0" y="411757"/>
            <a:ext cx="9144000" cy="6034486"/>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92884453_275063_1392911294_album_normal.jpg"/>
          <p:cNvPicPr>
            <a:picLocks noChangeAspect="1"/>
          </p:cNvPicPr>
          <p:nvPr/>
        </p:nvPicPr>
        <p:blipFill>
          <a:blip r:embed="rId2" cstate="print"/>
          <a:stretch>
            <a:fillRect/>
          </a:stretch>
        </p:blipFill>
        <p:spPr>
          <a:xfrm>
            <a:off x="0" y="387220"/>
            <a:ext cx="9144000" cy="6083559"/>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92884453_275063_1392915295_album_normal.jpg"/>
          <p:cNvPicPr>
            <a:picLocks noChangeAspect="1"/>
          </p:cNvPicPr>
          <p:nvPr/>
        </p:nvPicPr>
        <p:blipFill>
          <a:blip r:embed="rId2" cstate="print"/>
          <a:stretch>
            <a:fillRect/>
          </a:stretch>
        </p:blipFill>
        <p:spPr>
          <a:xfrm>
            <a:off x="0" y="172616"/>
            <a:ext cx="9144000" cy="6512767"/>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92884453_275063_1392923463_album_normal.jpg"/>
          <p:cNvPicPr>
            <a:picLocks noChangeAspect="1"/>
          </p:cNvPicPr>
          <p:nvPr/>
        </p:nvPicPr>
        <p:blipFill>
          <a:blip r:embed="rId2" cstate="print"/>
          <a:stretch>
            <a:fillRect/>
          </a:stretch>
        </p:blipFill>
        <p:spPr>
          <a:xfrm>
            <a:off x="0" y="321906"/>
            <a:ext cx="9144000" cy="6214188"/>
          </a:xfrm>
          <a:prstGeom prst="rect">
            <a:avLst/>
          </a:prstGeom>
        </p:spPr>
      </p:pic>
      <p:sp>
        <p:nvSpPr>
          <p:cNvPr id="3" name="2 Rectángulo"/>
          <p:cNvSpPr/>
          <p:nvPr/>
        </p:nvSpPr>
        <p:spPr>
          <a:xfrm>
            <a:off x="357158" y="571480"/>
            <a:ext cx="8786842" cy="830997"/>
          </a:xfrm>
          <a:prstGeom prst="rect">
            <a:avLst/>
          </a:prstGeom>
        </p:spPr>
        <p:txBody>
          <a:bodyPr wrap="square">
            <a:spAutoFit/>
          </a:bodyPr>
          <a:lstStyle/>
          <a:p>
            <a:r>
              <a:rPr lang="es-ES" sz="2400" b="1" dirty="0" smtClean="0">
                <a:solidFill>
                  <a:srgbClr val="FFFF00"/>
                </a:solidFill>
                <a:effectLst>
                  <a:glow rad="101600">
                    <a:schemeClr val="tx1">
                      <a:alpha val="60000"/>
                    </a:schemeClr>
                  </a:glow>
                </a:effectLst>
              </a:rPr>
              <a:t>Un herido en la batalla campal de hoy llega al hotel Ucrania que se ha convertido en un improvisado hospital de campaña y morgue. </a:t>
            </a:r>
            <a:endParaRPr lang="es-ES" sz="2400" b="1" dirty="0">
              <a:solidFill>
                <a:srgbClr val="FFFF00"/>
              </a:solidFill>
              <a:effectLst>
                <a:glow rad="101600">
                  <a:schemeClr val="tx1">
                    <a:alpha val="60000"/>
                  </a:schemeClr>
                </a:glow>
              </a:effectLst>
            </a:endParaRPr>
          </a:p>
        </p:txBody>
      </p:sp>
    </p:spTree>
  </p:cSld>
  <p:clrMapOvr>
    <a:masterClrMapping/>
  </p:clrMapOvr>
  <p:transition spd="med">
    <p:split orient="vert"/>
  </p:transition>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92884453_275063_1392923697_album_normal.jpg"/>
          <p:cNvPicPr>
            <a:picLocks noChangeAspect="1"/>
          </p:cNvPicPr>
          <p:nvPr/>
        </p:nvPicPr>
        <p:blipFill>
          <a:blip r:embed="rId2" cstate="print"/>
          <a:stretch>
            <a:fillRect/>
          </a:stretch>
        </p:blipFill>
        <p:spPr>
          <a:xfrm>
            <a:off x="0" y="382555"/>
            <a:ext cx="9144000" cy="6092890"/>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92884453_275063_1392967010_album_normal.jpg"/>
          <p:cNvPicPr>
            <a:picLocks noChangeAspect="1"/>
          </p:cNvPicPr>
          <p:nvPr/>
        </p:nvPicPr>
        <p:blipFill>
          <a:blip r:embed="rId2" cstate="print"/>
          <a:stretch>
            <a:fillRect/>
          </a:stretch>
        </p:blipFill>
        <p:spPr>
          <a:xfrm>
            <a:off x="0" y="382555"/>
            <a:ext cx="9144000" cy="6092890"/>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92884453_275063_1392967011_album_normal.jpg"/>
          <p:cNvPicPr>
            <a:picLocks noChangeAspect="1"/>
          </p:cNvPicPr>
          <p:nvPr/>
        </p:nvPicPr>
        <p:blipFill>
          <a:blip r:embed="rId2" cstate="print"/>
          <a:stretch>
            <a:fillRect/>
          </a:stretch>
        </p:blipFill>
        <p:spPr>
          <a:xfrm>
            <a:off x="0" y="382555"/>
            <a:ext cx="9144000" cy="6092890"/>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92884453_275063_1392977619_album_normal.jpg"/>
          <p:cNvPicPr>
            <a:picLocks noChangeAspect="1"/>
          </p:cNvPicPr>
          <p:nvPr/>
        </p:nvPicPr>
        <p:blipFill>
          <a:blip r:embed="rId2" cstate="print"/>
          <a:stretch>
            <a:fillRect/>
          </a:stretch>
        </p:blipFill>
        <p:spPr>
          <a:xfrm>
            <a:off x="0" y="466530"/>
            <a:ext cx="9144000" cy="5924939"/>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01_81773473.jpg"/>
          <p:cNvPicPr>
            <a:picLocks noChangeAspect="1"/>
          </p:cNvPicPr>
          <p:nvPr/>
        </p:nvPicPr>
        <p:blipFill>
          <a:blip r:embed="rId2" cstate="print"/>
          <a:stretch>
            <a:fillRect/>
          </a:stretch>
        </p:blipFill>
        <p:spPr>
          <a:xfrm>
            <a:off x="0" y="651660"/>
            <a:ext cx="9144000" cy="5554680"/>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02_RTX199RD.jpg"/>
          <p:cNvPicPr>
            <a:picLocks noChangeAspect="1"/>
          </p:cNvPicPr>
          <p:nvPr/>
        </p:nvPicPr>
        <p:blipFill>
          <a:blip r:embed="rId2" cstate="print"/>
          <a:stretch>
            <a:fillRect/>
          </a:stretch>
        </p:blipFill>
        <p:spPr>
          <a:xfrm>
            <a:off x="0" y="384075"/>
            <a:ext cx="9144000" cy="6089849"/>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03_RTX19B5U.jpg"/>
          <p:cNvPicPr>
            <a:picLocks noChangeAspect="1"/>
          </p:cNvPicPr>
          <p:nvPr/>
        </p:nvPicPr>
        <p:blipFill>
          <a:blip r:embed="rId2" cstate="print"/>
          <a:stretch>
            <a:fillRect/>
          </a:stretch>
        </p:blipFill>
        <p:spPr>
          <a:xfrm>
            <a:off x="0" y="522481"/>
            <a:ext cx="9144000" cy="5813037"/>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04_74173835.jpg"/>
          <p:cNvPicPr>
            <a:picLocks noChangeAspect="1"/>
          </p:cNvPicPr>
          <p:nvPr/>
        </p:nvPicPr>
        <p:blipFill>
          <a:blip r:embed="rId2" cstate="print"/>
          <a:stretch>
            <a:fillRect/>
          </a:stretch>
        </p:blipFill>
        <p:spPr>
          <a:xfrm>
            <a:off x="0" y="490186"/>
            <a:ext cx="9144000" cy="5877627"/>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06_74130535.jpg"/>
          <p:cNvPicPr>
            <a:picLocks noChangeAspect="1"/>
          </p:cNvPicPr>
          <p:nvPr/>
        </p:nvPicPr>
        <p:blipFill>
          <a:blip r:embed="rId2" cstate="print"/>
          <a:stretch>
            <a:fillRect/>
          </a:stretch>
        </p:blipFill>
        <p:spPr>
          <a:xfrm>
            <a:off x="0" y="0"/>
            <a:ext cx="9144000" cy="5951443"/>
          </a:xfrm>
          <a:prstGeom prst="rect">
            <a:avLst/>
          </a:prstGeom>
        </p:spPr>
      </p:pic>
      <p:sp>
        <p:nvSpPr>
          <p:cNvPr id="3" name="2 Rectángulo"/>
          <p:cNvSpPr/>
          <p:nvPr/>
        </p:nvSpPr>
        <p:spPr>
          <a:xfrm>
            <a:off x="500034" y="5429264"/>
            <a:ext cx="8429684" cy="1200329"/>
          </a:xfrm>
          <a:prstGeom prst="rect">
            <a:avLst/>
          </a:prstGeom>
        </p:spPr>
        <p:txBody>
          <a:bodyPr wrap="square">
            <a:spAutoFit/>
          </a:bodyPr>
          <a:lstStyle/>
          <a:p>
            <a:r>
              <a:rPr lang="es-ES" sz="2400" b="1" dirty="0" smtClean="0">
                <a:solidFill>
                  <a:srgbClr val="FFFF00"/>
                </a:solidFill>
                <a:effectLst>
                  <a:glow rad="101600">
                    <a:schemeClr val="tx1">
                      <a:alpha val="60000"/>
                    </a:schemeClr>
                  </a:glow>
                </a:effectLst>
              </a:rPr>
              <a:t>Un presunto francotirador (centro) y miembro de las fuerzas pro-gubernamentales es golpeado por los manifestantes antigubernamentales en Kiev.</a:t>
            </a:r>
            <a:endParaRPr lang="es-ES" sz="2400" b="1" dirty="0">
              <a:solidFill>
                <a:srgbClr val="FFFF00"/>
              </a:solidFill>
              <a:effectLst>
                <a:glow rad="101600">
                  <a:schemeClr val="tx1">
                    <a:alpha val="60000"/>
                  </a:schemeClr>
                </a:glow>
              </a:effectLst>
            </a:endParaRPr>
          </a:p>
        </p:txBody>
      </p:sp>
    </p:spTree>
  </p:cSld>
  <p:clrMapOvr>
    <a:masterClrMapping/>
  </p:clrMapOvr>
  <p:transition spd="med">
    <p:split orient="vert"/>
  </p:transition>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07_74130325.jpg"/>
          <p:cNvPicPr>
            <a:picLocks noChangeAspect="1"/>
          </p:cNvPicPr>
          <p:nvPr/>
        </p:nvPicPr>
        <p:blipFill>
          <a:blip r:embed="rId2" cstate="print"/>
          <a:stretch>
            <a:fillRect/>
          </a:stretch>
        </p:blipFill>
        <p:spPr>
          <a:xfrm>
            <a:off x="0" y="282578"/>
            <a:ext cx="9144000" cy="6292844"/>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08_74130789.jpg"/>
          <p:cNvPicPr>
            <a:picLocks noChangeAspect="1"/>
          </p:cNvPicPr>
          <p:nvPr/>
        </p:nvPicPr>
        <p:blipFill>
          <a:blip r:embed="rId2" cstate="print"/>
          <a:stretch>
            <a:fillRect/>
          </a:stretch>
        </p:blipFill>
        <p:spPr>
          <a:xfrm>
            <a:off x="0" y="439438"/>
            <a:ext cx="9144000" cy="5979124"/>
          </a:xfrm>
          <a:prstGeom prst="rect">
            <a:avLst/>
          </a:prstGeom>
        </p:spPr>
      </p:pic>
      <p:sp>
        <p:nvSpPr>
          <p:cNvPr id="3" name="2 Rectángulo"/>
          <p:cNvSpPr/>
          <p:nvPr/>
        </p:nvSpPr>
        <p:spPr>
          <a:xfrm>
            <a:off x="785786" y="3286124"/>
            <a:ext cx="7072362" cy="1200329"/>
          </a:xfrm>
          <a:prstGeom prst="rect">
            <a:avLst/>
          </a:prstGeom>
        </p:spPr>
        <p:txBody>
          <a:bodyPr wrap="square">
            <a:spAutoFit/>
          </a:bodyPr>
          <a:lstStyle/>
          <a:p>
            <a:r>
              <a:rPr lang="es-ES" sz="2400" b="1" dirty="0" smtClean="0">
                <a:solidFill>
                  <a:srgbClr val="FFFF00"/>
                </a:solidFill>
                <a:effectLst>
                  <a:glow rad="101600">
                    <a:schemeClr val="tx1">
                      <a:alpha val="60000"/>
                    </a:schemeClr>
                  </a:glow>
                </a:effectLst>
              </a:rPr>
              <a:t>El presunto francotirador se ve obligado por los manifestantes anti-gubernamentales a presentar sus respetos a la memoria de las víctimas .</a:t>
            </a:r>
            <a:endParaRPr lang="es-ES" sz="2400" b="1" dirty="0">
              <a:solidFill>
                <a:srgbClr val="FFFF00"/>
              </a:solidFill>
              <a:effectLst>
                <a:glow rad="101600">
                  <a:schemeClr val="tx1">
                    <a:alpha val="60000"/>
                  </a:schemeClr>
                </a:glow>
              </a:effectLst>
            </a:endParaRPr>
          </a:p>
        </p:txBody>
      </p:sp>
    </p:spTree>
  </p:cSld>
  <p:clrMapOvr>
    <a:masterClrMapping/>
  </p:clrMapOvr>
  <p:transition spd="med">
    <p:split orient="vert"/>
  </p:transition>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09_71798867.jpg"/>
          <p:cNvPicPr>
            <a:picLocks noChangeAspect="1"/>
          </p:cNvPicPr>
          <p:nvPr/>
        </p:nvPicPr>
        <p:blipFill>
          <a:blip r:embed="rId2" cstate="print"/>
          <a:stretch>
            <a:fillRect/>
          </a:stretch>
        </p:blipFill>
        <p:spPr>
          <a:xfrm>
            <a:off x="0" y="384075"/>
            <a:ext cx="9144000" cy="6089849"/>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10_RTX19AJX.jpg"/>
          <p:cNvPicPr>
            <a:picLocks noChangeAspect="1"/>
          </p:cNvPicPr>
          <p:nvPr/>
        </p:nvPicPr>
        <p:blipFill>
          <a:blip r:embed="rId2" cstate="print"/>
          <a:stretch>
            <a:fillRect/>
          </a:stretch>
        </p:blipFill>
        <p:spPr>
          <a:xfrm>
            <a:off x="0" y="259510"/>
            <a:ext cx="9144000" cy="6338979"/>
          </a:xfrm>
          <a:prstGeom prst="rect">
            <a:avLst/>
          </a:prstGeom>
        </p:spPr>
      </p:pic>
      <p:sp>
        <p:nvSpPr>
          <p:cNvPr id="3" name="2 Rectángulo"/>
          <p:cNvSpPr/>
          <p:nvPr/>
        </p:nvSpPr>
        <p:spPr>
          <a:xfrm>
            <a:off x="2286000" y="4857760"/>
            <a:ext cx="5357834" cy="1200329"/>
          </a:xfrm>
          <a:prstGeom prst="rect">
            <a:avLst/>
          </a:prstGeom>
        </p:spPr>
        <p:txBody>
          <a:bodyPr wrap="square">
            <a:spAutoFit/>
          </a:bodyPr>
          <a:lstStyle/>
          <a:p>
            <a:r>
              <a:rPr lang="es-ES" sz="2400" b="1" dirty="0" smtClean="0">
                <a:solidFill>
                  <a:srgbClr val="FFFF00"/>
                </a:solidFill>
                <a:effectLst>
                  <a:glow rad="101600">
                    <a:schemeClr val="tx1">
                      <a:alpha val="60000"/>
                    </a:schemeClr>
                  </a:glow>
                </a:effectLst>
              </a:rPr>
              <a:t>Los manifestantes antigubernamentales atacan a un diputado del Partido de las Regiones </a:t>
            </a:r>
            <a:r>
              <a:rPr lang="es-ES" sz="2400" b="1" dirty="0" err="1" smtClean="0">
                <a:solidFill>
                  <a:srgbClr val="FFFF00"/>
                </a:solidFill>
                <a:effectLst>
                  <a:glow rad="101600">
                    <a:schemeClr val="tx1">
                      <a:alpha val="60000"/>
                    </a:schemeClr>
                  </a:glow>
                </a:effectLst>
              </a:rPr>
              <a:t>Vitaly</a:t>
            </a:r>
            <a:r>
              <a:rPr lang="es-ES" sz="2400" b="1" dirty="0" smtClean="0">
                <a:solidFill>
                  <a:srgbClr val="FFFF00"/>
                </a:solidFill>
                <a:effectLst>
                  <a:glow rad="101600">
                    <a:schemeClr val="tx1">
                      <a:alpha val="60000"/>
                    </a:schemeClr>
                  </a:glow>
                </a:effectLst>
              </a:rPr>
              <a:t> </a:t>
            </a:r>
            <a:r>
              <a:rPr lang="es-ES" sz="2400" b="1" dirty="0" err="1" smtClean="0">
                <a:solidFill>
                  <a:srgbClr val="FFFF00"/>
                </a:solidFill>
                <a:effectLst>
                  <a:glow rad="101600">
                    <a:schemeClr val="tx1">
                      <a:alpha val="60000"/>
                    </a:schemeClr>
                  </a:glow>
                </a:effectLst>
              </a:rPr>
              <a:t>Grushevsky</a:t>
            </a:r>
            <a:r>
              <a:rPr lang="es-ES" sz="2400" b="1" dirty="0" smtClean="0">
                <a:solidFill>
                  <a:srgbClr val="FFFF00"/>
                </a:solidFill>
                <a:effectLst>
                  <a:glow rad="101600">
                    <a:schemeClr val="tx1">
                      <a:alpha val="60000"/>
                    </a:schemeClr>
                  </a:glow>
                </a:effectLst>
              </a:rPr>
              <a:t> </a:t>
            </a:r>
            <a:endParaRPr lang="es-ES" sz="2400" b="1" dirty="0">
              <a:solidFill>
                <a:srgbClr val="FFFF00"/>
              </a:solidFill>
              <a:effectLst>
                <a:glow rad="101600">
                  <a:schemeClr val="tx1">
                    <a:alpha val="60000"/>
                  </a:schemeClr>
                </a:glow>
              </a:effectLst>
            </a:endParaRPr>
          </a:p>
        </p:txBody>
      </p:sp>
    </p:spTree>
  </p:cSld>
  <p:clrMapOvr>
    <a:masterClrMapping/>
  </p:clrMapOvr>
  <p:transition spd="med">
    <p:split orient="vert"/>
  </p:transition>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11_RTX19AOB.jpg"/>
          <p:cNvPicPr>
            <a:picLocks noChangeAspect="1"/>
          </p:cNvPicPr>
          <p:nvPr/>
        </p:nvPicPr>
        <p:blipFill>
          <a:blip r:embed="rId2" cstate="print"/>
          <a:stretch>
            <a:fillRect/>
          </a:stretch>
        </p:blipFill>
        <p:spPr>
          <a:xfrm>
            <a:off x="0" y="259510"/>
            <a:ext cx="9144000" cy="6338979"/>
          </a:xfrm>
          <a:prstGeom prst="rect">
            <a:avLst/>
          </a:prstGeom>
        </p:spPr>
      </p:pic>
      <p:sp>
        <p:nvSpPr>
          <p:cNvPr id="3" name="2 Rectángulo"/>
          <p:cNvSpPr/>
          <p:nvPr/>
        </p:nvSpPr>
        <p:spPr>
          <a:xfrm>
            <a:off x="642910" y="5000635"/>
            <a:ext cx="7929618" cy="1569660"/>
          </a:xfrm>
          <a:prstGeom prst="rect">
            <a:avLst/>
          </a:prstGeom>
        </p:spPr>
        <p:txBody>
          <a:bodyPr wrap="square">
            <a:spAutoFit/>
          </a:bodyPr>
          <a:lstStyle/>
          <a:p>
            <a:r>
              <a:rPr lang="es-ES" sz="2400" b="1" dirty="0" smtClean="0">
                <a:effectLst>
                  <a:glow rad="101600">
                    <a:srgbClr val="FFFF00">
                      <a:alpha val="60000"/>
                    </a:srgbClr>
                  </a:glow>
                </a:effectLst>
              </a:rPr>
              <a:t>Los jefes de los cuatro cuerpos de seguridad de Ucrania, incluyendo </a:t>
            </a:r>
            <a:r>
              <a:rPr lang="es-ES" sz="2400" b="1" dirty="0" err="1" smtClean="0">
                <a:effectLst>
                  <a:glow rad="101600">
                    <a:srgbClr val="FFFF00">
                      <a:alpha val="60000"/>
                    </a:srgbClr>
                  </a:glow>
                </a:effectLst>
              </a:rPr>
              <a:t>Berkut</a:t>
            </a:r>
            <a:r>
              <a:rPr lang="es-ES" sz="2400" b="1" dirty="0" smtClean="0">
                <a:effectLst>
                  <a:glow rad="101600">
                    <a:srgbClr val="FFFF00">
                      <a:alpha val="60000"/>
                    </a:srgbClr>
                  </a:glow>
                </a:effectLst>
              </a:rPr>
              <a:t> unidades antidisturbios de la policía, aparecieron en el parlamento el sábado y declararon que no tomarían parte en cualquier conflicto con el pueblo. </a:t>
            </a:r>
            <a:endParaRPr lang="es-ES" sz="2400" b="1" dirty="0">
              <a:effectLst>
                <a:glow rad="101600">
                  <a:srgbClr val="FFFF00">
                    <a:alpha val="60000"/>
                  </a:srgbClr>
                </a:glow>
              </a:effectLst>
            </a:endParaRPr>
          </a:p>
        </p:txBody>
      </p:sp>
    </p:spTree>
  </p:cSld>
  <p:clrMapOvr>
    <a:masterClrMapping/>
  </p:clrMapOvr>
  <p:transition spd="med">
    <p:split orient="vert"/>
  </p:transition>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12_19121542.jpg"/>
          <p:cNvPicPr>
            <a:picLocks noChangeAspect="1"/>
          </p:cNvPicPr>
          <p:nvPr/>
        </p:nvPicPr>
        <p:blipFill>
          <a:blip r:embed="rId2" cstate="print"/>
          <a:stretch>
            <a:fillRect/>
          </a:stretch>
        </p:blipFill>
        <p:spPr>
          <a:xfrm>
            <a:off x="0" y="357166"/>
            <a:ext cx="9144000" cy="6089849"/>
          </a:xfrm>
          <a:prstGeom prst="rect">
            <a:avLst/>
          </a:prstGeom>
        </p:spPr>
      </p:pic>
      <p:sp>
        <p:nvSpPr>
          <p:cNvPr id="3" name="2 Rectángulo"/>
          <p:cNvSpPr/>
          <p:nvPr/>
        </p:nvSpPr>
        <p:spPr>
          <a:xfrm>
            <a:off x="2286000" y="4857760"/>
            <a:ext cx="4572000" cy="1200329"/>
          </a:xfrm>
          <a:prstGeom prst="rect">
            <a:avLst/>
          </a:prstGeom>
        </p:spPr>
        <p:txBody>
          <a:bodyPr wrap="square">
            <a:spAutoFit/>
          </a:bodyPr>
          <a:lstStyle/>
          <a:p>
            <a:r>
              <a:rPr lang="es-ES" sz="2400" b="1" dirty="0" smtClean="0">
                <a:solidFill>
                  <a:srgbClr val="FFFF00"/>
                </a:solidFill>
                <a:effectLst>
                  <a:glow rad="101600">
                    <a:schemeClr val="tx1">
                      <a:alpha val="60000"/>
                    </a:schemeClr>
                  </a:glow>
                </a:effectLst>
              </a:rPr>
              <a:t>El cuerpo de un manifestante antigubernamental muerto en enfrentamientos con la policía. </a:t>
            </a:r>
            <a:endParaRPr lang="es-ES" sz="2400" b="1" dirty="0">
              <a:solidFill>
                <a:srgbClr val="FFFF00"/>
              </a:solidFill>
              <a:effectLst>
                <a:glow rad="101600">
                  <a:schemeClr val="tx1">
                    <a:alpha val="60000"/>
                  </a:schemeClr>
                </a:glow>
              </a:effectLst>
            </a:endParaRPr>
          </a:p>
        </p:txBody>
      </p:sp>
    </p:spTree>
  </p:cSld>
  <p:clrMapOvr>
    <a:masterClrMapping/>
  </p:clrMapOvr>
  <p:transition spd="med">
    <p:split orient="vert"/>
  </p:transition>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13_74181413.jpg"/>
          <p:cNvPicPr>
            <a:picLocks noChangeAspect="1"/>
          </p:cNvPicPr>
          <p:nvPr/>
        </p:nvPicPr>
        <p:blipFill>
          <a:blip r:embed="rId2" cstate="print"/>
          <a:stretch>
            <a:fillRect/>
          </a:stretch>
        </p:blipFill>
        <p:spPr>
          <a:xfrm>
            <a:off x="0" y="384075"/>
            <a:ext cx="9144000" cy="6089849"/>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14_74135565.jpg"/>
          <p:cNvPicPr>
            <a:picLocks noChangeAspect="1"/>
          </p:cNvPicPr>
          <p:nvPr/>
        </p:nvPicPr>
        <p:blipFill>
          <a:blip r:embed="rId2" cstate="print"/>
          <a:stretch>
            <a:fillRect/>
          </a:stretch>
        </p:blipFill>
        <p:spPr>
          <a:xfrm>
            <a:off x="0" y="384075"/>
            <a:ext cx="9144000" cy="6089849"/>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15_RTX19B1I.jpg"/>
          <p:cNvPicPr>
            <a:picLocks noChangeAspect="1"/>
          </p:cNvPicPr>
          <p:nvPr/>
        </p:nvPicPr>
        <p:blipFill>
          <a:blip r:embed="rId2" cstate="print"/>
          <a:stretch>
            <a:fillRect/>
          </a:stretch>
        </p:blipFill>
        <p:spPr>
          <a:xfrm>
            <a:off x="0" y="841968"/>
            <a:ext cx="9144000" cy="6016032"/>
          </a:xfrm>
          <a:prstGeom prst="rect">
            <a:avLst/>
          </a:prstGeom>
        </p:spPr>
      </p:pic>
      <p:sp>
        <p:nvSpPr>
          <p:cNvPr id="4" name="3 Rectángulo"/>
          <p:cNvSpPr/>
          <p:nvPr/>
        </p:nvSpPr>
        <p:spPr>
          <a:xfrm>
            <a:off x="571472" y="500042"/>
            <a:ext cx="8143932" cy="1200329"/>
          </a:xfrm>
          <a:prstGeom prst="rect">
            <a:avLst/>
          </a:prstGeom>
        </p:spPr>
        <p:txBody>
          <a:bodyPr wrap="square">
            <a:spAutoFit/>
          </a:bodyPr>
          <a:lstStyle/>
          <a:p>
            <a:r>
              <a:rPr lang="es-ES" sz="2400" b="1" dirty="0" smtClean="0">
                <a:solidFill>
                  <a:srgbClr val="FFFF00"/>
                </a:solidFill>
                <a:effectLst>
                  <a:glow rad="101600">
                    <a:schemeClr val="tx1">
                      <a:alpha val="60000"/>
                    </a:schemeClr>
                  </a:glow>
                </a:effectLst>
              </a:rPr>
              <a:t>Miembros de la oposición, incluyendo al líder </a:t>
            </a:r>
            <a:r>
              <a:rPr lang="es-ES" sz="2400" b="1" dirty="0" err="1" smtClean="0">
                <a:solidFill>
                  <a:srgbClr val="FFFF00"/>
                </a:solidFill>
                <a:effectLst>
                  <a:glow rad="101600">
                    <a:schemeClr val="tx1">
                      <a:alpha val="60000"/>
                    </a:schemeClr>
                  </a:glow>
                </a:effectLst>
              </a:rPr>
              <a:t>Vitaly</a:t>
            </a:r>
            <a:r>
              <a:rPr lang="es-ES" sz="2400" b="1" dirty="0" smtClean="0">
                <a:solidFill>
                  <a:srgbClr val="FFFF00"/>
                </a:solidFill>
                <a:effectLst>
                  <a:glow rad="101600">
                    <a:schemeClr val="tx1">
                      <a:alpha val="60000"/>
                    </a:schemeClr>
                  </a:glow>
                </a:effectLst>
              </a:rPr>
              <a:t> </a:t>
            </a:r>
            <a:r>
              <a:rPr lang="es-ES" sz="2400" b="1" dirty="0" err="1" smtClean="0">
                <a:solidFill>
                  <a:srgbClr val="FFFF00"/>
                </a:solidFill>
                <a:effectLst>
                  <a:glow rad="101600">
                    <a:schemeClr val="tx1">
                      <a:alpha val="60000"/>
                    </a:schemeClr>
                  </a:glow>
                </a:effectLst>
              </a:rPr>
              <a:t>Klitschko</a:t>
            </a:r>
            <a:r>
              <a:rPr lang="es-ES" sz="2400" b="1" dirty="0" smtClean="0">
                <a:solidFill>
                  <a:srgbClr val="FFFF00"/>
                </a:solidFill>
                <a:effectLst>
                  <a:glow rad="101600">
                    <a:schemeClr val="tx1">
                      <a:alpha val="60000"/>
                    </a:schemeClr>
                  </a:glow>
                </a:effectLst>
              </a:rPr>
              <a:t> celebra como el parlamento de Ucrania votó para destituir al presidente </a:t>
            </a:r>
            <a:r>
              <a:rPr lang="es-ES" sz="2400" b="1" dirty="0" err="1" smtClean="0">
                <a:solidFill>
                  <a:srgbClr val="FFFF00"/>
                </a:solidFill>
                <a:effectLst>
                  <a:glow rad="101600">
                    <a:schemeClr val="tx1">
                      <a:alpha val="60000"/>
                    </a:schemeClr>
                  </a:glow>
                </a:effectLst>
              </a:rPr>
              <a:t>Viktor</a:t>
            </a:r>
            <a:r>
              <a:rPr lang="es-ES" sz="2400" b="1" dirty="0" smtClean="0">
                <a:solidFill>
                  <a:srgbClr val="FFFF00"/>
                </a:solidFill>
                <a:effectLst>
                  <a:glow rad="101600">
                    <a:schemeClr val="tx1">
                      <a:alpha val="60000"/>
                    </a:schemeClr>
                  </a:glow>
                </a:effectLst>
              </a:rPr>
              <a:t> Yanukovich.</a:t>
            </a:r>
            <a:endParaRPr lang="es-ES" sz="2400" b="1" dirty="0">
              <a:solidFill>
                <a:srgbClr val="FFFF00"/>
              </a:solidFill>
              <a:effectLst>
                <a:glow rad="101600">
                  <a:schemeClr val="tx1">
                    <a:alpha val="60000"/>
                  </a:schemeClr>
                </a:glow>
              </a:effectLst>
            </a:endParaRPr>
          </a:p>
        </p:txBody>
      </p:sp>
    </p:spTree>
  </p:cSld>
  <p:clrMapOvr>
    <a:masterClrMapping/>
  </p:clrMapOvr>
  <p:transition spd="med">
    <p:split orient="vert"/>
  </p:transition>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16_71226230.jpg"/>
          <p:cNvPicPr>
            <a:picLocks noChangeAspect="1"/>
          </p:cNvPicPr>
          <p:nvPr/>
        </p:nvPicPr>
        <p:blipFill>
          <a:blip r:embed="rId2" cstate="print"/>
          <a:stretch>
            <a:fillRect/>
          </a:stretch>
        </p:blipFill>
        <p:spPr>
          <a:xfrm>
            <a:off x="0" y="384075"/>
            <a:ext cx="9144000" cy="6089849"/>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17_74181705.jpg"/>
          <p:cNvPicPr>
            <a:picLocks noChangeAspect="1"/>
          </p:cNvPicPr>
          <p:nvPr/>
        </p:nvPicPr>
        <p:blipFill>
          <a:blip r:embed="rId2" cstate="print"/>
          <a:stretch>
            <a:fillRect/>
          </a:stretch>
        </p:blipFill>
        <p:spPr>
          <a:xfrm>
            <a:off x="0" y="416370"/>
            <a:ext cx="9144000" cy="6025259"/>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18_RTX19BOQ.jpg"/>
          <p:cNvPicPr>
            <a:picLocks noChangeAspect="1"/>
          </p:cNvPicPr>
          <p:nvPr/>
        </p:nvPicPr>
        <p:blipFill>
          <a:blip r:embed="rId2" cstate="print"/>
          <a:stretch>
            <a:fillRect/>
          </a:stretch>
        </p:blipFill>
        <p:spPr>
          <a:xfrm>
            <a:off x="0" y="0"/>
            <a:ext cx="9144000" cy="5665405"/>
          </a:xfrm>
          <a:prstGeom prst="rect">
            <a:avLst/>
          </a:prstGeom>
        </p:spPr>
      </p:pic>
      <p:sp>
        <p:nvSpPr>
          <p:cNvPr id="3" name="2 Rectángulo"/>
          <p:cNvSpPr/>
          <p:nvPr/>
        </p:nvSpPr>
        <p:spPr>
          <a:xfrm>
            <a:off x="285720" y="4214818"/>
            <a:ext cx="8429684" cy="1938992"/>
          </a:xfrm>
          <a:prstGeom prst="rect">
            <a:avLst/>
          </a:prstGeom>
        </p:spPr>
        <p:txBody>
          <a:bodyPr wrap="square">
            <a:spAutoFit/>
          </a:bodyPr>
          <a:lstStyle/>
          <a:p>
            <a:r>
              <a:rPr lang="es-ES" sz="2400" b="1" dirty="0" smtClean="0">
                <a:solidFill>
                  <a:srgbClr val="FFFF00"/>
                </a:solidFill>
                <a:effectLst>
                  <a:glow rad="101600">
                    <a:schemeClr val="tx1">
                      <a:alpha val="60000"/>
                    </a:schemeClr>
                  </a:glow>
                </a:effectLst>
              </a:rPr>
              <a:t>La líder de la oposición ucraniana, </a:t>
            </a:r>
            <a:r>
              <a:rPr lang="es-ES" sz="2400" b="1" dirty="0" err="1" smtClean="0">
                <a:solidFill>
                  <a:srgbClr val="FFFF00"/>
                </a:solidFill>
                <a:effectLst>
                  <a:glow rad="101600">
                    <a:schemeClr val="tx1">
                      <a:alpha val="60000"/>
                    </a:schemeClr>
                  </a:glow>
                </a:effectLst>
              </a:rPr>
              <a:t>Yulia</a:t>
            </a:r>
            <a:r>
              <a:rPr lang="es-ES" sz="2400" b="1" dirty="0" smtClean="0">
                <a:solidFill>
                  <a:srgbClr val="FFFF00"/>
                </a:solidFill>
                <a:effectLst>
                  <a:glow rad="101600">
                    <a:schemeClr val="tx1">
                      <a:alpha val="60000"/>
                    </a:schemeClr>
                  </a:glow>
                </a:effectLst>
              </a:rPr>
              <a:t> </a:t>
            </a:r>
            <a:r>
              <a:rPr lang="es-ES" sz="2400" b="1" dirty="0" err="1" smtClean="0">
                <a:solidFill>
                  <a:srgbClr val="FFFF00"/>
                </a:solidFill>
                <a:effectLst>
                  <a:glow rad="101600">
                    <a:schemeClr val="tx1">
                      <a:alpha val="60000"/>
                    </a:schemeClr>
                  </a:glow>
                </a:effectLst>
              </a:rPr>
              <a:t>Tymoshenko</a:t>
            </a:r>
            <a:r>
              <a:rPr lang="es-ES" sz="2400" b="1" dirty="0" smtClean="0">
                <a:solidFill>
                  <a:srgbClr val="FFFF00"/>
                </a:solidFill>
                <a:effectLst>
                  <a:glow rad="101600">
                    <a:schemeClr val="tx1">
                      <a:alpha val="60000"/>
                    </a:schemeClr>
                  </a:glow>
                </a:effectLst>
              </a:rPr>
              <a:t> (izquierda) abraza a su hija </a:t>
            </a:r>
            <a:r>
              <a:rPr lang="es-ES" sz="2400" b="1" dirty="0" err="1" smtClean="0">
                <a:solidFill>
                  <a:srgbClr val="FFFF00"/>
                </a:solidFill>
                <a:effectLst>
                  <a:glow rad="101600">
                    <a:schemeClr val="tx1">
                      <a:alpha val="60000"/>
                    </a:schemeClr>
                  </a:glow>
                </a:effectLst>
              </a:rPr>
              <a:t>Yevgenia</a:t>
            </a:r>
            <a:r>
              <a:rPr lang="es-ES" sz="2400" b="1" dirty="0" smtClean="0">
                <a:solidFill>
                  <a:srgbClr val="FFFF00"/>
                </a:solidFill>
                <a:effectLst>
                  <a:glow rad="101600">
                    <a:schemeClr val="tx1">
                      <a:alpha val="60000"/>
                    </a:schemeClr>
                  </a:glow>
                </a:effectLst>
              </a:rPr>
              <a:t> a su llegada en el aeropuerto de Kiev, el 22 de febrero de 2014. </a:t>
            </a:r>
            <a:r>
              <a:rPr lang="es-ES" sz="2400" b="1" dirty="0" err="1" smtClean="0">
                <a:solidFill>
                  <a:srgbClr val="FFFF00"/>
                </a:solidFill>
                <a:effectLst>
                  <a:glow rad="101600">
                    <a:schemeClr val="tx1">
                      <a:alpha val="60000"/>
                    </a:schemeClr>
                  </a:glow>
                </a:effectLst>
              </a:rPr>
              <a:t>Tymoshenko</a:t>
            </a:r>
            <a:r>
              <a:rPr lang="es-ES" sz="2400" b="1" dirty="0" smtClean="0">
                <a:solidFill>
                  <a:srgbClr val="FFFF00"/>
                </a:solidFill>
                <a:effectLst>
                  <a:glow rad="101600">
                    <a:schemeClr val="tx1">
                      <a:alpha val="60000"/>
                    </a:schemeClr>
                  </a:glow>
                </a:effectLst>
              </a:rPr>
              <a:t> fue liberada el sábado durante la dramática expulsión de su </a:t>
            </a:r>
            <a:r>
              <a:rPr lang="es-ES" sz="2400" b="1" dirty="0" err="1" smtClean="0">
                <a:solidFill>
                  <a:srgbClr val="FFFF00"/>
                </a:solidFill>
                <a:effectLst>
                  <a:glow rad="101600">
                    <a:schemeClr val="tx1">
                      <a:alpha val="60000"/>
                    </a:schemeClr>
                  </a:glow>
                </a:effectLst>
              </a:rPr>
              <a:t>archienemigo</a:t>
            </a:r>
            <a:r>
              <a:rPr lang="es-ES" sz="2400" b="1" dirty="0" smtClean="0">
                <a:solidFill>
                  <a:srgbClr val="FFFF00"/>
                </a:solidFill>
                <a:effectLst>
                  <a:glow rad="101600">
                    <a:schemeClr val="tx1">
                      <a:alpha val="60000"/>
                    </a:schemeClr>
                  </a:glow>
                </a:effectLst>
              </a:rPr>
              <a:t> </a:t>
            </a:r>
            <a:r>
              <a:rPr lang="es-ES" sz="2400" b="1" dirty="0" err="1" smtClean="0">
                <a:solidFill>
                  <a:srgbClr val="FFFF00"/>
                </a:solidFill>
                <a:effectLst>
                  <a:glow rad="101600">
                    <a:schemeClr val="tx1">
                      <a:alpha val="60000"/>
                    </a:schemeClr>
                  </a:glow>
                </a:effectLst>
              </a:rPr>
              <a:t>Viktor</a:t>
            </a:r>
            <a:r>
              <a:rPr lang="es-ES" sz="2400" b="1" dirty="0" smtClean="0">
                <a:solidFill>
                  <a:srgbClr val="FFFF00"/>
                </a:solidFill>
                <a:effectLst>
                  <a:glow rad="101600">
                    <a:schemeClr val="tx1">
                      <a:alpha val="60000"/>
                    </a:schemeClr>
                  </a:glow>
                </a:effectLst>
              </a:rPr>
              <a:t> Yanukovich.</a:t>
            </a:r>
            <a:endParaRPr lang="es-ES" sz="2400" b="1" dirty="0">
              <a:solidFill>
                <a:srgbClr val="FFFF00"/>
              </a:solidFill>
              <a:effectLst>
                <a:glow rad="101600">
                  <a:schemeClr val="tx1">
                    <a:alpha val="60000"/>
                  </a:schemeClr>
                </a:glow>
              </a:effectLst>
            </a:endParaRPr>
          </a:p>
        </p:txBody>
      </p:sp>
    </p:spTree>
  </p:cSld>
  <p:clrMapOvr>
    <a:masterClrMapping/>
  </p:clrMapOvr>
  <p:transition spd="med">
    <p:split orient="vert"/>
  </p:transition>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19_RTX19BJW.jpg"/>
          <p:cNvPicPr>
            <a:picLocks noChangeAspect="1"/>
          </p:cNvPicPr>
          <p:nvPr/>
        </p:nvPicPr>
        <p:blipFill>
          <a:blip r:embed="rId2" cstate="print"/>
          <a:stretch>
            <a:fillRect/>
          </a:stretch>
        </p:blipFill>
        <p:spPr>
          <a:xfrm>
            <a:off x="0" y="352934"/>
            <a:ext cx="9144000" cy="6505066"/>
          </a:xfrm>
          <a:prstGeom prst="rect">
            <a:avLst/>
          </a:prstGeom>
        </p:spPr>
      </p:pic>
      <p:sp>
        <p:nvSpPr>
          <p:cNvPr id="3" name="2 Rectángulo"/>
          <p:cNvSpPr/>
          <p:nvPr/>
        </p:nvSpPr>
        <p:spPr>
          <a:xfrm>
            <a:off x="571472" y="4071942"/>
            <a:ext cx="8286808" cy="2308324"/>
          </a:xfrm>
          <a:prstGeom prst="rect">
            <a:avLst/>
          </a:prstGeom>
        </p:spPr>
        <p:txBody>
          <a:bodyPr wrap="square">
            <a:spAutoFit/>
          </a:bodyPr>
          <a:lstStyle/>
          <a:p>
            <a:r>
              <a:rPr lang="es-ES" sz="2400" b="1" dirty="0" smtClean="0">
                <a:solidFill>
                  <a:srgbClr val="FFFF00"/>
                </a:solidFill>
                <a:effectLst>
                  <a:glow rad="101600">
                    <a:schemeClr val="tx1">
                      <a:alpha val="60000"/>
                    </a:schemeClr>
                  </a:glow>
                </a:effectLst>
              </a:rPr>
              <a:t>La líder de la oposición ucraniana, </a:t>
            </a:r>
            <a:r>
              <a:rPr lang="es-ES" sz="2400" b="1" dirty="0" err="1" smtClean="0">
                <a:solidFill>
                  <a:srgbClr val="FFFF00"/>
                </a:solidFill>
                <a:effectLst>
                  <a:glow rad="101600">
                    <a:schemeClr val="tx1">
                      <a:alpha val="60000"/>
                    </a:schemeClr>
                  </a:glow>
                </a:effectLst>
              </a:rPr>
              <a:t>Yulia</a:t>
            </a:r>
            <a:r>
              <a:rPr lang="es-ES" sz="2400" b="1" dirty="0" smtClean="0">
                <a:solidFill>
                  <a:srgbClr val="FFFF00"/>
                </a:solidFill>
                <a:effectLst>
                  <a:glow rad="101600">
                    <a:schemeClr val="tx1">
                      <a:alpha val="60000"/>
                    </a:schemeClr>
                  </a:glow>
                </a:effectLst>
              </a:rPr>
              <a:t> </a:t>
            </a:r>
            <a:r>
              <a:rPr lang="es-ES" sz="2400" b="1" dirty="0" err="1" smtClean="0">
                <a:solidFill>
                  <a:srgbClr val="FFFF00"/>
                </a:solidFill>
                <a:effectLst>
                  <a:glow rad="101600">
                    <a:schemeClr val="tx1">
                      <a:alpha val="60000"/>
                    </a:schemeClr>
                  </a:glow>
                </a:effectLst>
              </a:rPr>
              <a:t>Tymoshenko</a:t>
            </a:r>
            <a:r>
              <a:rPr lang="es-ES" sz="2400" b="1" dirty="0" smtClean="0">
                <a:solidFill>
                  <a:srgbClr val="FFFF00"/>
                </a:solidFill>
                <a:effectLst>
                  <a:glow rad="101600">
                    <a:schemeClr val="tx1">
                      <a:alpha val="60000"/>
                    </a:schemeClr>
                  </a:glow>
                </a:effectLst>
              </a:rPr>
              <a:t> habla con la prensa a su llegada en el aeropuerto de Kiev, el 22 de febrero de 2014. </a:t>
            </a:r>
            <a:r>
              <a:rPr lang="es-ES" sz="2400" b="1" dirty="0" err="1" smtClean="0">
                <a:solidFill>
                  <a:srgbClr val="FFFF00"/>
                </a:solidFill>
                <a:effectLst>
                  <a:glow rad="101600">
                    <a:schemeClr val="tx1">
                      <a:alpha val="60000"/>
                    </a:schemeClr>
                  </a:glow>
                </a:effectLst>
              </a:rPr>
              <a:t>Tymoshenko</a:t>
            </a:r>
            <a:r>
              <a:rPr lang="es-ES" sz="2400" b="1" dirty="0" smtClean="0">
                <a:solidFill>
                  <a:srgbClr val="FFFF00"/>
                </a:solidFill>
                <a:effectLst>
                  <a:glow rad="101600">
                    <a:schemeClr val="tx1">
                      <a:alpha val="60000"/>
                    </a:schemeClr>
                  </a:glow>
                </a:effectLst>
              </a:rPr>
              <a:t> de 53 años, fue encarcelada en 2011 por abuso de autoridad sobre un acuerdo de gas con Rusia, pero sus partidarios y líderes occidentales dicen que el juicio tenía motivaciones políticas. Cumplía siete años de cárcel.</a:t>
            </a:r>
            <a:endParaRPr lang="es-ES" sz="2400" b="1" dirty="0">
              <a:solidFill>
                <a:srgbClr val="FFFF00"/>
              </a:solidFill>
              <a:effectLst>
                <a:glow rad="101600">
                  <a:schemeClr val="tx1">
                    <a:alpha val="60000"/>
                  </a:schemeClr>
                </a:glow>
              </a:effectLst>
            </a:endParaRPr>
          </a:p>
        </p:txBody>
      </p:sp>
    </p:spTree>
  </p:cSld>
  <p:clrMapOvr>
    <a:masterClrMapping/>
  </p:clrMapOvr>
  <p:transition spd="med">
    <p:split orient="vert"/>
  </p:transition>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bg>
      <p:bgPr>
        <a:gradFill>
          <a:gsLst>
            <a:gs pos="93000">
              <a:srgbClr val="8488C4"/>
            </a:gs>
            <a:gs pos="53000">
              <a:srgbClr val="D4DEFF"/>
            </a:gs>
            <a:gs pos="83000">
              <a:srgbClr val="D4DEFF"/>
            </a:gs>
            <a:gs pos="100000">
              <a:srgbClr val="96AB94"/>
            </a:gs>
          </a:gsLst>
          <a:lin ang="5400000" scaled="0"/>
        </a:gradFill>
        <a:effectLst/>
      </p:bgPr>
    </p:bg>
    <p:spTree>
      <p:nvGrpSpPr>
        <p:cNvPr id="1" name=""/>
        <p:cNvGrpSpPr/>
        <p:nvPr/>
      </p:nvGrpSpPr>
      <p:grpSpPr>
        <a:xfrm>
          <a:off x="0" y="0"/>
          <a:ext cx="0" cy="0"/>
          <a:chOff x="0" y="0"/>
          <a:chExt cx="0" cy="0"/>
        </a:xfrm>
      </p:grpSpPr>
      <p:sp>
        <p:nvSpPr>
          <p:cNvPr id="2" name="1 Rectángulo"/>
          <p:cNvSpPr/>
          <p:nvPr/>
        </p:nvSpPr>
        <p:spPr>
          <a:xfrm>
            <a:off x="1000100" y="1571612"/>
            <a:ext cx="7500990" cy="1938992"/>
          </a:xfrm>
          <a:prstGeom prst="rect">
            <a:avLst/>
          </a:prstGeom>
        </p:spPr>
        <p:txBody>
          <a:bodyPr wrap="square">
            <a:spAutoFit/>
          </a:bodyPr>
          <a:lstStyle/>
          <a:p>
            <a:r>
              <a:rPr lang="es-ES" sz="2400" b="1" dirty="0" smtClean="0"/>
              <a:t>Una enorme propiedad en el campo con una mansión recubierta de mármol, un campo de golf privado y un zoológico. La residencia privada de Víctor </a:t>
            </a:r>
            <a:r>
              <a:rPr lang="es-ES" sz="2400" b="1" dirty="0" err="1" smtClean="0"/>
              <a:t>Yanukóvich</a:t>
            </a:r>
            <a:r>
              <a:rPr lang="es-ES" sz="2400" b="1" dirty="0" smtClean="0"/>
              <a:t> está abierta para que todos vean el inimaginable lujo del que se rodeaba el depuesto presidente ucranio.</a:t>
            </a:r>
            <a:endParaRPr lang="es-ES" sz="2400" b="1" dirty="0"/>
          </a:p>
        </p:txBody>
      </p:sp>
      <p:sp>
        <p:nvSpPr>
          <p:cNvPr id="3" name="2 Rectángulo"/>
          <p:cNvSpPr/>
          <p:nvPr/>
        </p:nvSpPr>
        <p:spPr>
          <a:xfrm>
            <a:off x="1071538" y="3857628"/>
            <a:ext cx="7286676" cy="1938992"/>
          </a:xfrm>
          <a:prstGeom prst="rect">
            <a:avLst/>
          </a:prstGeom>
        </p:spPr>
        <p:txBody>
          <a:bodyPr wrap="square">
            <a:spAutoFit/>
          </a:bodyPr>
          <a:lstStyle/>
          <a:p>
            <a:r>
              <a:rPr lang="es-ES" sz="2400" b="1" dirty="0" smtClean="0"/>
              <a:t>Hubo atascos de kilómetros y una gran multitud hacía cola pacientemente ante la imponente verja de entrada para echar un vistazo al estilo de vida del mandatario, propio del más ostentoso de los oligarcas. Proponen crear un museo de la corrupción</a:t>
            </a:r>
            <a:endParaRPr lang="es-ES" sz="2400" b="1" dirty="0"/>
          </a:p>
        </p:txBody>
      </p:sp>
      <p:sp>
        <p:nvSpPr>
          <p:cNvPr id="4" name="3 Rectángulo"/>
          <p:cNvSpPr/>
          <p:nvPr/>
        </p:nvSpPr>
        <p:spPr>
          <a:xfrm>
            <a:off x="1428728" y="642918"/>
            <a:ext cx="6572296" cy="830997"/>
          </a:xfrm>
          <a:prstGeom prst="rect">
            <a:avLst/>
          </a:prstGeom>
        </p:spPr>
        <p:txBody>
          <a:bodyPr wrap="square">
            <a:spAutoFit/>
          </a:bodyPr>
          <a:lstStyle/>
          <a:p>
            <a:r>
              <a:rPr lang="es-ES" sz="2400" b="1" dirty="0" smtClean="0"/>
              <a:t>El pueblo se asombra con la mansión de </a:t>
            </a:r>
            <a:r>
              <a:rPr lang="es-ES" sz="2400" b="1" dirty="0" err="1" smtClean="0"/>
              <a:t>Yanukóvich</a:t>
            </a:r>
            <a:r>
              <a:rPr lang="es-ES" sz="2400" b="1" dirty="0" smtClean="0"/>
              <a:t>.</a:t>
            </a:r>
            <a:endParaRPr lang="es-ES" sz="2400" b="1" dirty="0"/>
          </a:p>
        </p:txBody>
      </p:sp>
    </p:spTree>
  </p:cSld>
  <p:clrMapOvr>
    <a:masterClrMapping/>
  </p:clrMapOvr>
  <p:transition spd="med">
    <p:split orient="vert"/>
  </p:transition>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93158908_072478_1393161566_album_normal.jpg"/>
          <p:cNvPicPr>
            <a:picLocks noChangeAspect="1"/>
          </p:cNvPicPr>
          <p:nvPr/>
        </p:nvPicPr>
        <p:blipFill>
          <a:blip r:embed="rId2" cstate="print"/>
          <a:stretch>
            <a:fillRect/>
          </a:stretch>
        </p:blipFill>
        <p:spPr>
          <a:xfrm>
            <a:off x="0" y="571480"/>
            <a:ext cx="9144000" cy="5701004"/>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20_RTX19BQL.jpg"/>
          <p:cNvPicPr>
            <a:picLocks noChangeAspect="1"/>
          </p:cNvPicPr>
          <p:nvPr/>
        </p:nvPicPr>
        <p:blipFill>
          <a:blip r:embed="rId2" cstate="print"/>
          <a:stretch>
            <a:fillRect/>
          </a:stretch>
        </p:blipFill>
        <p:spPr>
          <a:xfrm>
            <a:off x="0" y="379462"/>
            <a:ext cx="9144000" cy="6099076"/>
          </a:xfrm>
          <a:prstGeom prst="rect">
            <a:avLst/>
          </a:prstGeom>
        </p:spPr>
      </p:pic>
      <p:sp>
        <p:nvSpPr>
          <p:cNvPr id="3" name="2 Rectángulo"/>
          <p:cNvSpPr/>
          <p:nvPr/>
        </p:nvSpPr>
        <p:spPr>
          <a:xfrm>
            <a:off x="1071538" y="357166"/>
            <a:ext cx="7786742" cy="1200329"/>
          </a:xfrm>
          <a:prstGeom prst="rect">
            <a:avLst/>
          </a:prstGeom>
        </p:spPr>
        <p:txBody>
          <a:bodyPr wrap="square">
            <a:spAutoFit/>
          </a:bodyPr>
          <a:lstStyle/>
          <a:p>
            <a:r>
              <a:rPr lang="es-ES" sz="2400" b="1" dirty="0" smtClean="0">
                <a:effectLst>
                  <a:glow rad="101600">
                    <a:srgbClr val="FFFF00">
                      <a:alpha val="60000"/>
                    </a:srgbClr>
                  </a:glow>
                </a:effectLst>
              </a:rPr>
              <a:t>Un hombre toma fotos mientras los manifestantes contra el gobierno y los periodistas andan en los terrenos de la residencia </a:t>
            </a:r>
            <a:r>
              <a:rPr lang="es-ES" sz="2400" b="1" dirty="0" err="1" smtClean="0">
                <a:effectLst>
                  <a:glow rad="101600">
                    <a:srgbClr val="FFFF00">
                      <a:alpha val="60000"/>
                    </a:srgbClr>
                  </a:glow>
                </a:effectLst>
              </a:rPr>
              <a:t>Mezhyhirya</a:t>
            </a:r>
            <a:r>
              <a:rPr lang="es-ES" sz="2400" b="1" dirty="0" smtClean="0">
                <a:effectLst>
                  <a:glow rad="101600">
                    <a:srgbClr val="FFFF00">
                      <a:alpha val="60000"/>
                    </a:srgbClr>
                  </a:glow>
                </a:effectLst>
              </a:rPr>
              <a:t> del presidente de Ucrania.</a:t>
            </a:r>
            <a:endParaRPr lang="es-ES" sz="2400" b="1" dirty="0">
              <a:effectLst>
                <a:glow rad="101600">
                  <a:srgbClr val="FFFF00">
                    <a:alpha val="60000"/>
                  </a:srgbClr>
                </a:glow>
              </a:effectLst>
            </a:endParaRPr>
          </a:p>
        </p:txBody>
      </p:sp>
    </p:spTree>
  </p:cSld>
  <p:clrMapOvr>
    <a:masterClrMapping/>
  </p:clrMapOvr>
  <p:transition spd="med">
    <p:split orient="vert"/>
  </p:transition>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93158908_072478_1393162390_album_normal.jpg"/>
          <p:cNvPicPr>
            <a:picLocks noChangeAspect="1"/>
          </p:cNvPicPr>
          <p:nvPr/>
        </p:nvPicPr>
        <p:blipFill>
          <a:blip r:embed="rId2" cstate="print"/>
          <a:stretch>
            <a:fillRect/>
          </a:stretch>
        </p:blipFill>
        <p:spPr>
          <a:xfrm>
            <a:off x="0" y="569167"/>
            <a:ext cx="9144000" cy="5719665"/>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22_74190277.jpg"/>
          <p:cNvPicPr>
            <a:picLocks noChangeAspect="1"/>
          </p:cNvPicPr>
          <p:nvPr/>
        </p:nvPicPr>
        <p:blipFill>
          <a:blip r:embed="rId2" cstate="print"/>
          <a:stretch>
            <a:fillRect/>
          </a:stretch>
        </p:blipFill>
        <p:spPr>
          <a:xfrm>
            <a:off x="0" y="384075"/>
            <a:ext cx="9144000" cy="6089849"/>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23_68880105.jpg"/>
          <p:cNvPicPr>
            <a:picLocks noChangeAspect="1"/>
          </p:cNvPicPr>
          <p:nvPr/>
        </p:nvPicPr>
        <p:blipFill>
          <a:blip r:embed="rId2" cstate="print"/>
          <a:stretch>
            <a:fillRect/>
          </a:stretch>
        </p:blipFill>
        <p:spPr>
          <a:xfrm>
            <a:off x="0" y="522481"/>
            <a:ext cx="9144000" cy="5813037"/>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21_72306142.jpg"/>
          <p:cNvPicPr>
            <a:picLocks noChangeAspect="1"/>
          </p:cNvPicPr>
          <p:nvPr/>
        </p:nvPicPr>
        <p:blipFill>
          <a:blip r:embed="rId2" cstate="print"/>
          <a:stretch>
            <a:fillRect/>
          </a:stretch>
        </p:blipFill>
        <p:spPr>
          <a:xfrm>
            <a:off x="0" y="356394"/>
            <a:ext cx="9144000" cy="6145211"/>
          </a:xfrm>
          <a:prstGeom prst="rect">
            <a:avLst/>
          </a:prstGeom>
        </p:spPr>
      </p:pic>
      <p:sp>
        <p:nvSpPr>
          <p:cNvPr id="3" name="2 Rectángulo"/>
          <p:cNvSpPr/>
          <p:nvPr/>
        </p:nvSpPr>
        <p:spPr>
          <a:xfrm>
            <a:off x="1285852" y="642919"/>
            <a:ext cx="7215238" cy="830997"/>
          </a:xfrm>
          <a:prstGeom prst="rect">
            <a:avLst/>
          </a:prstGeom>
        </p:spPr>
        <p:txBody>
          <a:bodyPr wrap="square">
            <a:spAutoFit/>
          </a:bodyPr>
          <a:lstStyle/>
          <a:p>
            <a:r>
              <a:rPr lang="es-ES" sz="2400" b="1" dirty="0" smtClean="0">
                <a:solidFill>
                  <a:srgbClr val="FFFF00"/>
                </a:solidFill>
                <a:effectLst>
                  <a:glow rad="101600">
                    <a:srgbClr val="000000">
                      <a:alpha val="60000"/>
                    </a:srgbClr>
                  </a:glow>
                </a:effectLst>
              </a:rPr>
              <a:t>Un manifestante guarda la entrada al campo de la residencia del presidente de Ucrania.</a:t>
            </a:r>
            <a:endParaRPr lang="es-ES" sz="2400" b="1" dirty="0">
              <a:solidFill>
                <a:srgbClr val="FFFF00"/>
              </a:solidFill>
              <a:effectLst>
                <a:glow rad="101600">
                  <a:srgbClr val="000000">
                    <a:alpha val="60000"/>
                  </a:srgbClr>
                </a:glow>
              </a:effectLst>
            </a:endParaRPr>
          </a:p>
        </p:txBody>
      </p:sp>
    </p:spTree>
  </p:cSld>
  <p:clrMapOvr>
    <a:masterClrMapping/>
  </p:clrMapOvr>
  <p:transition spd="med">
    <p:split orient="vert"/>
  </p:transition>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93158908_072478_1393160038_album_normal.jpg"/>
          <p:cNvPicPr>
            <a:picLocks noChangeAspect="1"/>
          </p:cNvPicPr>
          <p:nvPr/>
        </p:nvPicPr>
        <p:blipFill>
          <a:blip r:embed="rId2" cstate="print"/>
          <a:stretch>
            <a:fillRect/>
          </a:stretch>
        </p:blipFill>
        <p:spPr>
          <a:xfrm>
            <a:off x="0" y="349898"/>
            <a:ext cx="9144000" cy="6158204"/>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24_RTX19BT5.jpg"/>
          <p:cNvPicPr>
            <a:picLocks noChangeAspect="1"/>
          </p:cNvPicPr>
          <p:nvPr/>
        </p:nvPicPr>
        <p:blipFill>
          <a:blip r:embed="rId2" cstate="print"/>
          <a:stretch>
            <a:fillRect/>
          </a:stretch>
        </p:blipFill>
        <p:spPr>
          <a:xfrm>
            <a:off x="0" y="379462"/>
            <a:ext cx="9144000" cy="6099076"/>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25_95397663.jpg"/>
          <p:cNvPicPr>
            <a:picLocks noChangeAspect="1"/>
          </p:cNvPicPr>
          <p:nvPr/>
        </p:nvPicPr>
        <p:blipFill>
          <a:blip r:embed="rId2" cstate="print"/>
          <a:stretch>
            <a:fillRect/>
          </a:stretch>
        </p:blipFill>
        <p:spPr>
          <a:xfrm>
            <a:off x="0" y="0"/>
            <a:ext cx="9143999" cy="6858000"/>
          </a:xfrm>
          <a:prstGeom prst="rect">
            <a:avLst/>
          </a:prstGeom>
        </p:spPr>
      </p:pic>
      <p:sp>
        <p:nvSpPr>
          <p:cNvPr id="3" name="2 Rectángulo"/>
          <p:cNvSpPr/>
          <p:nvPr/>
        </p:nvSpPr>
        <p:spPr>
          <a:xfrm>
            <a:off x="785786" y="5214950"/>
            <a:ext cx="6357982" cy="1200329"/>
          </a:xfrm>
          <a:prstGeom prst="rect">
            <a:avLst/>
          </a:prstGeom>
        </p:spPr>
        <p:txBody>
          <a:bodyPr wrap="square">
            <a:spAutoFit/>
          </a:bodyPr>
          <a:lstStyle/>
          <a:p>
            <a:r>
              <a:rPr lang="es-ES" sz="2400" b="1" dirty="0" smtClean="0">
                <a:solidFill>
                  <a:srgbClr val="FFFF00"/>
                </a:solidFill>
                <a:effectLst>
                  <a:glow rad="101600">
                    <a:srgbClr val="000000">
                      <a:alpha val="60000"/>
                    </a:srgbClr>
                  </a:glow>
                </a:effectLst>
              </a:rPr>
              <a:t>Los manifestantes tratan de jugar en el campo de golf de la residencia del presidente de Ucrania.</a:t>
            </a:r>
            <a:endParaRPr lang="es-ES" sz="2400" b="1" dirty="0">
              <a:solidFill>
                <a:srgbClr val="FFFF00"/>
              </a:solidFill>
              <a:effectLst>
                <a:glow rad="101600">
                  <a:srgbClr val="000000">
                    <a:alpha val="60000"/>
                  </a:srgbClr>
                </a:glow>
              </a:effectLst>
            </a:endParaRPr>
          </a:p>
        </p:txBody>
      </p:sp>
    </p:spTree>
  </p:cSld>
  <p:clrMapOvr>
    <a:masterClrMapping/>
  </p:clrMapOvr>
  <p:transition spd="med">
    <p:split orient="vert"/>
  </p:transition>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93158908_072478_1393162580_album_normal.jpg"/>
          <p:cNvPicPr>
            <a:picLocks noChangeAspect="1"/>
          </p:cNvPicPr>
          <p:nvPr/>
        </p:nvPicPr>
        <p:blipFill>
          <a:blip r:embed="rId2" cstate="print"/>
          <a:stretch>
            <a:fillRect/>
          </a:stretch>
        </p:blipFill>
        <p:spPr>
          <a:xfrm>
            <a:off x="0" y="289249"/>
            <a:ext cx="9144000" cy="6279502"/>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26_33688846.jpg"/>
          <p:cNvPicPr>
            <a:picLocks noChangeAspect="1"/>
          </p:cNvPicPr>
          <p:nvPr/>
        </p:nvPicPr>
        <p:blipFill>
          <a:blip r:embed="rId2" cstate="print"/>
          <a:stretch>
            <a:fillRect/>
          </a:stretch>
        </p:blipFill>
        <p:spPr>
          <a:xfrm>
            <a:off x="0" y="522481"/>
            <a:ext cx="9144000" cy="5813037"/>
          </a:xfrm>
          <a:prstGeom prst="rect">
            <a:avLst/>
          </a:prstGeom>
        </p:spPr>
      </p:pic>
      <p:sp>
        <p:nvSpPr>
          <p:cNvPr id="3" name="2 Rectángulo"/>
          <p:cNvSpPr/>
          <p:nvPr/>
        </p:nvSpPr>
        <p:spPr>
          <a:xfrm>
            <a:off x="2286000" y="3105835"/>
            <a:ext cx="6572280" cy="830997"/>
          </a:xfrm>
          <a:prstGeom prst="rect">
            <a:avLst/>
          </a:prstGeom>
        </p:spPr>
        <p:txBody>
          <a:bodyPr wrap="square">
            <a:spAutoFit/>
          </a:bodyPr>
          <a:lstStyle/>
          <a:p>
            <a:r>
              <a:rPr lang="es-ES" sz="2400" b="1" dirty="0" smtClean="0">
                <a:solidFill>
                  <a:srgbClr val="FFFF00"/>
                </a:solidFill>
                <a:effectLst>
                  <a:glow rad="101600">
                    <a:srgbClr val="000000">
                      <a:alpha val="60000"/>
                    </a:srgbClr>
                  </a:glow>
                </a:effectLst>
              </a:rPr>
              <a:t>Un caballo decora los jardines cerca de la mansión de Víctor </a:t>
            </a:r>
            <a:r>
              <a:rPr lang="es-ES" sz="2400" b="1" dirty="0" err="1" smtClean="0">
                <a:solidFill>
                  <a:srgbClr val="FFFF00"/>
                </a:solidFill>
                <a:effectLst>
                  <a:glow rad="101600">
                    <a:srgbClr val="000000">
                      <a:alpha val="60000"/>
                    </a:srgbClr>
                  </a:glow>
                </a:effectLst>
              </a:rPr>
              <a:t>Yanukóvich</a:t>
            </a:r>
            <a:endParaRPr lang="es-ES" sz="2400" b="1" dirty="0">
              <a:solidFill>
                <a:srgbClr val="FFFF00"/>
              </a:solidFill>
              <a:effectLst>
                <a:glow rad="101600">
                  <a:srgbClr val="000000">
                    <a:alpha val="60000"/>
                  </a:srgbClr>
                </a:glow>
              </a:effectLst>
            </a:endParaRPr>
          </a:p>
        </p:txBody>
      </p:sp>
    </p:spTree>
  </p:cSld>
  <p:clrMapOvr>
    <a:masterClrMapping/>
  </p:clrMapOvr>
  <p:transition spd="med">
    <p:split orient="vert"/>
  </p:transition>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27_RTX19BUG.jpg"/>
          <p:cNvPicPr>
            <a:picLocks noChangeAspect="1"/>
          </p:cNvPicPr>
          <p:nvPr/>
        </p:nvPicPr>
        <p:blipFill>
          <a:blip r:embed="rId2" cstate="print"/>
          <a:stretch>
            <a:fillRect/>
          </a:stretch>
        </p:blipFill>
        <p:spPr>
          <a:xfrm>
            <a:off x="0" y="379462"/>
            <a:ext cx="9144000" cy="6099076"/>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28_RTX19BV0.jpg"/>
          <p:cNvPicPr>
            <a:picLocks noChangeAspect="1"/>
          </p:cNvPicPr>
          <p:nvPr/>
        </p:nvPicPr>
        <p:blipFill>
          <a:blip r:embed="rId2" cstate="print"/>
          <a:stretch>
            <a:fillRect/>
          </a:stretch>
        </p:blipFill>
        <p:spPr>
          <a:xfrm>
            <a:off x="0" y="379462"/>
            <a:ext cx="9144000" cy="6099076"/>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93158908_072478_1393159361_album_normal.jpg"/>
          <p:cNvPicPr>
            <a:picLocks noChangeAspect="1"/>
          </p:cNvPicPr>
          <p:nvPr/>
        </p:nvPicPr>
        <p:blipFill>
          <a:blip r:embed="rId2" cstate="print"/>
          <a:stretch>
            <a:fillRect/>
          </a:stretch>
        </p:blipFill>
        <p:spPr>
          <a:xfrm>
            <a:off x="0" y="387220"/>
            <a:ext cx="9144000" cy="6083559"/>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93158908_072478_1393159363_album_normal.jpg"/>
          <p:cNvPicPr>
            <a:picLocks noChangeAspect="1"/>
          </p:cNvPicPr>
          <p:nvPr/>
        </p:nvPicPr>
        <p:blipFill>
          <a:blip r:embed="rId2" cstate="print"/>
          <a:stretch>
            <a:fillRect/>
          </a:stretch>
        </p:blipFill>
        <p:spPr>
          <a:xfrm>
            <a:off x="0" y="428604"/>
            <a:ext cx="9144000" cy="6102220"/>
          </a:xfrm>
          <a:prstGeom prst="rect">
            <a:avLst/>
          </a:prstGeom>
        </p:spPr>
      </p:pic>
      <p:sp>
        <p:nvSpPr>
          <p:cNvPr id="3" name="2 Rectángulo"/>
          <p:cNvSpPr/>
          <p:nvPr/>
        </p:nvSpPr>
        <p:spPr>
          <a:xfrm>
            <a:off x="500034" y="357166"/>
            <a:ext cx="8358246" cy="830997"/>
          </a:xfrm>
          <a:prstGeom prst="rect">
            <a:avLst/>
          </a:prstGeom>
        </p:spPr>
        <p:txBody>
          <a:bodyPr wrap="square">
            <a:spAutoFit/>
          </a:bodyPr>
          <a:lstStyle/>
          <a:p>
            <a:r>
              <a:rPr lang="es-ES" sz="2400" b="1" dirty="0" smtClean="0">
                <a:solidFill>
                  <a:srgbClr val="FFFF00"/>
                </a:solidFill>
                <a:effectLst>
                  <a:glow rad="101600">
                    <a:schemeClr val="tx1">
                      <a:alpha val="60000"/>
                    </a:schemeClr>
                  </a:glow>
                </a:effectLst>
              </a:rPr>
              <a:t>Un hombre se encuentra en el interior de un cuarto de baño con un inodoro y bidet aparentemente decorado con pies de oro.</a:t>
            </a:r>
            <a:endParaRPr lang="es-ES" sz="2400" b="1" dirty="0">
              <a:solidFill>
                <a:srgbClr val="FFFF00"/>
              </a:solidFill>
              <a:effectLst>
                <a:glow rad="101600">
                  <a:schemeClr val="tx1">
                    <a:alpha val="60000"/>
                  </a:schemeClr>
                </a:glow>
              </a:effectLst>
            </a:endParaRPr>
          </a:p>
        </p:txBody>
      </p:sp>
    </p:spTree>
  </p:cSld>
  <p:clrMapOvr>
    <a:masterClrMapping/>
  </p:clrMapOvr>
  <p:transition spd="med">
    <p:split orient="vert"/>
  </p:transition>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93158908_072478_1393159364_album_normal.jpg"/>
          <p:cNvPicPr>
            <a:picLocks noChangeAspect="1"/>
          </p:cNvPicPr>
          <p:nvPr/>
        </p:nvPicPr>
        <p:blipFill>
          <a:blip r:embed="rId2" cstate="print"/>
          <a:stretch>
            <a:fillRect/>
          </a:stretch>
        </p:blipFill>
        <p:spPr>
          <a:xfrm>
            <a:off x="0" y="60649"/>
            <a:ext cx="9144000" cy="6736702"/>
          </a:xfrm>
          <a:prstGeom prst="rect">
            <a:avLst/>
          </a:prstGeom>
        </p:spPr>
      </p:pic>
      <p:sp>
        <p:nvSpPr>
          <p:cNvPr id="3" name="2 Rectángulo"/>
          <p:cNvSpPr/>
          <p:nvPr/>
        </p:nvSpPr>
        <p:spPr>
          <a:xfrm>
            <a:off x="2285984" y="5786454"/>
            <a:ext cx="6858016" cy="830997"/>
          </a:xfrm>
          <a:prstGeom prst="rect">
            <a:avLst/>
          </a:prstGeom>
        </p:spPr>
        <p:txBody>
          <a:bodyPr wrap="square">
            <a:spAutoFit/>
          </a:bodyPr>
          <a:lstStyle/>
          <a:p>
            <a:r>
              <a:rPr lang="es-ES" sz="2400" b="1" dirty="0" smtClean="0">
                <a:effectLst>
                  <a:glow rad="101600">
                    <a:srgbClr val="FFFF00">
                      <a:alpha val="60000"/>
                    </a:srgbClr>
                  </a:glow>
                </a:effectLst>
              </a:rPr>
              <a:t>Unas personas fotografían los objetos decorativos del interior de la residencia, 22 de febrero de 2014. </a:t>
            </a:r>
            <a:endParaRPr lang="es-ES" sz="2400" b="1" dirty="0">
              <a:effectLst>
                <a:glow rad="101600">
                  <a:srgbClr val="FFFF00">
                    <a:alpha val="60000"/>
                  </a:srgbClr>
                </a:glow>
              </a:effectLst>
            </a:endParaRPr>
          </a:p>
        </p:txBody>
      </p:sp>
    </p:spTree>
  </p:cSld>
  <p:clrMapOvr>
    <a:masterClrMapping/>
  </p:clrMapOvr>
  <p:transition spd="med">
    <p:split orient="vert"/>
  </p:transition>
  <p:timing>
    <p:tnLst>
      <p:par>
        <p:cT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93158908_072478_1393162839_album_normal.jpg"/>
          <p:cNvPicPr>
            <a:picLocks noChangeAspect="1"/>
          </p:cNvPicPr>
          <p:nvPr/>
        </p:nvPicPr>
        <p:blipFill>
          <a:blip r:embed="rId2" cstate="print"/>
          <a:stretch>
            <a:fillRect/>
          </a:stretch>
        </p:blipFill>
        <p:spPr>
          <a:xfrm>
            <a:off x="0" y="1214422"/>
            <a:ext cx="9144000" cy="5038531"/>
          </a:xfrm>
          <a:prstGeom prst="rect">
            <a:avLst/>
          </a:prstGeom>
        </p:spPr>
      </p:pic>
      <p:sp>
        <p:nvSpPr>
          <p:cNvPr id="3" name="2 Rectángulo"/>
          <p:cNvSpPr/>
          <p:nvPr/>
        </p:nvSpPr>
        <p:spPr>
          <a:xfrm>
            <a:off x="714348" y="357167"/>
            <a:ext cx="7929618" cy="830997"/>
          </a:xfrm>
          <a:prstGeom prst="rect">
            <a:avLst/>
          </a:prstGeom>
        </p:spPr>
        <p:txBody>
          <a:bodyPr wrap="square">
            <a:spAutoFit/>
          </a:bodyPr>
          <a:lstStyle/>
          <a:p>
            <a:r>
              <a:rPr lang="es-ES" sz="2400" b="1" dirty="0" smtClean="0">
                <a:solidFill>
                  <a:srgbClr val="FFFF00"/>
                </a:solidFill>
                <a:effectLst>
                  <a:glow rad="101600">
                    <a:schemeClr val="tx1">
                      <a:alpha val="60000"/>
                    </a:schemeClr>
                  </a:glow>
                </a:effectLst>
              </a:rPr>
              <a:t>Helipuerto privado en la mansión de Víctor </a:t>
            </a:r>
            <a:r>
              <a:rPr lang="es-ES" sz="2400" b="1" dirty="0" err="1" smtClean="0">
                <a:solidFill>
                  <a:srgbClr val="FFFF00"/>
                </a:solidFill>
                <a:effectLst>
                  <a:glow rad="101600">
                    <a:schemeClr val="tx1">
                      <a:alpha val="60000"/>
                    </a:schemeClr>
                  </a:glow>
                </a:effectLst>
              </a:rPr>
              <a:t>Yanukóvich</a:t>
            </a:r>
            <a:r>
              <a:rPr lang="es-ES" sz="2400" b="1" dirty="0" smtClean="0">
                <a:solidFill>
                  <a:srgbClr val="FFFF00"/>
                </a:solidFill>
                <a:effectLst>
                  <a:glow rad="101600">
                    <a:schemeClr val="tx1">
                      <a:alpha val="60000"/>
                    </a:schemeClr>
                  </a:glow>
                </a:effectLst>
              </a:rPr>
              <a:t>, 22 de febrero de 2014. </a:t>
            </a:r>
            <a:endParaRPr lang="es-ES" sz="2400" b="1" dirty="0">
              <a:solidFill>
                <a:srgbClr val="FFFF00"/>
              </a:solidFill>
              <a:effectLst>
                <a:glow rad="101600">
                  <a:schemeClr val="tx1">
                    <a:alpha val="60000"/>
                  </a:schemeClr>
                </a:glow>
              </a:effectLst>
            </a:endParaRPr>
          </a:p>
        </p:txBody>
      </p:sp>
    </p:spTree>
  </p:cSld>
  <p:clrMapOvr>
    <a:masterClrMapping/>
  </p:clrMapOvr>
  <p:transition spd="med">
    <p:split orient="vert"/>
  </p:transition>
  <p:timing>
    <p:tnLst>
      <p:par>
        <p:cTn id="1" dur="indefinite" restart="never" nodeType="tmRoot"/>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93158908_072478_1393163097_album_normal.jpg"/>
          <p:cNvPicPr>
            <a:picLocks noChangeAspect="1"/>
          </p:cNvPicPr>
          <p:nvPr/>
        </p:nvPicPr>
        <p:blipFill>
          <a:blip r:embed="rId2" cstate="print"/>
          <a:stretch>
            <a:fillRect/>
          </a:stretch>
        </p:blipFill>
        <p:spPr>
          <a:xfrm>
            <a:off x="156205" y="0"/>
            <a:ext cx="8831590" cy="6858000"/>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93158908_072478_1393163760_album_normal.jpg"/>
          <p:cNvPicPr>
            <a:picLocks noChangeAspect="1"/>
          </p:cNvPicPr>
          <p:nvPr/>
        </p:nvPicPr>
        <p:blipFill>
          <a:blip r:embed="rId2" cstate="print"/>
          <a:stretch>
            <a:fillRect/>
          </a:stretch>
        </p:blipFill>
        <p:spPr>
          <a:xfrm>
            <a:off x="0" y="387220"/>
            <a:ext cx="9144000" cy="6083559"/>
          </a:xfrm>
          <a:prstGeom prst="rect">
            <a:avLst/>
          </a:prstGeom>
        </p:spPr>
      </p:pic>
      <p:sp>
        <p:nvSpPr>
          <p:cNvPr id="3" name="2 Rectángulo"/>
          <p:cNvSpPr/>
          <p:nvPr/>
        </p:nvSpPr>
        <p:spPr>
          <a:xfrm>
            <a:off x="2286000" y="4857760"/>
            <a:ext cx="4572000" cy="1200329"/>
          </a:xfrm>
          <a:prstGeom prst="rect">
            <a:avLst/>
          </a:prstGeom>
        </p:spPr>
        <p:txBody>
          <a:bodyPr wrap="square">
            <a:spAutoFit/>
          </a:bodyPr>
          <a:lstStyle/>
          <a:p>
            <a:r>
              <a:rPr lang="es-ES" sz="2400" b="1" dirty="0" smtClean="0">
                <a:solidFill>
                  <a:srgbClr val="FFFF00"/>
                </a:solidFill>
                <a:effectLst>
                  <a:glow rad="101600">
                    <a:schemeClr val="tx1">
                      <a:alpha val="60000"/>
                    </a:schemeClr>
                  </a:glow>
                </a:effectLst>
              </a:rPr>
              <a:t>Un caballo decora los jardines cerca de la mansión de Víctor </a:t>
            </a:r>
            <a:r>
              <a:rPr lang="es-ES" sz="2400" b="1" dirty="0" err="1" smtClean="0">
                <a:solidFill>
                  <a:srgbClr val="FFFF00"/>
                </a:solidFill>
                <a:effectLst>
                  <a:glow rad="101600">
                    <a:schemeClr val="tx1">
                      <a:alpha val="60000"/>
                    </a:schemeClr>
                  </a:glow>
                </a:effectLst>
              </a:rPr>
              <a:t>Yanukóvich</a:t>
            </a:r>
            <a:r>
              <a:rPr lang="es-ES" sz="2400" b="1" dirty="0" smtClean="0">
                <a:solidFill>
                  <a:srgbClr val="FFFF00"/>
                </a:solidFill>
                <a:effectLst>
                  <a:glow rad="101600">
                    <a:schemeClr val="tx1">
                      <a:alpha val="60000"/>
                    </a:schemeClr>
                  </a:glow>
                </a:effectLst>
              </a:rPr>
              <a:t>.</a:t>
            </a:r>
            <a:endParaRPr lang="es-ES" sz="2400" b="1" dirty="0">
              <a:solidFill>
                <a:srgbClr val="FFFF00"/>
              </a:solidFill>
              <a:effectLst>
                <a:glow rad="101600">
                  <a:schemeClr val="tx1">
                    <a:alpha val="60000"/>
                  </a:schemeClr>
                </a:glow>
              </a:effectLst>
            </a:endParaRPr>
          </a:p>
        </p:txBody>
      </p:sp>
    </p:spTree>
  </p:cSld>
  <p:clrMapOvr>
    <a:masterClrMapping/>
  </p:clrMapOvr>
  <p:transition spd="med">
    <p:split orient="vert"/>
  </p:transition>
  <p:timing>
    <p:tnLst>
      <p:par>
        <p:cT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30_74181759.jpg"/>
          <p:cNvPicPr>
            <a:picLocks noChangeAspect="1"/>
          </p:cNvPicPr>
          <p:nvPr/>
        </p:nvPicPr>
        <p:blipFill>
          <a:blip r:embed="rId2" cstate="print"/>
          <a:stretch>
            <a:fillRect/>
          </a:stretch>
        </p:blipFill>
        <p:spPr>
          <a:xfrm>
            <a:off x="0" y="416370"/>
            <a:ext cx="9144000" cy="6025259"/>
          </a:xfrm>
          <a:prstGeom prst="rect">
            <a:avLst/>
          </a:prstGeom>
        </p:spPr>
      </p:pic>
      <p:sp>
        <p:nvSpPr>
          <p:cNvPr id="3" name="2 Rectángulo"/>
          <p:cNvSpPr/>
          <p:nvPr/>
        </p:nvSpPr>
        <p:spPr>
          <a:xfrm>
            <a:off x="2286000" y="5286388"/>
            <a:ext cx="5429272" cy="1200329"/>
          </a:xfrm>
          <a:prstGeom prst="rect">
            <a:avLst/>
          </a:prstGeom>
        </p:spPr>
        <p:txBody>
          <a:bodyPr wrap="square">
            <a:spAutoFit/>
          </a:bodyPr>
          <a:lstStyle/>
          <a:p>
            <a:r>
              <a:rPr lang="es-ES" sz="2400" b="1" dirty="0" smtClean="0">
                <a:solidFill>
                  <a:srgbClr val="FFFF00"/>
                </a:solidFill>
                <a:effectLst>
                  <a:glow rad="101600">
                    <a:schemeClr val="tx1">
                      <a:alpha val="60000"/>
                    </a:schemeClr>
                  </a:glow>
                </a:effectLst>
              </a:rPr>
              <a:t>La gente enciende velas en recuerdo de las personas que murieron durante los enfrentamientos.</a:t>
            </a:r>
            <a:endParaRPr lang="es-ES" sz="2400" b="1" dirty="0">
              <a:solidFill>
                <a:srgbClr val="FFFF00"/>
              </a:solidFill>
              <a:effectLst>
                <a:glow rad="101600">
                  <a:schemeClr val="tx1">
                    <a:alpha val="60000"/>
                  </a:schemeClr>
                </a:glow>
              </a:effectLst>
            </a:endParaRPr>
          </a:p>
        </p:txBody>
      </p:sp>
    </p:spTree>
  </p:cSld>
  <p:clrMapOvr>
    <a:masterClrMapping/>
  </p:clrMapOvr>
  <p:transition spd="med">
    <p:split orient="vert"/>
  </p:transition>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k05_RTX19BFA.jpg"/>
          <p:cNvPicPr>
            <a:picLocks noChangeAspect="1"/>
          </p:cNvPicPr>
          <p:nvPr/>
        </p:nvPicPr>
        <p:blipFill>
          <a:blip r:embed="rId2" cstate="print"/>
          <a:stretch>
            <a:fillRect/>
          </a:stretch>
        </p:blipFill>
        <p:spPr>
          <a:xfrm>
            <a:off x="0" y="285728"/>
            <a:ext cx="9144000" cy="6286544"/>
          </a:xfrm>
          <a:prstGeom prst="rect">
            <a:avLst/>
          </a:prstGeom>
        </p:spPr>
      </p:pic>
      <p:pic>
        <p:nvPicPr>
          <p:cNvPr id="4" name="3 Imagen" descr="Mayka-roja.png"/>
          <p:cNvPicPr>
            <a:picLocks noChangeAspect="1"/>
          </p:cNvPicPr>
          <p:nvPr/>
        </p:nvPicPr>
        <p:blipFill>
          <a:blip r:embed="rId3" cstate="print"/>
          <a:stretch>
            <a:fillRect/>
          </a:stretch>
        </p:blipFill>
        <p:spPr>
          <a:xfrm>
            <a:off x="2000232" y="5429264"/>
            <a:ext cx="2357454" cy="951734"/>
          </a:xfrm>
          <a:prstGeom prst="rect">
            <a:avLst/>
          </a:prstGeom>
        </p:spPr>
      </p:pic>
      <p:sp>
        <p:nvSpPr>
          <p:cNvPr id="5" name="4 CuadroTexto"/>
          <p:cNvSpPr txBox="1"/>
          <p:nvPr/>
        </p:nvSpPr>
        <p:spPr>
          <a:xfrm>
            <a:off x="928662" y="4929198"/>
            <a:ext cx="4572032" cy="646331"/>
          </a:xfrm>
          <a:prstGeom prst="rect">
            <a:avLst/>
          </a:prstGeom>
          <a:noFill/>
        </p:spPr>
        <p:txBody>
          <a:bodyPr wrap="square" rtlCol="0">
            <a:spAutoFit/>
          </a:bodyPr>
          <a:lstStyle/>
          <a:p>
            <a:r>
              <a:rPr lang="es-ES" b="1" dirty="0" smtClean="0">
                <a:solidFill>
                  <a:schemeClr val="bg1"/>
                </a:solidFill>
                <a:effectLst>
                  <a:glow rad="228600">
                    <a:schemeClr val="accent3">
                      <a:satMod val="175000"/>
                      <a:alpha val="40000"/>
                    </a:schemeClr>
                  </a:glow>
                </a:effectLst>
              </a:rPr>
              <a:t>Imágenes y texto de la red</a:t>
            </a:r>
          </a:p>
          <a:p>
            <a:r>
              <a:rPr lang="es-ES" b="1" dirty="0" smtClean="0">
                <a:solidFill>
                  <a:schemeClr val="bg1"/>
                </a:solidFill>
                <a:effectLst>
                  <a:glow rad="228600">
                    <a:schemeClr val="accent3">
                      <a:satMod val="175000"/>
                      <a:alpha val="40000"/>
                    </a:schemeClr>
                  </a:glow>
                </a:effectLst>
              </a:rPr>
              <a:t>Diseño </a:t>
            </a:r>
            <a:r>
              <a:rPr lang="es-ES" b="1" dirty="0" err="1" smtClean="0">
                <a:solidFill>
                  <a:schemeClr val="bg1"/>
                </a:solidFill>
                <a:effectLst>
                  <a:glow rad="228600">
                    <a:schemeClr val="accent3">
                      <a:satMod val="175000"/>
                      <a:alpha val="40000"/>
                    </a:schemeClr>
                  </a:glow>
                </a:effectLst>
              </a:rPr>
              <a:t>ppsx</a:t>
            </a:r>
            <a:r>
              <a:rPr lang="es-ES" b="1" dirty="0" smtClean="0">
                <a:solidFill>
                  <a:schemeClr val="bg1"/>
                </a:solidFill>
                <a:effectLst>
                  <a:glow rad="228600">
                    <a:schemeClr val="accent3">
                      <a:satMod val="175000"/>
                      <a:alpha val="40000"/>
                    </a:schemeClr>
                  </a:glow>
                </a:effectLst>
              </a:rPr>
              <a:t>:</a:t>
            </a:r>
            <a:endParaRPr lang="es-ES" b="1" dirty="0">
              <a:solidFill>
                <a:schemeClr val="bg1"/>
              </a:solidFill>
              <a:effectLst>
                <a:glow rad="228600">
                  <a:schemeClr val="accent3">
                    <a:satMod val="175000"/>
                    <a:alpha val="40000"/>
                  </a:schemeClr>
                </a:glow>
              </a:effectLst>
            </a:endParaRPr>
          </a:p>
        </p:txBody>
      </p:sp>
    </p:spTree>
  </p:cSld>
  <p:clrMapOvr>
    <a:masterClrMapping/>
  </p:clrMapOvr>
  <p:transition spd="med">
    <p:split orient="vert"/>
  </p:transition>
  <p:timing>
    <p:tnLst>
      <p:par>
        <p:cT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307</TotalTime>
  <Words>2568</Words>
  <Application>Microsoft Office PowerPoint</Application>
  <PresentationFormat>Presentación en pantalla (4:3)</PresentationFormat>
  <Paragraphs>96</Paragraphs>
  <Slides>145</Slides>
  <Notes>0</Notes>
  <HiddenSlides>0</HiddenSlides>
  <MMClips>0</MMClips>
  <ScaleCrop>false</ScaleCrop>
  <HeadingPairs>
    <vt:vector size="4" baseType="variant">
      <vt:variant>
        <vt:lpstr>Tema</vt:lpstr>
      </vt:variant>
      <vt:variant>
        <vt:i4>2</vt:i4>
      </vt:variant>
      <vt:variant>
        <vt:lpstr>Títulos de diapositiva</vt:lpstr>
      </vt:variant>
      <vt:variant>
        <vt:i4>145</vt:i4>
      </vt:variant>
    </vt:vector>
  </HeadingPairs>
  <TitlesOfParts>
    <vt:vector size="147"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lpstr>Diapositiva 88</vt:lpstr>
      <vt:lpstr>Diapositiva 89</vt:lpstr>
      <vt:lpstr>Diapositiva 90</vt:lpstr>
      <vt:lpstr>Diapositiva 91</vt:lpstr>
      <vt:lpstr>Diapositiva 92</vt:lpstr>
      <vt:lpstr>Diapositiva 93</vt:lpstr>
      <vt:lpstr>Diapositiva 94</vt:lpstr>
      <vt:lpstr>Diapositiva 95</vt:lpstr>
      <vt:lpstr>Diapositiva 96</vt:lpstr>
      <vt:lpstr>Diapositiva 97</vt:lpstr>
      <vt:lpstr>Diapositiva 98</vt:lpstr>
      <vt:lpstr>Diapositiva 99</vt:lpstr>
      <vt:lpstr>Diapositiva 100</vt:lpstr>
      <vt:lpstr>Diapositiva 101</vt:lpstr>
      <vt:lpstr>Diapositiva 102</vt:lpstr>
      <vt:lpstr>Diapositiva 103</vt:lpstr>
      <vt:lpstr>Diapositiva 104</vt:lpstr>
      <vt:lpstr>Diapositiva 105</vt:lpstr>
      <vt:lpstr>Diapositiva 106</vt:lpstr>
      <vt:lpstr>Diapositiva 107</vt:lpstr>
      <vt:lpstr>Diapositiva 108</vt:lpstr>
      <vt:lpstr>Diapositiva 109</vt:lpstr>
      <vt:lpstr>Diapositiva 110</vt:lpstr>
      <vt:lpstr>Diapositiva 111</vt:lpstr>
      <vt:lpstr>Diapositiva 112</vt:lpstr>
      <vt:lpstr>Diapositiva 113</vt:lpstr>
      <vt:lpstr>Diapositiva 114</vt:lpstr>
      <vt:lpstr>Diapositiva 115</vt:lpstr>
      <vt:lpstr>Diapositiva 116</vt:lpstr>
      <vt:lpstr>Diapositiva 117</vt:lpstr>
      <vt:lpstr>Diapositiva 118</vt:lpstr>
      <vt:lpstr>Diapositiva 119</vt:lpstr>
      <vt:lpstr>Diapositiva 120</vt:lpstr>
      <vt:lpstr>Diapositiva 121</vt:lpstr>
      <vt:lpstr>Diapositiva 122</vt:lpstr>
      <vt:lpstr>Diapositiva 123</vt:lpstr>
      <vt:lpstr>Diapositiva 124</vt:lpstr>
      <vt:lpstr>Diapositiva 125</vt:lpstr>
      <vt:lpstr>Diapositiva 126</vt:lpstr>
      <vt:lpstr>Diapositiva 127</vt:lpstr>
      <vt:lpstr>Diapositiva 128</vt:lpstr>
      <vt:lpstr>Diapositiva 129</vt:lpstr>
      <vt:lpstr>Diapositiva 130</vt:lpstr>
      <vt:lpstr>Diapositiva 131</vt:lpstr>
      <vt:lpstr>Diapositiva 132</vt:lpstr>
      <vt:lpstr>Diapositiva 133</vt:lpstr>
      <vt:lpstr>Diapositiva 134</vt:lpstr>
      <vt:lpstr>Diapositiva 135</vt:lpstr>
      <vt:lpstr>Diapositiva 136</vt:lpstr>
      <vt:lpstr>Diapositiva 137</vt:lpstr>
      <vt:lpstr>Diapositiva 138</vt:lpstr>
      <vt:lpstr>Diapositiva 139</vt:lpstr>
      <vt:lpstr>Diapositiva 140</vt:lpstr>
      <vt:lpstr>Diapositiva 141</vt:lpstr>
      <vt:lpstr>Diapositiva 142</vt:lpstr>
      <vt:lpstr>Diapositiva 143</vt:lpstr>
      <vt:lpstr>Diapositiva 144</vt:lpstr>
      <vt:lpstr>Diapositiva 145</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Baño de sangre en Kiev-Ucrania ante el abismo</dc:title>
  <dc:creator>Mayka</dc:creator>
  <cp:lastModifiedBy>Mayka</cp:lastModifiedBy>
  <cp:revision>26</cp:revision>
  <dcterms:created xsi:type="dcterms:W3CDTF">2014-02-24T11:55:42Z</dcterms:created>
  <dcterms:modified xsi:type="dcterms:W3CDTF">2014-02-26T00:42:24Z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12209824</vt:lpwstr>
  </property>
  <property fmtid="{D5CDD505-2E9C-101B-9397-08002B2CF9AE}" pid="3" name="NXPowerLiteSettings">
    <vt:lpwstr>F6000400038000</vt:lpwstr>
  </property>
  <property fmtid="{D5CDD505-2E9C-101B-9397-08002B2CF9AE}" pid="4" name="NXPowerLiteVersion">
    <vt:lpwstr>D4.2.3</vt:lpwstr>
  </property>
</Properties>
</file>