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02784B1-6F84-4F9E-A2AB-890D2CC550E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31ED979-C774-4EDA-9728-ED87667A4538}"/>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5B36728-BB97-40E8-A438-59B1761B8242}" type="datetime1">
              <a:rPr lang="es-ES"/>
              <a:pPr lvl="0"/>
              <a:t>12/02/2021</a:t>
            </a:fld>
            <a:endParaRPr lang="es-ES"/>
          </a:p>
        </p:txBody>
      </p:sp>
      <p:sp>
        <p:nvSpPr>
          <p:cNvPr id="4" name="Marcador de imagen de diapositiva 3">
            <a:extLst>
              <a:ext uri="{FF2B5EF4-FFF2-40B4-BE49-F238E27FC236}">
                <a16:creationId xmlns:a16="http://schemas.microsoft.com/office/drawing/2014/main" id="{F8B996CD-5573-4693-947D-0FB1B30793A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299F1B0-4E86-4802-88DA-7084C6317D5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F1000360-94F2-4D9A-ABF2-0A4AE6E7602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2CAC70C-E254-436A-8A29-4249B3A51FF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D1C7E01-E121-441A-80D2-B1A478BBF5C8}" type="slidenum">
              <a:t>‹Nº›</a:t>
            </a:fld>
            <a:endParaRPr lang="es-ES"/>
          </a:p>
        </p:txBody>
      </p:sp>
    </p:spTree>
    <p:extLst>
      <p:ext uri="{BB962C8B-B14F-4D97-AF65-F5344CB8AC3E}">
        <p14:creationId xmlns:p14="http://schemas.microsoft.com/office/powerpoint/2010/main" val="217676938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35AC602-55BF-480F-9622-926E61F7AFE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39DC0F7-B0A2-4C7D-BF83-74629247438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228186C-EE43-4E67-9168-EABDB1EFBF8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B2DF462-408B-4E68-89B5-A3CA5F0FD48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2EE0E51-6685-4839-AF76-54E696C63D9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C193874-C7D8-46C3-9593-4D50CA60451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AA6C3B3-9A40-442A-B941-EA05BCCCFD03}"/>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9E2DD26-7C28-4AD0-A15A-AB678F8FA05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2A7ACF2-4C66-49F5-936E-039EB957F9F2}"/>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BF47D7E-BD5E-493F-BDA0-0F4E3E817FF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99BD9FB-7717-465C-BC8D-62359274937E}"/>
              </a:ext>
            </a:extLst>
          </p:cNvPr>
          <p:cNvSpPr txBox="1">
            <a:spLocks noGrp="1"/>
          </p:cNvSpPr>
          <p:nvPr>
            <p:ph type="dt" sz="half" idx="7"/>
          </p:nvPr>
        </p:nvSpPr>
        <p:spPr/>
        <p:txBody>
          <a:bodyPr/>
          <a:lstStyle>
            <a:lvl1pPr>
              <a:defRPr/>
            </a:lvl1pPr>
          </a:lstStyle>
          <a:p>
            <a:pPr lvl="0"/>
            <a:fld id="{CE7306E4-7A6A-4A5B-9462-4F1132F0B297}" type="datetime1">
              <a:rPr lang="es-ES"/>
              <a:pPr lvl="0"/>
              <a:t>12/02/2021</a:t>
            </a:fld>
            <a:endParaRPr lang="es-ES"/>
          </a:p>
        </p:txBody>
      </p:sp>
      <p:sp>
        <p:nvSpPr>
          <p:cNvPr id="5" name="Marcador de pie de página 4">
            <a:extLst>
              <a:ext uri="{FF2B5EF4-FFF2-40B4-BE49-F238E27FC236}">
                <a16:creationId xmlns:a16="http://schemas.microsoft.com/office/drawing/2014/main" id="{93222299-A30B-47EC-9078-BCC60B4DB62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CB97CE3-58B0-42C2-A67B-FFB8D5C00627}"/>
              </a:ext>
            </a:extLst>
          </p:cNvPr>
          <p:cNvSpPr txBox="1">
            <a:spLocks noGrp="1"/>
          </p:cNvSpPr>
          <p:nvPr>
            <p:ph type="sldNum" sz="quarter" idx="8"/>
          </p:nvPr>
        </p:nvSpPr>
        <p:spPr/>
        <p:txBody>
          <a:bodyPr/>
          <a:lstStyle>
            <a:lvl1pPr>
              <a:defRPr/>
            </a:lvl1pPr>
          </a:lstStyle>
          <a:p>
            <a:pPr lvl="0"/>
            <a:fld id="{D0CB9B4C-FFC4-4138-9C2D-13E6F2CF1D4D}" type="slidenum">
              <a:t>‹Nº›</a:t>
            </a:fld>
            <a:endParaRPr lang="es-ES"/>
          </a:p>
        </p:txBody>
      </p:sp>
    </p:spTree>
    <p:extLst>
      <p:ext uri="{BB962C8B-B14F-4D97-AF65-F5344CB8AC3E}">
        <p14:creationId xmlns:p14="http://schemas.microsoft.com/office/powerpoint/2010/main" val="302475669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1541AC-5890-4368-B5C7-D3BC745A732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6FC775C-B00A-4E5D-A66C-3777F20E940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1EBAC1C-9B6B-4382-BB01-30CE6125E5C7}"/>
              </a:ext>
            </a:extLst>
          </p:cNvPr>
          <p:cNvSpPr txBox="1">
            <a:spLocks noGrp="1"/>
          </p:cNvSpPr>
          <p:nvPr>
            <p:ph type="dt" sz="half" idx="7"/>
          </p:nvPr>
        </p:nvSpPr>
        <p:spPr/>
        <p:txBody>
          <a:bodyPr/>
          <a:lstStyle>
            <a:lvl1pPr>
              <a:defRPr/>
            </a:lvl1pPr>
          </a:lstStyle>
          <a:p>
            <a:pPr lvl="0"/>
            <a:fld id="{A8003D1C-A90A-433D-BD8A-AFE11FACE62F}" type="datetime1">
              <a:rPr lang="es-ES"/>
              <a:pPr lvl="0"/>
              <a:t>12/02/2021</a:t>
            </a:fld>
            <a:endParaRPr lang="es-ES"/>
          </a:p>
        </p:txBody>
      </p:sp>
      <p:sp>
        <p:nvSpPr>
          <p:cNvPr id="5" name="Marcador de pie de página 4">
            <a:extLst>
              <a:ext uri="{FF2B5EF4-FFF2-40B4-BE49-F238E27FC236}">
                <a16:creationId xmlns:a16="http://schemas.microsoft.com/office/drawing/2014/main" id="{1F9A5945-EC59-4897-A1B4-EB7D6220656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AA5449B-ACCE-4B89-8DF4-5BB7C2504916}"/>
              </a:ext>
            </a:extLst>
          </p:cNvPr>
          <p:cNvSpPr txBox="1">
            <a:spLocks noGrp="1"/>
          </p:cNvSpPr>
          <p:nvPr>
            <p:ph type="sldNum" sz="quarter" idx="8"/>
          </p:nvPr>
        </p:nvSpPr>
        <p:spPr/>
        <p:txBody>
          <a:bodyPr/>
          <a:lstStyle>
            <a:lvl1pPr>
              <a:defRPr/>
            </a:lvl1pPr>
          </a:lstStyle>
          <a:p>
            <a:pPr lvl="0"/>
            <a:fld id="{1E81A958-8FEE-4F85-88CF-8A915D6AE46E}" type="slidenum">
              <a:t>‹Nº›</a:t>
            </a:fld>
            <a:endParaRPr lang="es-ES"/>
          </a:p>
        </p:txBody>
      </p:sp>
    </p:spTree>
    <p:extLst>
      <p:ext uri="{BB962C8B-B14F-4D97-AF65-F5344CB8AC3E}">
        <p14:creationId xmlns:p14="http://schemas.microsoft.com/office/powerpoint/2010/main" val="3188998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5D24A0-B3B6-458F-8087-F7807362960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3C48771A-671A-4AED-B144-34DBEEB324B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EB260BB7-C845-4542-A012-A04E54C7EF01}"/>
              </a:ext>
            </a:extLst>
          </p:cNvPr>
          <p:cNvSpPr txBox="1">
            <a:spLocks noGrp="1"/>
          </p:cNvSpPr>
          <p:nvPr>
            <p:ph type="dt" sz="half" idx="7"/>
          </p:nvPr>
        </p:nvSpPr>
        <p:spPr/>
        <p:txBody>
          <a:bodyPr/>
          <a:lstStyle>
            <a:lvl1pPr>
              <a:defRPr/>
            </a:lvl1pPr>
          </a:lstStyle>
          <a:p>
            <a:pPr lvl="0"/>
            <a:fld id="{601C71B7-330E-4379-8FEC-09D01F3145FF}" type="datetime1">
              <a:rPr lang="es-ES"/>
              <a:pPr lvl="0"/>
              <a:t>12/02/2021</a:t>
            </a:fld>
            <a:endParaRPr lang="es-ES"/>
          </a:p>
        </p:txBody>
      </p:sp>
      <p:sp>
        <p:nvSpPr>
          <p:cNvPr id="5" name="Marcador de pie de página 4">
            <a:extLst>
              <a:ext uri="{FF2B5EF4-FFF2-40B4-BE49-F238E27FC236}">
                <a16:creationId xmlns:a16="http://schemas.microsoft.com/office/drawing/2014/main" id="{F8646C68-D1AD-4654-9D1A-6CCA58C84AF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726ADE-B62A-4168-B76F-51B434F22E84}"/>
              </a:ext>
            </a:extLst>
          </p:cNvPr>
          <p:cNvSpPr txBox="1">
            <a:spLocks noGrp="1"/>
          </p:cNvSpPr>
          <p:nvPr>
            <p:ph type="sldNum" sz="quarter" idx="8"/>
          </p:nvPr>
        </p:nvSpPr>
        <p:spPr/>
        <p:txBody>
          <a:bodyPr/>
          <a:lstStyle>
            <a:lvl1pPr>
              <a:defRPr/>
            </a:lvl1pPr>
          </a:lstStyle>
          <a:p>
            <a:pPr lvl="0"/>
            <a:fld id="{218A204F-3193-45E8-B8E0-A356914CA5F1}" type="slidenum">
              <a:t>‹Nº›</a:t>
            </a:fld>
            <a:endParaRPr lang="es-ES"/>
          </a:p>
        </p:txBody>
      </p:sp>
    </p:spTree>
    <p:extLst>
      <p:ext uri="{BB962C8B-B14F-4D97-AF65-F5344CB8AC3E}">
        <p14:creationId xmlns:p14="http://schemas.microsoft.com/office/powerpoint/2010/main" val="3920546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4ACBAB-D462-4C0B-8FE7-011C359D88F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63397CF-2C3B-4B00-87E8-0834A9056A4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FD0D9F6-2B66-443D-B1DD-6C9D2D24B33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4A37DF2F-DE4E-4E8A-B731-D57E21726E84}"/>
              </a:ext>
            </a:extLst>
          </p:cNvPr>
          <p:cNvSpPr txBox="1">
            <a:spLocks noGrp="1"/>
          </p:cNvSpPr>
          <p:nvPr>
            <p:ph type="dt" sz="half" idx="7"/>
          </p:nvPr>
        </p:nvSpPr>
        <p:spPr/>
        <p:txBody>
          <a:bodyPr/>
          <a:lstStyle>
            <a:lvl1pPr>
              <a:defRPr/>
            </a:lvl1pPr>
          </a:lstStyle>
          <a:p>
            <a:pPr lvl="0"/>
            <a:fld id="{BEEF529A-C6C5-449F-9EA9-D6A76FB3007D}" type="datetime1">
              <a:rPr lang="es-ES"/>
              <a:pPr lvl="0"/>
              <a:t>12/02/2021</a:t>
            </a:fld>
            <a:endParaRPr lang="es-ES"/>
          </a:p>
        </p:txBody>
      </p:sp>
      <p:sp>
        <p:nvSpPr>
          <p:cNvPr id="6" name="Marcador de pie de página 5">
            <a:extLst>
              <a:ext uri="{FF2B5EF4-FFF2-40B4-BE49-F238E27FC236}">
                <a16:creationId xmlns:a16="http://schemas.microsoft.com/office/drawing/2014/main" id="{040C7307-0043-456C-B8E2-6BAB632AA7C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E0233D7-7FEE-43CA-87D3-D3E02DD82BA4}"/>
              </a:ext>
            </a:extLst>
          </p:cNvPr>
          <p:cNvSpPr txBox="1">
            <a:spLocks noGrp="1"/>
          </p:cNvSpPr>
          <p:nvPr>
            <p:ph type="sldNum" sz="quarter" idx="8"/>
          </p:nvPr>
        </p:nvSpPr>
        <p:spPr/>
        <p:txBody>
          <a:bodyPr/>
          <a:lstStyle>
            <a:lvl1pPr>
              <a:defRPr/>
            </a:lvl1pPr>
          </a:lstStyle>
          <a:p>
            <a:pPr lvl="0"/>
            <a:fld id="{90EACB74-E7F2-4D37-8427-2DA78E4EC73F}" type="slidenum">
              <a:t>‹Nº›</a:t>
            </a:fld>
            <a:endParaRPr lang="es-ES"/>
          </a:p>
        </p:txBody>
      </p:sp>
    </p:spTree>
    <p:extLst>
      <p:ext uri="{BB962C8B-B14F-4D97-AF65-F5344CB8AC3E}">
        <p14:creationId xmlns:p14="http://schemas.microsoft.com/office/powerpoint/2010/main" val="1709119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20DC8F-3497-4E8F-9D19-DE0C1B64B9C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BA6EB7F-5357-4BBF-B8EE-414551C4BFFE}"/>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E396B9C-0F09-4CD9-91D1-673CD655C95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84CE050-80C6-4D1E-B271-70A04BFF1DE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CEA73C2-8012-4419-9961-7B12C58434A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12B9F0F-C63D-49DF-9EE9-407CD60C7C39}"/>
              </a:ext>
            </a:extLst>
          </p:cNvPr>
          <p:cNvSpPr txBox="1">
            <a:spLocks noGrp="1"/>
          </p:cNvSpPr>
          <p:nvPr>
            <p:ph type="dt" sz="half" idx="7"/>
          </p:nvPr>
        </p:nvSpPr>
        <p:spPr/>
        <p:txBody>
          <a:bodyPr/>
          <a:lstStyle>
            <a:lvl1pPr>
              <a:defRPr/>
            </a:lvl1pPr>
          </a:lstStyle>
          <a:p>
            <a:pPr lvl="0"/>
            <a:fld id="{E7A644E7-FE99-46CC-9B7A-01F5B142AAA9}" type="datetime1">
              <a:rPr lang="es-ES"/>
              <a:pPr lvl="0"/>
              <a:t>12/02/2021</a:t>
            </a:fld>
            <a:endParaRPr lang="es-ES"/>
          </a:p>
        </p:txBody>
      </p:sp>
      <p:sp>
        <p:nvSpPr>
          <p:cNvPr id="8" name="Marcador de pie de página 7">
            <a:extLst>
              <a:ext uri="{FF2B5EF4-FFF2-40B4-BE49-F238E27FC236}">
                <a16:creationId xmlns:a16="http://schemas.microsoft.com/office/drawing/2014/main" id="{1C8B1B0F-AA9D-46D5-935C-6B04E19D4249}"/>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412062A-700F-4B89-B5C1-4841E2FA6E7C}"/>
              </a:ext>
            </a:extLst>
          </p:cNvPr>
          <p:cNvSpPr txBox="1">
            <a:spLocks noGrp="1"/>
          </p:cNvSpPr>
          <p:nvPr>
            <p:ph type="sldNum" sz="quarter" idx="8"/>
          </p:nvPr>
        </p:nvSpPr>
        <p:spPr/>
        <p:txBody>
          <a:bodyPr/>
          <a:lstStyle>
            <a:lvl1pPr>
              <a:defRPr/>
            </a:lvl1pPr>
          </a:lstStyle>
          <a:p>
            <a:pPr lvl="0"/>
            <a:fld id="{35C426C5-2442-4D4C-A33A-20E2D4883727}" type="slidenum">
              <a:t>‹Nº›</a:t>
            </a:fld>
            <a:endParaRPr lang="es-ES"/>
          </a:p>
        </p:txBody>
      </p:sp>
    </p:spTree>
    <p:extLst>
      <p:ext uri="{BB962C8B-B14F-4D97-AF65-F5344CB8AC3E}">
        <p14:creationId xmlns:p14="http://schemas.microsoft.com/office/powerpoint/2010/main" val="2862244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49DFFA-AC8C-4A2A-A8BA-5AA1F12118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02C6188-BE5D-45E3-99AA-B21A7B7265EF}"/>
              </a:ext>
            </a:extLst>
          </p:cNvPr>
          <p:cNvSpPr txBox="1">
            <a:spLocks noGrp="1"/>
          </p:cNvSpPr>
          <p:nvPr>
            <p:ph type="dt" sz="half" idx="7"/>
          </p:nvPr>
        </p:nvSpPr>
        <p:spPr/>
        <p:txBody>
          <a:bodyPr/>
          <a:lstStyle>
            <a:lvl1pPr>
              <a:defRPr/>
            </a:lvl1pPr>
          </a:lstStyle>
          <a:p>
            <a:pPr lvl="0"/>
            <a:fld id="{3D450E6F-58AC-4CCA-BB74-BF30DF61F3B6}" type="datetime1">
              <a:rPr lang="es-ES"/>
              <a:pPr lvl="0"/>
              <a:t>12/02/2021</a:t>
            </a:fld>
            <a:endParaRPr lang="es-ES"/>
          </a:p>
        </p:txBody>
      </p:sp>
      <p:sp>
        <p:nvSpPr>
          <p:cNvPr id="4" name="Marcador de pie de página 3">
            <a:extLst>
              <a:ext uri="{FF2B5EF4-FFF2-40B4-BE49-F238E27FC236}">
                <a16:creationId xmlns:a16="http://schemas.microsoft.com/office/drawing/2014/main" id="{676173F2-7102-4875-A799-47AF36FF09C9}"/>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B3972C3-6A72-4E17-AACB-D2AAA00C6248}"/>
              </a:ext>
            </a:extLst>
          </p:cNvPr>
          <p:cNvSpPr txBox="1">
            <a:spLocks noGrp="1"/>
          </p:cNvSpPr>
          <p:nvPr>
            <p:ph type="sldNum" sz="quarter" idx="8"/>
          </p:nvPr>
        </p:nvSpPr>
        <p:spPr/>
        <p:txBody>
          <a:bodyPr/>
          <a:lstStyle>
            <a:lvl1pPr>
              <a:defRPr/>
            </a:lvl1pPr>
          </a:lstStyle>
          <a:p>
            <a:pPr lvl="0"/>
            <a:fld id="{04C059A8-A703-40B8-98AE-046E0BD0CF70}" type="slidenum">
              <a:t>‹Nº›</a:t>
            </a:fld>
            <a:endParaRPr lang="es-ES"/>
          </a:p>
        </p:txBody>
      </p:sp>
    </p:spTree>
    <p:extLst>
      <p:ext uri="{BB962C8B-B14F-4D97-AF65-F5344CB8AC3E}">
        <p14:creationId xmlns:p14="http://schemas.microsoft.com/office/powerpoint/2010/main" val="3677279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5404B1C-E32E-4418-A046-D5EAF40FCA4D}"/>
              </a:ext>
            </a:extLst>
          </p:cNvPr>
          <p:cNvSpPr txBox="1">
            <a:spLocks noGrp="1"/>
          </p:cNvSpPr>
          <p:nvPr>
            <p:ph type="dt" sz="half" idx="7"/>
          </p:nvPr>
        </p:nvSpPr>
        <p:spPr/>
        <p:txBody>
          <a:bodyPr/>
          <a:lstStyle>
            <a:lvl1pPr>
              <a:defRPr/>
            </a:lvl1pPr>
          </a:lstStyle>
          <a:p>
            <a:pPr lvl="0"/>
            <a:fld id="{CA48538D-036D-401D-BE65-93EDC4BFF4F1}" type="datetime1">
              <a:rPr lang="es-ES"/>
              <a:pPr lvl="0"/>
              <a:t>12/02/2021</a:t>
            </a:fld>
            <a:endParaRPr lang="es-ES"/>
          </a:p>
        </p:txBody>
      </p:sp>
      <p:sp>
        <p:nvSpPr>
          <p:cNvPr id="3" name="Marcador de pie de página 2">
            <a:extLst>
              <a:ext uri="{FF2B5EF4-FFF2-40B4-BE49-F238E27FC236}">
                <a16:creationId xmlns:a16="http://schemas.microsoft.com/office/drawing/2014/main" id="{47C3CFA8-62AF-4852-A8D1-54C4C758DF7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7F50771-CC89-4041-982E-37D6F03CFB9F}"/>
              </a:ext>
            </a:extLst>
          </p:cNvPr>
          <p:cNvSpPr txBox="1">
            <a:spLocks noGrp="1"/>
          </p:cNvSpPr>
          <p:nvPr>
            <p:ph type="sldNum" sz="quarter" idx="8"/>
          </p:nvPr>
        </p:nvSpPr>
        <p:spPr/>
        <p:txBody>
          <a:bodyPr/>
          <a:lstStyle>
            <a:lvl1pPr>
              <a:defRPr/>
            </a:lvl1pPr>
          </a:lstStyle>
          <a:p>
            <a:pPr lvl="0"/>
            <a:fld id="{1C600DDD-CAD3-4893-8BEE-B9A578216DD7}" type="slidenum">
              <a:t>‹Nº›</a:t>
            </a:fld>
            <a:endParaRPr lang="es-ES"/>
          </a:p>
        </p:txBody>
      </p:sp>
    </p:spTree>
    <p:extLst>
      <p:ext uri="{BB962C8B-B14F-4D97-AF65-F5344CB8AC3E}">
        <p14:creationId xmlns:p14="http://schemas.microsoft.com/office/powerpoint/2010/main" val="92456501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C80E08-CD3A-4CC3-A46C-F1ACA88480A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0708F23-0DFF-43E3-A5D9-1FF0BD08F87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FBE8A9A-1AB3-4FB2-AE2E-107AD7181F9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71A89D8-CFB0-49D9-892C-95C055727C3E}"/>
              </a:ext>
            </a:extLst>
          </p:cNvPr>
          <p:cNvSpPr txBox="1">
            <a:spLocks noGrp="1"/>
          </p:cNvSpPr>
          <p:nvPr>
            <p:ph type="dt" sz="half" idx="7"/>
          </p:nvPr>
        </p:nvSpPr>
        <p:spPr/>
        <p:txBody>
          <a:bodyPr/>
          <a:lstStyle>
            <a:lvl1pPr>
              <a:defRPr/>
            </a:lvl1pPr>
          </a:lstStyle>
          <a:p>
            <a:pPr lvl="0"/>
            <a:fld id="{8AB6BA51-022D-4379-B8B3-91151790C597}" type="datetime1">
              <a:rPr lang="es-ES"/>
              <a:pPr lvl="0"/>
              <a:t>12/02/2021</a:t>
            </a:fld>
            <a:endParaRPr lang="es-ES"/>
          </a:p>
        </p:txBody>
      </p:sp>
      <p:sp>
        <p:nvSpPr>
          <p:cNvPr id="6" name="Marcador de pie de página 5">
            <a:extLst>
              <a:ext uri="{FF2B5EF4-FFF2-40B4-BE49-F238E27FC236}">
                <a16:creationId xmlns:a16="http://schemas.microsoft.com/office/drawing/2014/main" id="{0840A800-46C2-44F5-9902-C6CC6BF0FCE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EE57CC3-3608-40AE-9335-47761258FE93}"/>
              </a:ext>
            </a:extLst>
          </p:cNvPr>
          <p:cNvSpPr txBox="1">
            <a:spLocks noGrp="1"/>
          </p:cNvSpPr>
          <p:nvPr>
            <p:ph type="sldNum" sz="quarter" idx="8"/>
          </p:nvPr>
        </p:nvSpPr>
        <p:spPr/>
        <p:txBody>
          <a:bodyPr/>
          <a:lstStyle>
            <a:lvl1pPr>
              <a:defRPr/>
            </a:lvl1pPr>
          </a:lstStyle>
          <a:p>
            <a:pPr lvl="0"/>
            <a:fld id="{A9AFE55B-0019-43B7-8AAA-D201FBC870FF}" type="slidenum">
              <a:t>‹Nº›</a:t>
            </a:fld>
            <a:endParaRPr lang="es-ES"/>
          </a:p>
        </p:txBody>
      </p:sp>
    </p:spTree>
    <p:extLst>
      <p:ext uri="{BB962C8B-B14F-4D97-AF65-F5344CB8AC3E}">
        <p14:creationId xmlns:p14="http://schemas.microsoft.com/office/powerpoint/2010/main" val="3804821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33CC31-932E-402D-86F2-664AF14DCDB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657FF13-501A-4F54-8313-30A13092DF7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3BA4B191-904B-4641-BA85-6C333FF1A35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FEC4F2B-0264-487E-A3CE-F092B20D87D3}"/>
              </a:ext>
            </a:extLst>
          </p:cNvPr>
          <p:cNvSpPr txBox="1">
            <a:spLocks noGrp="1"/>
          </p:cNvSpPr>
          <p:nvPr>
            <p:ph type="dt" sz="half" idx="7"/>
          </p:nvPr>
        </p:nvSpPr>
        <p:spPr/>
        <p:txBody>
          <a:bodyPr/>
          <a:lstStyle>
            <a:lvl1pPr>
              <a:defRPr/>
            </a:lvl1pPr>
          </a:lstStyle>
          <a:p>
            <a:pPr lvl="0"/>
            <a:fld id="{43ABEFF6-78C5-418D-9302-C9B8C83CB368}" type="datetime1">
              <a:rPr lang="es-ES"/>
              <a:pPr lvl="0"/>
              <a:t>12/02/2021</a:t>
            </a:fld>
            <a:endParaRPr lang="es-ES"/>
          </a:p>
        </p:txBody>
      </p:sp>
      <p:sp>
        <p:nvSpPr>
          <p:cNvPr id="6" name="Marcador de pie de página 5">
            <a:extLst>
              <a:ext uri="{FF2B5EF4-FFF2-40B4-BE49-F238E27FC236}">
                <a16:creationId xmlns:a16="http://schemas.microsoft.com/office/drawing/2014/main" id="{2087700B-0B91-4EF6-B171-5F11EDEB2EE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18E8A03-F983-4E93-B9D6-F3A9C5D5BBBE}"/>
              </a:ext>
            </a:extLst>
          </p:cNvPr>
          <p:cNvSpPr txBox="1">
            <a:spLocks noGrp="1"/>
          </p:cNvSpPr>
          <p:nvPr>
            <p:ph type="sldNum" sz="quarter" idx="8"/>
          </p:nvPr>
        </p:nvSpPr>
        <p:spPr/>
        <p:txBody>
          <a:bodyPr/>
          <a:lstStyle>
            <a:lvl1pPr>
              <a:defRPr/>
            </a:lvl1pPr>
          </a:lstStyle>
          <a:p>
            <a:pPr lvl="0"/>
            <a:fld id="{4AE9AFEB-D62E-47C5-82AC-15C50DF2513C}" type="slidenum">
              <a:t>‹Nº›</a:t>
            </a:fld>
            <a:endParaRPr lang="es-ES"/>
          </a:p>
        </p:txBody>
      </p:sp>
    </p:spTree>
    <p:extLst>
      <p:ext uri="{BB962C8B-B14F-4D97-AF65-F5344CB8AC3E}">
        <p14:creationId xmlns:p14="http://schemas.microsoft.com/office/powerpoint/2010/main" val="192588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28BD843-E4F4-41DA-996C-BEF103DC7F6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0DBE5E0-CB9E-435C-8609-878B6F86CC5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17E80B9-4DD4-4FEF-B334-C6BF7148D9F2}"/>
              </a:ext>
            </a:extLst>
          </p:cNvPr>
          <p:cNvSpPr txBox="1">
            <a:spLocks noGrp="1"/>
          </p:cNvSpPr>
          <p:nvPr>
            <p:ph type="dt" sz="half" idx="7"/>
          </p:nvPr>
        </p:nvSpPr>
        <p:spPr/>
        <p:txBody>
          <a:bodyPr/>
          <a:lstStyle>
            <a:lvl1pPr>
              <a:defRPr/>
            </a:lvl1pPr>
          </a:lstStyle>
          <a:p>
            <a:pPr lvl="0"/>
            <a:fld id="{2583F4C5-B99A-43F9-8AFB-B4DBD8E0CEB3}" type="datetime1">
              <a:rPr lang="es-ES"/>
              <a:pPr lvl="0"/>
              <a:t>12/02/2021</a:t>
            </a:fld>
            <a:endParaRPr lang="es-ES"/>
          </a:p>
        </p:txBody>
      </p:sp>
      <p:sp>
        <p:nvSpPr>
          <p:cNvPr id="5" name="Marcador de pie de página 4">
            <a:extLst>
              <a:ext uri="{FF2B5EF4-FFF2-40B4-BE49-F238E27FC236}">
                <a16:creationId xmlns:a16="http://schemas.microsoft.com/office/drawing/2014/main" id="{997682E2-1434-44CD-9C40-6ACC307914A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023EA2C-07D7-4D1D-8FC7-366BA39F1612}"/>
              </a:ext>
            </a:extLst>
          </p:cNvPr>
          <p:cNvSpPr txBox="1">
            <a:spLocks noGrp="1"/>
          </p:cNvSpPr>
          <p:nvPr>
            <p:ph type="sldNum" sz="quarter" idx="8"/>
          </p:nvPr>
        </p:nvSpPr>
        <p:spPr/>
        <p:txBody>
          <a:bodyPr/>
          <a:lstStyle>
            <a:lvl1pPr>
              <a:defRPr/>
            </a:lvl1pPr>
          </a:lstStyle>
          <a:p>
            <a:pPr lvl="0"/>
            <a:fld id="{81DEE559-5AB9-4CDB-8E27-87A42CA7E53E}" type="slidenum">
              <a:t>‹Nº›</a:t>
            </a:fld>
            <a:endParaRPr lang="es-ES"/>
          </a:p>
        </p:txBody>
      </p:sp>
    </p:spTree>
    <p:extLst>
      <p:ext uri="{BB962C8B-B14F-4D97-AF65-F5344CB8AC3E}">
        <p14:creationId xmlns:p14="http://schemas.microsoft.com/office/powerpoint/2010/main" val="3433381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A36F9C3-E608-4E45-B953-3490B6FC605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DE78B03-A9B6-4AC4-8C58-F95A3CEB54C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18BA2A5-F13B-42BD-A9B9-49169144747F}"/>
              </a:ext>
            </a:extLst>
          </p:cNvPr>
          <p:cNvSpPr txBox="1">
            <a:spLocks noGrp="1"/>
          </p:cNvSpPr>
          <p:nvPr>
            <p:ph type="dt" sz="half" idx="7"/>
          </p:nvPr>
        </p:nvSpPr>
        <p:spPr/>
        <p:txBody>
          <a:bodyPr/>
          <a:lstStyle>
            <a:lvl1pPr>
              <a:defRPr/>
            </a:lvl1pPr>
          </a:lstStyle>
          <a:p>
            <a:pPr lvl="0"/>
            <a:fld id="{8D6D1507-C82F-4CB0-A8BF-732FE35D0364}" type="datetime1">
              <a:rPr lang="es-ES"/>
              <a:pPr lvl="0"/>
              <a:t>12/02/2021</a:t>
            </a:fld>
            <a:endParaRPr lang="es-ES"/>
          </a:p>
        </p:txBody>
      </p:sp>
      <p:sp>
        <p:nvSpPr>
          <p:cNvPr id="5" name="Marcador de pie de página 4">
            <a:extLst>
              <a:ext uri="{FF2B5EF4-FFF2-40B4-BE49-F238E27FC236}">
                <a16:creationId xmlns:a16="http://schemas.microsoft.com/office/drawing/2014/main" id="{65C00DCE-5204-4EC3-87D9-F1CFC06DEC4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BDFCB71-F20E-41BB-A9BB-A79634190F0A}"/>
              </a:ext>
            </a:extLst>
          </p:cNvPr>
          <p:cNvSpPr txBox="1">
            <a:spLocks noGrp="1"/>
          </p:cNvSpPr>
          <p:nvPr>
            <p:ph type="sldNum" sz="quarter" idx="8"/>
          </p:nvPr>
        </p:nvSpPr>
        <p:spPr/>
        <p:txBody>
          <a:bodyPr/>
          <a:lstStyle>
            <a:lvl1pPr>
              <a:defRPr/>
            </a:lvl1pPr>
          </a:lstStyle>
          <a:p>
            <a:pPr lvl="0"/>
            <a:fld id="{C9AFCB45-257E-4B6F-8BA5-7500126AEBC4}" type="slidenum">
              <a:t>‹Nº›</a:t>
            </a:fld>
            <a:endParaRPr lang="es-ES"/>
          </a:p>
        </p:txBody>
      </p:sp>
    </p:spTree>
    <p:extLst>
      <p:ext uri="{BB962C8B-B14F-4D97-AF65-F5344CB8AC3E}">
        <p14:creationId xmlns:p14="http://schemas.microsoft.com/office/powerpoint/2010/main" val="10516969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FA2199-8002-48B6-9FC4-B3D91801955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D27B92C-1150-4939-BF7F-9AF46EA0B65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298EA90-CDCE-4F54-B545-42426FC3BE7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53C0DA9-2380-46DB-830A-150F5BB61D1A}"/>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297F344-87FB-47E1-AEFB-4C0D714BC88F}"/>
              </a:ext>
            </a:extLst>
          </p:cNvPr>
          <p:cNvSpPr txBox="1">
            <a:spLocks noGrp="1"/>
          </p:cNvSpPr>
          <p:nvPr>
            <p:ph type="sldNum" sz="quarter" idx="8"/>
          </p:nvPr>
        </p:nvSpPr>
        <p:spPr/>
        <p:txBody>
          <a:bodyPr/>
          <a:lstStyle>
            <a:lvl1pPr>
              <a:defRPr sz="1400"/>
            </a:lvl1pPr>
          </a:lstStyle>
          <a:p>
            <a:pPr lvl="0"/>
            <a:fld id="{52CF54E0-D285-4948-BB3A-7C186B65894B}" type="slidenum">
              <a:t>‹Nº›</a:t>
            </a:fld>
            <a:endParaRPr lang="es-ES"/>
          </a:p>
        </p:txBody>
      </p:sp>
    </p:spTree>
    <p:extLst>
      <p:ext uri="{BB962C8B-B14F-4D97-AF65-F5344CB8AC3E}">
        <p14:creationId xmlns:p14="http://schemas.microsoft.com/office/powerpoint/2010/main" val="936825520"/>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1E426E-83D9-48C2-B981-10367435ACD6}"/>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946C144-2559-4FA1-AC50-52394209BEC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26F3EAF-96B7-426B-ADFA-AFCDA9F15B9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5484879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BEF7011-6010-42AA-9DD9-982F99AC4EA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8FC8BDE-C335-458E-95C6-607798BFE36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B73613-CD4A-4821-ACF8-AA107E283B7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C1F2B66-386A-4AF0-8C76-FB22D00E0E9E}" type="datetime1">
              <a:rPr lang="es-ES"/>
              <a:pPr lvl="0"/>
              <a:t>12/02/2021</a:t>
            </a:fld>
            <a:endParaRPr lang="es-ES"/>
          </a:p>
        </p:txBody>
      </p:sp>
      <p:sp>
        <p:nvSpPr>
          <p:cNvPr id="5" name="Marcador de pie de página 4">
            <a:extLst>
              <a:ext uri="{FF2B5EF4-FFF2-40B4-BE49-F238E27FC236}">
                <a16:creationId xmlns:a16="http://schemas.microsoft.com/office/drawing/2014/main" id="{CD1D64D4-7BFE-4EED-BC82-9CBF64193008}"/>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654E176-1337-44D2-99C3-0CB235332B0D}"/>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F67D5D7-E60E-4190-89FC-8FC4680A023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0C0ADB9-DF3B-46E4-9F04-E87DF9FA6FD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1C36B2C-C065-464C-8BE8-F6AD3E0BA8E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30EF2A2-C3FF-4004-A827-898BFFEC670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00441F8E-6D79-406F-B2C5-8E3243CF514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892D141-E3F6-45F4-BA48-A197DC64F34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1252592-F8AA-49D2-91F4-48D1BCA62C25}"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E6DC67D-BD45-463D-87C4-BFA14A96FFB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60405704"/>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C5E2816-DF01-4293-813E-DEEFA9BBD6C1}"/>
              </a:ext>
            </a:extLst>
          </p:cNvPr>
          <p:cNvSpPr txBox="1"/>
          <p:nvPr/>
        </p:nvSpPr>
        <p:spPr>
          <a:xfrm>
            <a:off x="0" y="2707693"/>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BALCÓN DEL MEDITERRÁNEO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TARRAGONA · CATALUNYA · ESPAÑA</a:t>
            </a:r>
            <a:endParaRPr lang="es-ES" sz="2800" b="0" i="0" u="none" strike="noStrike" kern="1200" cap="none" spc="0" baseline="0">
              <a:solidFill>
                <a:srgbClr val="FFFFFF"/>
              </a:solidFill>
              <a:uFillTx/>
              <a:latin typeface="Calibri"/>
            </a:endParaRPr>
          </a:p>
        </p:txBody>
      </p:sp>
      <p:pic>
        <p:nvPicPr>
          <p:cNvPr id="3" name="13 - Mediterraneo">
            <a:extLst>
              <a:ext uri="{FF2B5EF4-FFF2-40B4-BE49-F238E27FC236}">
                <a16:creationId xmlns:a16="http://schemas.microsoft.com/office/drawing/2014/main" id="{09C8C8E1-6943-49D1-8ED7-0F3B9A401DB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15274" y="588910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6D5DCD-95C6-44A6-B84D-D85CC5D49FBA}"/>
              </a:ext>
            </a:extLst>
          </p:cNvPr>
          <p:cNvPicPr>
            <a:picLocks noChangeAspect="1"/>
          </p:cNvPicPr>
          <p:nvPr/>
        </p:nvPicPr>
        <p:blipFill>
          <a:blip r:embed="rId3"/>
          <a:stretch>
            <a:fillRect/>
          </a:stretch>
        </p:blipFill>
        <p:spPr>
          <a:xfrm>
            <a:off x="0" y="0"/>
            <a:ext cx="12146642"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770E3AA-0B52-4278-8BEC-E192BFE15D22}"/>
              </a:ext>
            </a:extLst>
          </p:cNvPr>
          <p:cNvSpPr txBox="1"/>
          <p:nvPr/>
        </p:nvSpPr>
        <p:spPr>
          <a:xfrm>
            <a:off x="1491450" y="1429307"/>
            <a:ext cx="9339306" cy="5139869"/>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Se encuentra al final de la Rambla Nova, a unos 40 metros sobre el mar y permite una visión privilegiada del Mare Nostrum, el puerto de Tarragona, la playa del Miracle y el anfiteatro. Es un lugar muy querido por los tarraconenses, donde confluyen todos aquellos que, paseando, van a "tocar ferro" (tocar hierro). La baranda tiene una forma inconfundible y se dice trae suerte a quien la toca. Este hecho implica llegar paseando reposadamente hasta la barandilla que diseñó Ramon Salas i Ricomà en 1889 y forjada por Joan Miquel Guinart, en el inicio del siglo XX. Antes de su construcción había un muro que limitaba el paseo de les Palmeres con el acantilado que separaba los campos de cultivo a sus pies y la línea del mar. La denominación del balcón se debe a Emili Castelar, presidente de la Primera República Española, quien lo bautizó con este nombre en su visita a Tarragona en 1863.</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Delante se encuentra el monumento a Roger de Llúria (1889), famoso navegante catalán de origen calabrés, que lucho a las ordenes del rey Pedro el Grande, fue el artífice de la preeminencia catalana en las aguas del Mediterráneo durante el siglo XIII. Fue enterrado en el Monasterio de Santes Creus. Al lado de este balcón se extiende el Paseo de las Palmeras. Al final del cual está uno de los lugares más importantes de de la Tarraco Romana: el Anfiteatro Romano.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600" b="0" i="0" u="none" strike="noStrike" kern="1200" cap="none" spc="0" baseline="0">
              <a:solidFill>
                <a:srgbClr val="FFFFFF"/>
              </a:solidFill>
              <a:uFillTx/>
              <a:latin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000" b="0" i="0" u="none" strike="noStrike" kern="1200" cap="none" spc="0" baseline="0">
                <a:solidFill>
                  <a:srgbClr val="FFFFFF"/>
                </a:solidFill>
                <a:uFillTx/>
                <a:latin typeface="Calibri"/>
              </a:rPr>
              <a:t>Música: Serrat sinfónico - Mediterráneo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58177A-8DF0-468F-AFC0-E2E36CE076F0}"/>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DBCC1D-3DDF-41AC-AC40-5823160152DD}"/>
              </a:ext>
            </a:extLst>
          </p:cNvPr>
          <p:cNvPicPr>
            <a:picLocks noChangeAspect="1"/>
          </p:cNvPicPr>
          <p:nvPr/>
        </p:nvPicPr>
        <p:blipFill>
          <a:blip r:embed="rId2"/>
          <a:stretch>
            <a:fillRect/>
          </a:stretch>
        </p:blipFill>
        <p:spPr>
          <a:xfrm>
            <a:off x="0" y="19046"/>
            <a:ext cx="12191996" cy="6819896"/>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0D7222-BD98-4D51-A6BC-9E112B1AB880}"/>
              </a:ext>
            </a:extLst>
          </p:cNvPr>
          <p:cNvPicPr>
            <a:picLocks noChangeAspect="1"/>
          </p:cNvPicPr>
          <p:nvPr/>
        </p:nvPicPr>
        <p:blipFill>
          <a:blip r:embed="rId2"/>
          <a:stretch>
            <a:fillRect/>
          </a:stretch>
        </p:blipFill>
        <p:spPr>
          <a:xfrm>
            <a:off x="0" y="0"/>
            <a:ext cx="12191996" cy="7426098"/>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EC758D-69B8-47DE-8E7B-BEB56E690B6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F50446-FACD-4212-9306-1C5DF0924E88}"/>
              </a:ext>
            </a:extLst>
          </p:cNvPr>
          <p:cNvPicPr>
            <a:picLocks noChangeAspect="1"/>
          </p:cNvPicPr>
          <p:nvPr/>
        </p:nvPicPr>
        <p:blipFill>
          <a:blip r:embed="rId2"/>
          <a:stretch>
            <a:fillRect/>
          </a:stretch>
        </p:blipFill>
        <p:spPr>
          <a:xfrm>
            <a:off x="0" y="905521"/>
            <a:ext cx="12228591" cy="4980371"/>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B30118-A8CC-4054-8EAD-FDDCC747D43E}"/>
              </a:ext>
            </a:extLst>
          </p:cNvPr>
          <p:cNvPicPr>
            <a:picLocks noChangeAspect="1"/>
          </p:cNvPicPr>
          <p:nvPr/>
        </p:nvPicPr>
        <p:blipFill>
          <a:blip r:embed="rId2"/>
          <a:stretch>
            <a:fillRect/>
          </a:stretch>
        </p:blipFill>
        <p:spPr>
          <a:xfrm>
            <a:off x="901086" y="0"/>
            <a:ext cx="10346920" cy="6893643"/>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9330FF-1736-4B92-8712-9714719340A1}"/>
              </a:ext>
            </a:extLst>
          </p:cNvPr>
          <p:cNvPicPr>
            <a:picLocks noChangeAspect="1"/>
          </p:cNvPicPr>
          <p:nvPr/>
        </p:nvPicPr>
        <p:blipFill>
          <a:blip r:embed="rId2"/>
          <a:stretch>
            <a:fillRect/>
          </a:stretch>
        </p:blipFill>
        <p:spPr>
          <a:xfrm>
            <a:off x="0" y="0"/>
            <a:ext cx="1208250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562FEC-77FB-49A1-8054-29AF732FDF59}"/>
              </a:ext>
            </a:extLst>
          </p:cNvPr>
          <p:cNvPicPr>
            <a:picLocks noChangeAspect="1"/>
          </p:cNvPicPr>
          <p:nvPr/>
        </p:nvPicPr>
        <p:blipFill>
          <a:blip r:embed="rId2"/>
          <a:stretch>
            <a:fillRect/>
          </a:stretch>
        </p:blipFill>
        <p:spPr>
          <a:xfrm>
            <a:off x="0" y="0"/>
            <a:ext cx="12191996" cy="681310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CF2523-17BF-4B69-BCFF-FACCF7A0FD9F}"/>
              </a:ext>
            </a:extLst>
          </p:cNvPr>
          <p:cNvPicPr>
            <a:picLocks noChangeAspect="1"/>
          </p:cNvPicPr>
          <p:nvPr/>
        </p:nvPicPr>
        <p:blipFill>
          <a:blip r:embed="rId2"/>
          <a:stretch>
            <a:fillRect/>
          </a:stretch>
        </p:blipFill>
        <p:spPr>
          <a:xfrm>
            <a:off x="0" y="0"/>
            <a:ext cx="12191996" cy="681928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052D3C-D078-4FB4-B020-4FD4785DBEB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A71349-A245-4400-B717-4AC5EFBB44E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8A9CD2-B141-41C3-A733-2F94E470CA82}"/>
              </a:ext>
            </a:extLst>
          </p:cNvPr>
          <p:cNvPicPr>
            <a:picLocks noChangeAspect="1"/>
          </p:cNvPicPr>
          <p:nvPr/>
        </p:nvPicPr>
        <p:blipFill>
          <a:blip r:embed="rId2"/>
          <a:stretch>
            <a:fillRect/>
          </a:stretch>
        </p:blipFill>
        <p:spPr>
          <a:xfrm>
            <a:off x="-62142" y="0"/>
            <a:ext cx="12254139"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1A1EF6-C64C-4F96-A8B0-6147C5D588B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7D6FAC-D4BF-4BE2-85DA-5619855D52C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E8AAC1-8591-4342-A563-0A5069837A20}"/>
              </a:ext>
            </a:extLst>
          </p:cNvPr>
          <p:cNvPicPr>
            <a:picLocks noChangeAspect="1"/>
          </p:cNvPicPr>
          <p:nvPr/>
        </p:nvPicPr>
        <p:blipFill>
          <a:blip r:embed="rId2"/>
          <a:stretch>
            <a:fillRect/>
          </a:stretch>
        </p:blipFill>
        <p:spPr>
          <a:xfrm>
            <a:off x="0" y="0"/>
            <a:ext cx="12191996" cy="7109478"/>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E4B5F3-6E96-4587-9FB1-E88709F824BF}"/>
              </a:ext>
            </a:extLst>
          </p:cNvPr>
          <p:cNvPicPr>
            <a:picLocks noChangeAspect="1"/>
          </p:cNvPicPr>
          <p:nvPr/>
        </p:nvPicPr>
        <p:blipFill>
          <a:blip r:embed="rId2"/>
          <a:stretch>
            <a:fillRect/>
          </a:stretch>
        </p:blipFill>
        <p:spPr>
          <a:xfrm>
            <a:off x="115406" y="0"/>
            <a:ext cx="12076590" cy="6839821"/>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1597C8-4830-45A3-BC05-B6B6E8AA3985}"/>
              </a:ext>
            </a:extLst>
          </p:cNvPr>
          <p:cNvPicPr>
            <a:picLocks noChangeAspect="1"/>
          </p:cNvPicPr>
          <p:nvPr/>
        </p:nvPicPr>
        <p:blipFill>
          <a:blip r:embed="rId2"/>
          <a:stretch>
            <a:fillRect/>
          </a:stretch>
        </p:blipFill>
        <p:spPr>
          <a:xfrm>
            <a:off x="132514" y="0"/>
            <a:ext cx="11925485"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CA03C9-C823-496C-8E47-44FE682E7492}"/>
              </a:ext>
            </a:extLst>
          </p:cNvPr>
          <p:cNvPicPr>
            <a:picLocks noChangeAspect="1"/>
          </p:cNvPicPr>
          <p:nvPr/>
        </p:nvPicPr>
        <p:blipFill>
          <a:blip r:embed="rId2"/>
          <a:stretch>
            <a:fillRect/>
          </a:stretch>
        </p:blipFill>
        <p:spPr>
          <a:xfrm>
            <a:off x="0" y="0"/>
            <a:ext cx="12191996" cy="686718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099BB3-0219-471A-B8E3-CA2BB5E52F81}"/>
              </a:ext>
            </a:extLst>
          </p:cNvPr>
          <p:cNvPicPr>
            <a:picLocks noChangeAspect="1"/>
          </p:cNvPicPr>
          <p:nvPr/>
        </p:nvPicPr>
        <p:blipFill>
          <a:blip r:embed="rId2"/>
          <a:stretch>
            <a:fillRect/>
          </a:stretch>
        </p:blipFill>
        <p:spPr>
          <a:xfrm>
            <a:off x="1689527" y="1128707"/>
            <a:ext cx="8635200" cy="5279078"/>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95DB5FD7-80A6-47CA-86AF-45D11635299A}"/>
              </a:ext>
            </a:extLst>
          </p:cNvPr>
          <p:cNvSpPr txBox="1"/>
          <p:nvPr/>
        </p:nvSpPr>
        <p:spPr>
          <a:xfrm>
            <a:off x="1689527" y="284085"/>
            <a:ext cx="8519784" cy="523219"/>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IMÁGENES PARA EL RECUERDO</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843F9F-2704-4ED6-8403-8BA82C44FF67}"/>
              </a:ext>
            </a:extLst>
          </p:cNvPr>
          <p:cNvPicPr>
            <a:picLocks noChangeAspect="1"/>
          </p:cNvPicPr>
          <p:nvPr/>
        </p:nvPicPr>
        <p:blipFill>
          <a:blip r:embed="rId2"/>
          <a:stretch>
            <a:fillRect/>
          </a:stretch>
        </p:blipFill>
        <p:spPr>
          <a:xfrm>
            <a:off x="996888" y="749003"/>
            <a:ext cx="10112285" cy="5332195"/>
          </a:xfrm>
          <a:prstGeom prst="rect">
            <a:avLst/>
          </a:prstGeom>
          <a:noFill/>
          <a:ln w="57150" cap="flat">
            <a:solidFill>
              <a:srgbClr val="FFC000"/>
            </a:solidFill>
            <a:prstDash val="solid"/>
            <a:rou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33C53D-FE24-4274-87D2-CB6B1F85819A}"/>
              </a:ext>
            </a:extLst>
          </p:cNvPr>
          <p:cNvPicPr>
            <a:picLocks noChangeAspect="1"/>
          </p:cNvPicPr>
          <p:nvPr/>
        </p:nvPicPr>
        <p:blipFill>
          <a:blip r:embed="rId2"/>
          <a:stretch>
            <a:fillRect/>
          </a:stretch>
        </p:blipFill>
        <p:spPr>
          <a:xfrm>
            <a:off x="1308250" y="383590"/>
            <a:ext cx="9532784" cy="6043845"/>
          </a:xfrm>
          <a:prstGeom prst="rect">
            <a:avLst/>
          </a:prstGeom>
          <a:noFill/>
          <a:ln w="57150" cap="flat">
            <a:solidFill>
              <a:srgbClr val="FFC000"/>
            </a:solidFill>
            <a:prstDash val="solid"/>
            <a:rou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5E0391-2B20-4D20-8AD8-FD676CD0055A}"/>
              </a:ext>
            </a:extLst>
          </p:cNvPr>
          <p:cNvPicPr>
            <a:picLocks noChangeAspect="1"/>
          </p:cNvPicPr>
          <p:nvPr/>
        </p:nvPicPr>
        <p:blipFill>
          <a:blip r:embed="rId2"/>
          <a:stretch>
            <a:fillRect/>
          </a:stretch>
        </p:blipFill>
        <p:spPr>
          <a:xfrm>
            <a:off x="887260" y="401485"/>
            <a:ext cx="10331202" cy="6017072"/>
          </a:xfrm>
          <a:prstGeom prst="rect">
            <a:avLst/>
          </a:prstGeom>
          <a:noFill/>
          <a:ln w="57150" cap="flat">
            <a:solidFill>
              <a:srgbClr val="FFC000"/>
            </a:solidFill>
            <a:prstDash val="solid"/>
            <a:rou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934939-1DAF-4737-A572-63FB5C94B758}"/>
              </a:ext>
            </a:extLst>
          </p:cNvPr>
          <p:cNvPicPr>
            <a:picLocks noChangeAspect="1"/>
          </p:cNvPicPr>
          <p:nvPr/>
        </p:nvPicPr>
        <p:blipFill>
          <a:blip r:embed="rId2"/>
          <a:stretch>
            <a:fillRect/>
          </a:stretch>
        </p:blipFill>
        <p:spPr>
          <a:xfrm>
            <a:off x="44384" y="0"/>
            <a:ext cx="12103217" cy="725305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A14F60-D16E-4C6F-B440-D40215F60BA3}"/>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28050D6-90DB-4041-B3E0-7A942B53AA2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DA348A7-AF10-45E4-A3B8-856236B6D7E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72927E2-A4D8-4381-8DF0-868030115A6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5656620-D1AE-40EC-A6A7-93D6EDCCD7BD}"/>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619D9C5-1050-4D37-9A10-37589CBAF33F}"/>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0963B256-BDDC-49AC-A166-DFBEF9EED7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C61BF652-B644-472C-B9DF-9A7D8B7D917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772E2E35-BBC9-465B-B816-BD3B10D5203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A3B5AAE-13C1-4BD3-A4D9-E034AE73387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1ABC3E6-9525-457F-8102-85DD5A4347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65D4E39-6776-44D0-B167-9674887492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C058742E-7F30-4594-B980-39DDC184662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5674EF2-3F06-4197-B9B8-26C778A2EC1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8A2B6C9-C8E7-4915-8CDA-0DFCC8AD307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8073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322</Words>
  <Application>Microsoft Office PowerPoint</Application>
  <PresentationFormat>Panorámica</PresentationFormat>
  <Paragraphs>19</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2021-02-12T10:18:14Z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