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66"/>
  </p:notesMasterIdLst>
  <p:sldIdLst>
    <p:sldId id="256" r:id="rId4"/>
    <p:sldId id="258" r:id="rId5"/>
    <p:sldId id="257" r:id="rId6"/>
    <p:sldId id="259" r:id="rId7"/>
    <p:sldId id="260" r:id="rId8"/>
    <p:sldId id="261" r:id="rId9"/>
    <p:sldId id="262" r:id="rId10"/>
    <p:sldId id="263" r:id="rId11"/>
    <p:sldId id="264" r:id="rId12"/>
    <p:sldId id="265" r:id="rId13"/>
    <p:sldId id="267" r:id="rId14"/>
    <p:sldId id="266"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2" r:id="rId49"/>
    <p:sldId id="301" r:id="rId50"/>
    <p:sldId id="303" r:id="rId51"/>
    <p:sldId id="305" r:id="rId52"/>
    <p:sldId id="304" r:id="rId53"/>
    <p:sldId id="306" r:id="rId54"/>
    <p:sldId id="307" r:id="rId55"/>
    <p:sldId id="308" r:id="rId56"/>
    <p:sldId id="309" r:id="rId57"/>
    <p:sldId id="310" r:id="rId58"/>
    <p:sldId id="311" r:id="rId59"/>
    <p:sldId id="312" r:id="rId60"/>
    <p:sldId id="313" r:id="rId61"/>
    <p:sldId id="314" r:id="rId62"/>
    <p:sldId id="315" r:id="rId63"/>
    <p:sldId id="327" r:id="rId64"/>
    <p:sldId id="328" r:id="rId65"/>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theme" Target="theme/theme1.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presProps" Target="presProp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318B444D-93BD-4C52-B79F-CE383395C6E9}"/>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42FF7BF8-DE55-45DB-A342-EDE315301C58}"/>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EE15871F-9135-4CEA-B1B2-EFF9A4D6B8F6}" type="datetime1">
              <a:rPr lang="es-ES"/>
              <a:pPr lvl="0"/>
              <a:t>21/05/2021</a:t>
            </a:fld>
            <a:endParaRPr lang="es-ES"/>
          </a:p>
        </p:txBody>
      </p:sp>
      <p:sp>
        <p:nvSpPr>
          <p:cNvPr id="4" name="Marcador de imagen de diapositiva 3">
            <a:extLst>
              <a:ext uri="{FF2B5EF4-FFF2-40B4-BE49-F238E27FC236}">
                <a16:creationId xmlns:a16="http://schemas.microsoft.com/office/drawing/2014/main" id="{19172BAF-BA8B-43D0-88BA-E89D4FFE2280}"/>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92D660DE-B0E7-4B33-BF67-14C40BCA3C17}"/>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808B4A7D-890C-4555-A6A8-135D1C429852}"/>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DDE1687E-589D-4985-B81A-74D203B32CAB}"/>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A8F0450C-BE56-4BDF-A9E6-A2B91030CBFE}" type="slidenum">
              <a:t>‹Nº›</a:t>
            </a:fld>
            <a:endParaRPr lang="es-ES"/>
          </a:p>
        </p:txBody>
      </p:sp>
    </p:spTree>
    <p:extLst>
      <p:ext uri="{BB962C8B-B14F-4D97-AF65-F5344CB8AC3E}">
        <p14:creationId xmlns:p14="http://schemas.microsoft.com/office/powerpoint/2010/main" val="4152881953"/>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BC0A20E-C626-4890-89EE-17774325CB2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35A54E4-3B55-4D51-876D-D0E83C1E5D58}"/>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CAB76034-74FF-4BF9-A5A3-6A91CFF51C39}"/>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717A7A5-5DE1-4A6D-99A2-15F184736CB3}" type="slidenum">
              <a:t>3</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D74BC5C-CF20-4836-ADA9-1AB12991BA46}"/>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F5668EFD-6E5D-4D7E-8AA7-EE0EADC2378B}"/>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5CF604DF-31DE-4F79-A696-72C6B9A996A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148D48E-0959-4D0E-B3F0-4471F438735A}"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008E9FC-C879-470E-BDBE-BE9568958A39}"/>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370E6C29-CB84-4365-83F9-EDCC2315D543}"/>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8258E718-1407-44C0-8907-73A393F01B54}"/>
              </a:ext>
            </a:extLst>
          </p:cNvPr>
          <p:cNvSpPr txBox="1">
            <a:spLocks noGrp="1"/>
          </p:cNvSpPr>
          <p:nvPr>
            <p:ph type="dt" sz="half" idx="7"/>
          </p:nvPr>
        </p:nvSpPr>
        <p:spPr/>
        <p:txBody>
          <a:bodyPr/>
          <a:lstStyle>
            <a:lvl1pPr>
              <a:defRPr/>
            </a:lvl1pPr>
          </a:lstStyle>
          <a:p>
            <a:pPr lvl="0"/>
            <a:fld id="{5B6CCA3E-811E-4D44-AC6A-A12EA15711C0}" type="datetime1">
              <a:rPr lang="es-ES"/>
              <a:pPr lvl="0"/>
              <a:t>21/05/2021</a:t>
            </a:fld>
            <a:endParaRPr lang="es-ES"/>
          </a:p>
        </p:txBody>
      </p:sp>
      <p:sp>
        <p:nvSpPr>
          <p:cNvPr id="5" name="Marcador de pie de página 4">
            <a:extLst>
              <a:ext uri="{FF2B5EF4-FFF2-40B4-BE49-F238E27FC236}">
                <a16:creationId xmlns:a16="http://schemas.microsoft.com/office/drawing/2014/main" id="{3152447E-28D7-4A27-AC63-9BA75348FBC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4B5D23C-60FB-426E-B89D-8924D136FE69}"/>
              </a:ext>
            </a:extLst>
          </p:cNvPr>
          <p:cNvSpPr txBox="1">
            <a:spLocks noGrp="1"/>
          </p:cNvSpPr>
          <p:nvPr>
            <p:ph type="sldNum" sz="quarter" idx="8"/>
          </p:nvPr>
        </p:nvSpPr>
        <p:spPr/>
        <p:txBody>
          <a:bodyPr/>
          <a:lstStyle>
            <a:lvl1pPr>
              <a:defRPr/>
            </a:lvl1pPr>
          </a:lstStyle>
          <a:p>
            <a:pPr lvl="0"/>
            <a:fld id="{99953510-CF7C-4ABA-B363-4CC381A01405}" type="slidenum">
              <a:t>‹Nº›</a:t>
            </a:fld>
            <a:endParaRPr lang="es-ES"/>
          </a:p>
        </p:txBody>
      </p:sp>
    </p:spTree>
    <p:extLst>
      <p:ext uri="{BB962C8B-B14F-4D97-AF65-F5344CB8AC3E}">
        <p14:creationId xmlns:p14="http://schemas.microsoft.com/office/powerpoint/2010/main" val="1261206342"/>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5C0B849-F487-49A2-A789-FACCF264ABB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93D7739-A883-4CAA-80C7-35320C20696B}"/>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B77757B-05AA-4FEA-ACDD-727EEB5FC955}"/>
              </a:ext>
            </a:extLst>
          </p:cNvPr>
          <p:cNvSpPr txBox="1">
            <a:spLocks noGrp="1"/>
          </p:cNvSpPr>
          <p:nvPr>
            <p:ph type="dt" sz="half" idx="7"/>
          </p:nvPr>
        </p:nvSpPr>
        <p:spPr/>
        <p:txBody>
          <a:bodyPr/>
          <a:lstStyle>
            <a:lvl1pPr>
              <a:defRPr/>
            </a:lvl1pPr>
          </a:lstStyle>
          <a:p>
            <a:pPr lvl="0"/>
            <a:fld id="{57999C13-8ABD-4F51-9B89-D50BD71E2E43}" type="datetime1">
              <a:rPr lang="es-ES"/>
              <a:pPr lvl="0"/>
              <a:t>21/05/2021</a:t>
            </a:fld>
            <a:endParaRPr lang="es-ES"/>
          </a:p>
        </p:txBody>
      </p:sp>
      <p:sp>
        <p:nvSpPr>
          <p:cNvPr id="5" name="Marcador de pie de página 4">
            <a:extLst>
              <a:ext uri="{FF2B5EF4-FFF2-40B4-BE49-F238E27FC236}">
                <a16:creationId xmlns:a16="http://schemas.microsoft.com/office/drawing/2014/main" id="{8B9E3FC1-0C87-433B-BEA6-1E390E0F193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1FD7987-F497-4A89-BEF3-1E283621FB32}"/>
              </a:ext>
            </a:extLst>
          </p:cNvPr>
          <p:cNvSpPr txBox="1">
            <a:spLocks noGrp="1"/>
          </p:cNvSpPr>
          <p:nvPr>
            <p:ph type="sldNum" sz="quarter" idx="8"/>
          </p:nvPr>
        </p:nvSpPr>
        <p:spPr/>
        <p:txBody>
          <a:bodyPr/>
          <a:lstStyle>
            <a:lvl1pPr>
              <a:defRPr/>
            </a:lvl1pPr>
          </a:lstStyle>
          <a:p>
            <a:pPr lvl="0"/>
            <a:fld id="{D412402B-0983-4047-8608-1A4230AC9284}" type="slidenum">
              <a:t>‹Nº›</a:t>
            </a:fld>
            <a:endParaRPr lang="es-ES"/>
          </a:p>
        </p:txBody>
      </p:sp>
    </p:spTree>
    <p:extLst>
      <p:ext uri="{BB962C8B-B14F-4D97-AF65-F5344CB8AC3E}">
        <p14:creationId xmlns:p14="http://schemas.microsoft.com/office/powerpoint/2010/main" val="30458391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7C287D2-117A-474F-AF28-60FEF339ECAD}"/>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5056D149-AA37-42A1-9A0B-CE0009914096}"/>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E3573813-D813-4310-A459-1787A83F25BF}"/>
              </a:ext>
            </a:extLst>
          </p:cNvPr>
          <p:cNvSpPr txBox="1">
            <a:spLocks noGrp="1"/>
          </p:cNvSpPr>
          <p:nvPr>
            <p:ph type="dt" sz="half" idx="7"/>
          </p:nvPr>
        </p:nvSpPr>
        <p:spPr/>
        <p:txBody>
          <a:bodyPr/>
          <a:lstStyle>
            <a:lvl1pPr>
              <a:defRPr/>
            </a:lvl1pPr>
          </a:lstStyle>
          <a:p>
            <a:pPr lvl="0"/>
            <a:fld id="{8A87FF39-DCAA-4F2E-B711-6835E93620F6}" type="datetime1">
              <a:rPr lang="es-ES"/>
              <a:pPr lvl="0"/>
              <a:t>21/05/2021</a:t>
            </a:fld>
            <a:endParaRPr lang="es-ES"/>
          </a:p>
        </p:txBody>
      </p:sp>
      <p:sp>
        <p:nvSpPr>
          <p:cNvPr id="5" name="Marcador de pie de página 4">
            <a:extLst>
              <a:ext uri="{FF2B5EF4-FFF2-40B4-BE49-F238E27FC236}">
                <a16:creationId xmlns:a16="http://schemas.microsoft.com/office/drawing/2014/main" id="{A2D2D53C-B499-45A3-B046-8A10C6B2234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E97DC8B-4C82-4C89-9D14-ED1CE1137D12}"/>
              </a:ext>
            </a:extLst>
          </p:cNvPr>
          <p:cNvSpPr txBox="1">
            <a:spLocks noGrp="1"/>
          </p:cNvSpPr>
          <p:nvPr>
            <p:ph type="sldNum" sz="quarter" idx="8"/>
          </p:nvPr>
        </p:nvSpPr>
        <p:spPr/>
        <p:txBody>
          <a:bodyPr/>
          <a:lstStyle>
            <a:lvl1pPr>
              <a:defRPr/>
            </a:lvl1pPr>
          </a:lstStyle>
          <a:p>
            <a:pPr lvl="0"/>
            <a:fld id="{043DB279-D3B0-4477-B238-41F1EF49B6C1}" type="slidenum">
              <a:t>‹Nº›</a:t>
            </a:fld>
            <a:endParaRPr lang="es-ES"/>
          </a:p>
        </p:txBody>
      </p:sp>
    </p:spTree>
    <p:extLst>
      <p:ext uri="{BB962C8B-B14F-4D97-AF65-F5344CB8AC3E}">
        <p14:creationId xmlns:p14="http://schemas.microsoft.com/office/powerpoint/2010/main" val="11455838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94C9AE7-2057-4015-9466-314FA1A40C1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194B1793-ABDA-4731-8689-C38BF1DB7FE3}"/>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BEF953E4-82BC-4B15-BCE6-D53BAE7700C0}"/>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09C714B5-F4EF-48DE-A831-9CBAA4F41C16}"/>
              </a:ext>
            </a:extLst>
          </p:cNvPr>
          <p:cNvSpPr txBox="1">
            <a:spLocks noGrp="1"/>
          </p:cNvSpPr>
          <p:nvPr>
            <p:ph type="dt" sz="half" idx="7"/>
          </p:nvPr>
        </p:nvSpPr>
        <p:spPr/>
        <p:txBody>
          <a:bodyPr/>
          <a:lstStyle>
            <a:lvl1pPr>
              <a:defRPr/>
            </a:lvl1pPr>
          </a:lstStyle>
          <a:p>
            <a:pPr lvl="0"/>
            <a:fld id="{72211759-9A8A-4D71-A0E2-0496F7C237A2}" type="datetime1">
              <a:rPr lang="es-ES"/>
              <a:pPr lvl="0"/>
              <a:t>21/05/2021</a:t>
            </a:fld>
            <a:endParaRPr lang="es-ES"/>
          </a:p>
        </p:txBody>
      </p:sp>
      <p:sp>
        <p:nvSpPr>
          <p:cNvPr id="6" name="Marcador de pie de página 5">
            <a:extLst>
              <a:ext uri="{FF2B5EF4-FFF2-40B4-BE49-F238E27FC236}">
                <a16:creationId xmlns:a16="http://schemas.microsoft.com/office/drawing/2014/main" id="{973672C1-40F1-4996-8A6D-82B9D64EEC9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A56DB6C-789A-4940-A902-221C97CB7579}"/>
              </a:ext>
            </a:extLst>
          </p:cNvPr>
          <p:cNvSpPr txBox="1">
            <a:spLocks noGrp="1"/>
          </p:cNvSpPr>
          <p:nvPr>
            <p:ph type="sldNum" sz="quarter" idx="8"/>
          </p:nvPr>
        </p:nvSpPr>
        <p:spPr/>
        <p:txBody>
          <a:bodyPr/>
          <a:lstStyle>
            <a:lvl1pPr>
              <a:defRPr/>
            </a:lvl1pPr>
          </a:lstStyle>
          <a:p>
            <a:pPr lvl="0"/>
            <a:fld id="{474EFE52-32C2-4552-990C-99EACF608E03}" type="slidenum">
              <a:t>‹Nº›</a:t>
            </a:fld>
            <a:endParaRPr lang="es-ES"/>
          </a:p>
        </p:txBody>
      </p:sp>
    </p:spTree>
    <p:extLst>
      <p:ext uri="{BB962C8B-B14F-4D97-AF65-F5344CB8AC3E}">
        <p14:creationId xmlns:p14="http://schemas.microsoft.com/office/powerpoint/2010/main" val="35976603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0219E02-F49D-414A-92CA-0CF8F0990D50}"/>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348B5B2-B954-4F33-8528-C40DBBEE0942}"/>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1018C172-1368-4ED6-8C75-A2E58E3F7204}"/>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AD39E882-9493-412B-AE2E-5ACC358B4853}"/>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1A18BF6D-860D-4412-A146-C4A791AAA1C3}"/>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B167B393-7E2B-4B69-80F1-9D66DB9871F4}"/>
              </a:ext>
            </a:extLst>
          </p:cNvPr>
          <p:cNvSpPr txBox="1">
            <a:spLocks noGrp="1"/>
          </p:cNvSpPr>
          <p:nvPr>
            <p:ph type="dt" sz="half" idx="7"/>
          </p:nvPr>
        </p:nvSpPr>
        <p:spPr/>
        <p:txBody>
          <a:bodyPr/>
          <a:lstStyle>
            <a:lvl1pPr>
              <a:defRPr/>
            </a:lvl1pPr>
          </a:lstStyle>
          <a:p>
            <a:pPr lvl="0"/>
            <a:fld id="{9C1F54EA-88B9-437D-93A5-0DBF0CD459E7}" type="datetime1">
              <a:rPr lang="es-ES"/>
              <a:pPr lvl="0"/>
              <a:t>21/05/2021</a:t>
            </a:fld>
            <a:endParaRPr lang="es-ES"/>
          </a:p>
        </p:txBody>
      </p:sp>
      <p:sp>
        <p:nvSpPr>
          <p:cNvPr id="8" name="Marcador de pie de página 7">
            <a:extLst>
              <a:ext uri="{FF2B5EF4-FFF2-40B4-BE49-F238E27FC236}">
                <a16:creationId xmlns:a16="http://schemas.microsoft.com/office/drawing/2014/main" id="{7CAEB66C-8C0F-4525-846F-1392CF63B38C}"/>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6644985D-A8F8-450D-96A1-43CBFFDCFCDB}"/>
              </a:ext>
            </a:extLst>
          </p:cNvPr>
          <p:cNvSpPr txBox="1">
            <a:spLocks noGrp="1"/>
          </p:cNvSpPr>
          <p:nvPr>
            <p:ph type="sldNum" sz="quarter" idx="8"/>
          </p:nvPr>
        </p:nvSpPr>
        <p:spPr/>
        <p:txBody>
          <a:bodyPr/>
          <a:lstStyle>
            <a:lvl1pPr>
              <a:defRPr/>
            </a:lvl1pPr>
          </a:lstStyle>
          <a:p>
            <a:pPr lvl="0"/>
            <a:fld id="{E424DF25-2C38-4A2F-8176-230B414577E6}" type="slidenum">
              <a:t>‹Nº›</a:t>
            </a:fld>
            <a:endParaRPr lang="es-ES"/>
          </a:p>
        </p:txBody>
      </p:sp>
    </p:spTree>
    <p:extLst>
      <p:ext uri="{BB962C8B-B14F-4D97-AF65-F5344CB8AC3E}">
        <p14:creationId xmlns:p14="http://schemas.microsoft.com/office/powerpoint/2010/main" val="38347242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E9C2BC5-AA7B-421F-B1B2-A763393DC33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A114000C-992F-47CC-A492-707F9C48C376}"/>
              </a:ext>
            </a:extLst>
          </p:cNvPr>
          <p:cNvSpPr txBox="1">
            <a:spLocks noGrp="1"/>
          </p:cNvSpPr>
          <p:nvPr>
            <p:ph type="dt" sz="half" idx="7"/>
          </p:nvPr>
        </p:nvSpPr>
        <p:spPr/>
        <p:txBody>
          <a:bodyPr/>
          <a:lstStyle>
            <a:lvl1pPr>
              <a:defRPr/>
            </a:lvl1pPr>
          </a:lstStyle>
          <a:p>
            <a:pPr lvl="0"/>
            <a:fld id="{229AD6E3-DF97-4CE6-963C-5C8412D890CA}" type="datetime1">
              <a:rPr lang="es-ES"/>
              <a:pPr lvl="0"/>
              <a:t>21/05/2021</a:t>
            </a:fld>
            <a:endParaRPr lang="es-ES"/>
          </a:p>
        </p:txBody>
      </p:sp>
      <p:sp>
        <p:nvSpPr>
          <p:cNvPr id="4" name="Marcador de pie de página 3">
            <a:extLst>
              <a:ext uri="{FF2B5EF4-FFF2-40B4-BE49-F238E27FC236}">
                <a16:creationId xmlns:a16="http://schemas.microsoft.com/office/drawing/2014/main" id="{35C45E20-C04E-4AB4-91CD-3B46F530A322}"/>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35D68255-8E99-4198-BE8E-3CCC312BF0A5}"/>
              </a:ext>
            </a:extLst>
          </p:cNvPr>
          <p:cNvSpPr txBox="1">
            <a:spLocks noGrp="1"/>
          </p:cNvSpPr>
          <p:nvPr>
            <p:ph type="sldNum" sz="quarter" idx="8"/>
          </p:nvPr>
        </p:nvSpPr>
        <p:spPr/>
        <p:txBody>
          <a:bodyPr/>
          <a:lstStyle>
            <a:lvl1pPr>
              <a:defRPr/>
            </a:lvl1pPr>
          </a:lstStyle>
          <a:p>
            <a:pPr lvl="0"/>
            <a:fld id="{8306DB43-E9E5-4E38-93CC-7B57F1C52631}" type="slidenum">
              <a:t>‹Nº›</a:t>
            </a:fld>
            <a:endParaRPr lang="es-ES"/>
          </a:p>
        </p:txBody>
      </p:sp>
    </p:spTree>
    <p:extLst>
      <p:ext uri="{BB962C8B-B14F-4D97-AF65-F5344CB8AC3E}">
        <p14:creationId xmlns:p14="http://schemas.microsoft.com/office/powerpoint/2010/main" val="27535958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4AED6BC7-35A8-41C4-99CD-EE50A7AE84C3}"/>
              </a:ext>
            </a:extLst>
          </p:cNvPr>
          <p:cNvSpPr txBox="1">
            <a:spLocks noGrp="1"/>
          </p:cNvSpPr>
          <p:nvPr>
            <p:ph type="dt" sz="half" idx="7"/>
          </p:nvPr>
        </p:nvSpPr>
        <p:spPr/>
        <p:txBody>
          <a:bodyPr/>
          <a:lstStyle>
            <a:lvl1pPr>
              <a:defRPr/>
            </a:lvl1pPr>
          </a:lstStyle>
          <a:p>
            <a:pPr lvl="0"/>
            <a:fld id="{67E4AD18-5EDD-4250-A75E-AAF1BA001938}" type="datetime1">
              <a:rPr lang="es-ES"/>
              <a:pPr lvl="0"/>
              <a:t>21/05/2021</a:t>
            </a:fld>
            <a:endParaRPr lang="es-ES"/>
          </a:p>
        </p:txBody>
      </p:sp>
      <p:sp>
        <p:nvSpPr>
          <p:cNvPr id="3" name="Marcador de pie de página 2">
            <a:extLst>
              <a:ext uri="{FF2B5EF4-FFF2-40B4-BE49-F238E27FC236}">
                <a16:creationId xmlns:a16="http://schemas.microsoft.com/office/drawing/2014/main" id="{CDC3F48A-DA95-4C44-AC2B-9DC243B798B1}"/>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750EF22A-59FF-4109-B924-EF966DAAE6F4}"/>
              </a:ext>
            </a:extLst>
          </p:cNvPr>
          <p:cNvSpPr txBox="1">
            <a:spLocks noGrp="1"/>
          </p:cNvSpPr>
          <p:nvPr>
            <p:ph type="sldNum" sz="quarter" idx="8"/>
          </p:nvPr>
        </p:nvSpPr>
        <p:spPr/>
        <p:txBody>
          <a:bodyPr/>
          <a:lstStyle>
            <a:lvl1pPr>
              <a:defRPr/>
            </a:lvl1pPr>
          </a:lstStyle>
          <a:p>
            <a:pPr lvl="0"/>
            <a:fld id="{13863C0C-1DA0-4FD9-ACAA-DBF7FF4649C1}" type="slidenum">
              <a:t>‹Nº›</a:t>
            </a:fld>
            <a:endParaRPr lang="es-ES"/>
          </a:p>
        </p:txBody>
      </p:sp>
    </p:spTree>
    <p:extLst>
      <p:ext uri="{BB962C8B-B14F-4D97-AF65-F5344CB8AC3E}">
        <p14:creationId xmlns:p14="http://schemas.microsoft.com/office/powerpoint/2010/main" val="4081128002"/>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CAA6EDB-DF63-42A5-AE73-059AC56980A7}"/>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88294E16-87A0-40FF-9CE2-25ACC415B02E}"/>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72E2D64F-670F-4AF8-AE77-6F0E98B3229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53516AC2-93C0-484B-8393-4620A65A1EF6}"/>
              </a:ext>
            </a:extLst>
          </p:cNvPr>
          <p:cNvSpPr txBox="1">
            <a:spLocks noGrp="1"/>
          </p:cNvSpPr>
          <p:nvPr>
            <p:ph type="dt" sz="half" idx="7"/>
          </p:nvPr>
        </p:nvSpPr>
        <p:spPr/>
        <p:txBody>
          <a:bodyPr/>
          <a:lstStyle>
            <a:lvl1pPr>
              <a:defRPr/>
            </a:lvl1pPr>
          </a:lstStyle>
          <a:p>
            <a:pPr lvl="0"/>
            <a:fld id="{0F45DD47-E74C-4B9B-BA98-9C179D64BBF9}" type="datetime1">
              <a:rPr lang="es-ES"/>
              <a:pPr lvl="0"/>
              <a:t>21/05/2021</a:t>
            </a:fld>
            <a:endParaRPr lang="es-ES"/>
          </a:p>
        </p:txBody>
      </p:sp>
      <p:sp>
        <p:nvSpPr>
          <p:cNvPr id="6" name="Marcador de pie de página 5">
            <a:extLst>
              <a:ext uri="{FF2B5EF4-FFF2-40B4-BE49-F238E27FC236}">
                <a16:creationId xmlns:a16="http://schemas.microsoft.com/office/drawing/2014/main" id="{2C082A2C-5102-43BC-B181-48D6A6318E2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1403B742-8934-4054-8F17-F59C5864E3E7}"/>
              </a:ext>
            </a:extLst>
          </p:cNvPr>
          <p:cNvSpPr txBox="1">
            <a:spLocks noGrp="1"/>
          </p:cNvSpPr>
          <p:nvPr>
            <p:ph type="sldNum" sz="quarter" idx="8"/>
          </p:nvPr>
        </p:nvSpPr>
        <p:spPr/>
        <p:txBody>
          <a:bodyPr/>
          <a:lstStyle>
            <a:lvl1pPr>
              <a:defRPr/>
            </a:lvl1pPr>
          </a:lstStyle>
          <a:p>
            <a:pPr lvl="0"/>
            <a:fld id="{E760F922-D33F-4042-BA3E-301B5B82B953}" type="slidenum">
              <a:t>‹Nº›</a:t>
            </a:fld>
            <a:endParaRPr lang="es-ES"/>
          </a:p>
        </p:txBody>
      </p:sp>
    </p:spTree>
    <p:extLst>
      <p:ext uri="{BB962C8B-B14F-4D97-AF65-F5344CB8AC3E}">
        <p14:creationId xmlns:p14="http://schemas.microsoft.com/office/powerpoint/2010/main" val="28519359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28777AB-9618-4884-B6B6-E0A21583DFBA}"/>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F4FFD822-65CF-4B8A-9AC1-90D3B76C34AB}"/>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166D5077-F61F-4B9E-BAAC-FC799E11C7EA}"/>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81CB1C6-5F22-4DD1-8341-AB7690E7C018}"/>
              </a:ext>
            </a:extLst>
          </p:cNvPr>
          <p:cNvSpPr txBox="1">
            <a:spLocks noGrp="1"/>
          </p:cNvSpPr>
          <p:nvPr>
            <p:ph type="dt" sz="half" idx="7"/>
          </p:nvPr>
        </p:nvSpPr>
        <p:spPr/>
        <p:txBody>
          <a:bodyPr/>
          <a:lstStyle>
            <a:lvl1pPr>
              <a:defRPr/>
            </a:lvl1pPr>
          </a:lstStyle>
          <a:p>
            <a:pPr lvl="0"/>
            <a:fld id="{B90C5321-5681-418F-944E-0D8276A8FEAA}" type="datetime1">
              <a:rPr lang="es-ES"/>
              <a:pPr lvl="0"/>
              <a:t>21/05/2021</a:t>
            </a:fld>
            <a:endParaRPr lang="es-ES"/>
          </a:p>
        </p:txBody>
      </p:sp>
      <p:sp>
        <p:nvSpPr>
          <p:cNvPr id="6" name="Marcador de pie de página 5">
            <a:extLst>
              <a:ext uri="{FF2B5EF4-FFF2-40B4-BE49-F238E27FC236}">
                <a16:creationId xmlns:a16="http://schemas.microsoft.com/office/drawing/2014/main" id="{327DB415-F382-4F45-B37F-BF00A9FDB2E7}"/>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6B07618-9B7C-49CA-8272-8FA39B4D6CB1}"/>
              </a:ext>
            </a:extLst>
          </p:cNvPr>
          <p:cNvSpPr txBox="1">
            <a:spLocks noGrp="1"/>
          </p:cNvSpPr>
          <p:nvPr>
            <p:ph type="sldNum" sz="quarter" idx="8"/>
          </p:nvPr>
        </p:nvSpPr>
        <p:spPr/>
        <p:txBody>
          <a:bodyPr/>
          <a:lstStyle>
            <a:lvl1pPr>
              <a:defRPr/>
            </a:lvl1pPr>
          </a:lstStyle>
          <a:p>
            <a:pPr lvl="0"/>
            <a:fld id="{298821E7-E09B-4CBD-970D-5ADF6092CBC2}" type="slidenum">
              <a:t>‹Nº›</a:t>
            </a:fld>
            <a:endParaRPr lang="es-ES"/>
          </a:p>
        </p:txBody>
      </p:sp>
    </p:spTree>
    <p:extLst>
      <p:ext uri="{BB962C8B-B14F-4D97-AF65-F5344CB8AC3E}">
        <p14:creationId xmlns:p14="http://schemas.microsoft.com/office/powerpoint/2010/main" val="28046114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150DF2B-432B-4F27-BB6C-CB3EA6D2A52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7ED6E952-7555-47B3-94C2-0F4EF9386F9D}"/>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61E7C08-526A-492B-90CA-D28E8639713F}"/>
              </a:ext>
            </a:extLst>
          </p:cNvPr>
          <p:cNvSpPr txBox="1">
            <a:spLocks noGrp="1"/>
          </p:cNvSpPr>
          <p:nvPr>
            <p:ph type="dt" sz="half" idx="7"/>
          </p:nvPr>
        </p:nvSpPr>
        <p:spPr/>
        <p:txBody>
          <a:bodyPr/>
          <a:lstStyle>
            <a:lvl1pPr>
              <a:defRPr/>
            </a:lvl1pPr>
          </a:lstStyle>
          <a:p>
            <a:pPr lvl="0"/>
            <a:fld id="{840F5C90-A220-4D33-843C-64C37381AB8A}" type="datetime1">
              <a:rPr lang="es-ES"/>
              <a:pPr lvl="0"/>
              <a:t>21/05/2021</a:t>
            </a:fld>
            <a:endParaRPr lang="es-ES"/>
          </a:p>
        </p:txBody>
      </p:sp>
      <p:sp>
        <p:nvSpPr>
          <p:cNvPr id="5" name="Marcador de pie de página 4">
            <a:extLst>
              <a:ext uri="{FF2B5EF4-FFF2-40B4-BE49-F238E27FC236}">
                <a16:creationId xmlns:a16="http://schemas.microsoft.com/office/drawing/2014/main" id="{B08AB31C-834F-43F1-A299-E1056BF1E07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DEA9084-91A5-4438-8849-FC128D8F06E8}"/>
              </a:ext>
            </a:extLst>
          </p:cNvPr>
          <p:cNvSpPr txBox="1">
            <a:spLocks noGrp="1"/>
          </p:cNvSpPr>
          <p:nvPr>
            <p:ph type="sldNum" sz="quarter" idx="8"/>
          </p:nvPr>
        </p:nvSpPr>
        <p:spPr/>
        <p:txBody>
          <a:bodyPr/>
          <a:lstStyle>
            <a:lvl1pPr>
              <a:defRPr/>
            </a:lvl1pPr>
          </a:lstStyle>
          <a:p>
            <a:pPr lvl="0"/>
            <a:fld id="{89EF1A46-D0E4-4B85-A875-0B39182D6184}" type="slidenum">
              <a:t>‹Nº›</a:t>
            </a:fld>
            <a:endParaRPr lang="es-ES"/>
          </a:p>
        </p:txBody>
      </p:sp>
    </p:spTree>
    <p:extLst>
      <p:ext uri="{BB962C8B-B14F-4D97-AF65-F5344CB8AC3E}">
        <p14:creationId xmlns:p14="http://schemas.microsoft.com/office/powerpoint/2010/main" val="1368340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302B1AAD-571F-4C56-B102-F70109C5C105}"/>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30586A73-CF79-4ADE-BCC3-38830FD60770}"/>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4D8EF82-D258-432F-8923-16DFCE7592B3}"/>
              </a:ext>
            </a:extLst>
          </p:cNvPr>
          <p:cNvSpPr txBox="1">
            <a:spLocks noGrp="1"/>
          </p:cNvSpPr>
          <p:nvPr>
            <p:ph type="dt" sz="half" idx="7"/>
          </p:nvPr>
        </p:nvSpPr>
        <p:spPr/>
        <p:txBody>
          <a:bodyPr/>
          <a:lstStyle>
            <a:lvl1pPr>
              <a:defRPr/>
            </a:lvl1pPr>
          </a:lstStyle>
          <a:p>
            <a:pPr lvl="0"/>
            <a:fld id="{B1A37502-597C-4D02-8CCC-940695234178}" type="datetime1">
              <a:rPr lang="es-ES"/>
              <a:pPr lvl="0"/>
              <a:t>21/05/2021</a:t>
            </a:fld>
            <a:endParaRPr lang="es-ES"/>
          </a:p>
        </p:txBody>
      </p:sp>
      <p:sp>
        <p:nvSpPr>
          <p:cNvPr id="5" name="Marcador de pie de página 4">
            <a:extLst>
              <a:ext uri="{FF2B5EF4-FFF2-40B4-BE49-F238E27FC236}">
                <a16:creationId xmlns:a16="http://schemas.microsoft.com/office/drawing/2014/main" id="{9FBBA172-C1CF-4CCD-A1EC-5AB15FEE27B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59E4B30-667D-4517-B499-A4C9A4ADAC4B}"/>
              </a:ext>
            </a:extLst>
          </p:cNvPr>
          <p:cNvSpPr txBox="1">
            <a:spLocks noGrp="1"/>
          </p:cNvSpPr>
          <p:nvPr>
            <p:ph type="sldNum" sz="quarter" idx="8"/>
          </p:nvPr>
        </p:nvSpPr>
        <p:spPr/>
        <p:txBody>
          <a:bodyPr/>
          <a:lstStyle>
            <a:lvl1pPr>
              <a:defRPr/>
            </a:lvl1pPr>
          </a:lstStyle>
          <a:p>
            <a:pPr lvl="0"/>
            <a:fld id="{D026AA29-75A0-4B0C-A6C2-9644F562CADC}" type="slidenum">
              <a:t>‹Nº›</a:t>
            </a:fld>
            <a:endParaRPr lang="es-ES"/>
          </a:p>
        </p:txBody>
      </p:sp>
    </p:spTree>
    <p:extLst>
      <p:ext uri="{BB962C8B-B14F-4D97-AF65-F5344CB8AC3E}">
        <p14:creationId xmlns:p14="http://schemas.microsoft.com/office/powerpoint/2010/main" val="32989209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30234A4-1C43-45AD-AA6B-556BF7042144}"/>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C340C129-417C-45FF-9EE6-FD5D39FD1888}"/>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877A81CC-8AB6-4E33-B38E-E4EBE5D7806F}"/>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131C759F-7FD7-43A7-9A18-61FE51577453}"/>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5EF00AB8-EC37-47DE-A689-E709B89059F8}"/>
              </a:ext>
            </a:extLst>
          </p:cNvPr>
          <p:cNvSpPr txBox="1">
            <a:spLocks noGrp="1"/>
          </p:cNvSpPr>
          <p:nvPr>
            <p:ph type="sldNum" sz="quarter" idx="8"/>
          </p:nvPr>
        </p:nvSpPr>
        <p:spPr/>
        <p:txBody>
          <a:bodyPr/>
          <a:lstStyle>
            <a:lvl1pPr>
              <a:defRPr sz="1400"/>
            </a:lvl1pPr>
          </a:lstStyle>
          <a:p>
            <a:pPr lvl="0"/>
            <a:fld id="{AC0D246C-D56E-454F-83AB-DE260CC028B4}" type="slidenum">
              <a:t>‹Nº›</a:t>
            </a:fld>
            <a:endParaRPr lang="es-ES"/>
          </a:p>
        </p:txBody>
      </p:sp>
    </p:spTree>
    <p:extLst>
      <p:ext uri="{BB962C8B-B14F-4D97-AF65-F5344CB8AC3E}">
        <p14:creationId xmlns:p14="http://schemas.microsoft.com/office/powerpoint/2010/main" val="1592090923"/>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F1BA3D1-104E-4659-BDA5-F6A5FD56C4B9}"/>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FC75FE51-8BDB-40E9-9B91-EA2162885FBF}"/>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93C76990-F4B7-4599-856F-B99C6B1EB1A5}"/>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7754912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42DE0E01-1FC4-4DB0-B218-DD356F210357}"/>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38B2AF9-8D55-4D88-878A-7A92E9D76EE5}"/>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8CABF45-3D09-420C-AE0E-CE1C4B981C07}"/>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51980CE4-E522-4BF6-BE04-4D9A36940066}" type="datetime1">
              <a:rPr lang="es-ES"/>
              <a:pPr lvl="0"/>
              <a:t>21/05/2021</a:t>
            </a:fld>
            <a:endParaRPr lang="es-ES"/>
          </a:p>
        </p:txBody>
      </p:sp>
      <p:sp>
        <p:nvSpPr>
          <p:cNvPr id="5" name="Marcador de pie de página 4">
            <a:extLst>
              <a:ext uri="{FF2B5EF4-FFF2-40B4-BE49-F238E27FC236}">
                <a16:creationId xmlns:a16="http://schemas.microsoft.com/office/drawing/2014/main" id="{B01DA1F5-C4DD-43D3-852A-28BC97313959}"/>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BDCB32F7-39D5-4835-8CDD-72F7DD27EBF4}"/>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CAFFC598-AE43-476B-A2C7-E0F632C31668}"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B85A2B49-3613-4A95-8B14-E1A82B4E6302}"/>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9DB076E9-A109-4479-A1AD-CE7DAC3F2AF1}"/>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7F016B9F-8548-463F-BDBE-622E874C16C1}"/>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6D8052B5-F6BA-45BA-9493-90CD3D778B99}"/>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05146665-84A8-43D7-9905-8D6F01D8701C}"/>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E1FC10D4-53C6-47F4-9FDC-6D7239D42CBC}"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636CED22-E180-497F-BC66-4DB4AC11AB86}"/>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204381745"/>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8" Type="http://schemas.openxmlformats.org/officeDocument/2006/relationships/image" Target="../media/image66.png"/><Relationship Id="rId13" Type="http://schemas.openxmlformats.org/officeDocument/2006/relationships/hyperlink" Target="https://vk.com/mispps" TargetMode="External"/><Relationship Id="rId3" Type="http://schemas.openxmlformats.org/officeDocument/2006/relationships/image" Target="../media/image63.png"/><Relationship Id="rId7" Type="http://schemas.openxmlformats.org/officeDocument/2006/relationships/hyperlink" Target="https://www.facebook.com/mispps" TargetMode="External"/><Relationship Id="rId12" Type="http://schemas.openxmlformats.org/officeDocument/2006/relationships/image" Target="../media/image68.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65.png"/><Relationship Id="rId11" Type="http://schemas.openxmlformats.org/officeDocument/2006/relationships/hyperlink" Target="https://plus.google.com/+Mispps/" TargetMode="External"/><Relationship Id="rId5" Type="http://schemas.openxmlformats.org/officeDocument/2006/relationships/image" Target="../media/image64.png"/><Relationship Id="rId10" Type="http://schemas.openxmlformats.org/officeDocument/2006/relationships/image" Target="../media/image6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9.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32E0504-411D-496F-906A-6D9035BB1616}"/>
              </a:ext>
            </a:extLst>
          </p:cNvPr>
          <p:cNvSpPr txBox="1"/>
          <p:nvPr/>
        </p:nvSpPr>
        <p:spPr>
          <a:xfrm>
            <a:off x="0" y="2716563"/>
            <a:ext cx="12126900"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BAGERGUE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VAL D'ARAN · LLEIDA · CATALUNYA · ESPAÑA</a:t>
            </a:r>
            <a:endParaRPr lang="es-ES" sz="2800" b="0" i="0" u="none" strike="noStrike" kern="1200" cap="none" spc="0" baseline="0">
              <a:solidFill>
                <a:srgbClr val="FFFFFF"/>
              </a:solidFill>
              <a:uFillTx/>
              <a:latin typeface="Calibri"/>
            </a:endParaRPr>
          </a:p>
        </p:txBody>
      </p:sp>
      <p:pic>
        <p:nvPicPr>
          <p:cNvPr id="3" name="10 Cavatina">
            <a:extLst>
              <a:ext uri="{FF2B5EF4-FFF2-40B4-BE49-F238E27FC236}">
                <a16:creationId xmlns:a16="http://schemas.microsoft.com/office/drawing/2014/main" id="{AC4DDE23-52E7-475B-B149-E1D4F710039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10082" y="5649400"/>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C07468A-52F8-4D07-BB72-97217882DC36}"/>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C372FA5-5EC5-4F1D-8641-C3C65BF3FC16}"/>
              </a:ext>
            </a:extLst>
          </p:cNvPr>
          <p:cNvSpPr txBox="1"/>
          <p:nvPr/>
        </p:nvSpPr>
        <p:spPr>
          <a:xfrm>
            <a:off x="1384913" y="1047564"/>
            <a:ext cx="9374821" cy="477053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Bagergue es una población del Alto Arán, en Catalunya, España. Está considerada entidad municipal descentralizada, y forma parte del tercio o terçon de Pujòlo, una división territorial utilizada en el Val d'Arán como circunscripción para las elecciones al Consejo General de Arán. Pujòlo, uno de los seis terçons del Val d'Arán, engloba los antiguos municipios de Salardú, Gessa, Tredós y Bagergue, que pertenecen al municipio de Alt Arán. Bagergue es el municipio más alto del Val d'Arán, a 1.419 m de altitud, situado a la izquierda del río Unhòla, afluente por el margen derecho del río Garona. El núcleo histórico forma parte del Inventario del Patrimonio Arquitectónico de Cataluña. Una carretera que termina en el pueblo desciende hasta Salardú.</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Entre sus edificios destaca la iglesia parroquial de Sant Fèlix,​ del siglo XIII, aunque modificada en el siglo XVI, y la ermita de Santa Margarita de Bagerque, a un kilómetro hacia el norte del pueblo, siguiendo el río. En la iglesia de Sant Fèlix, de origen románico, se sustituyó el ábside semicircular original por un presbiterio cuadrado y se añadieron dos capillas, una sacristía y un campanario. En el interior de la nave hay un Cristo del periodo gótico de transición y una estela funeraria prerrománica de cierta importancia. Bagergue es mencionado en documentos de principios del siglo XIV, cuando sus hombres juran fidelidad al rey de Aragón.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Bagergue ostenta la máxima distinción en el movimiento Viles Florides por tercer año consecutivo con 4 Flores de Honor. Este movimiento quiere mostrar y poner en valor la riqueza natural y paisajística del territorio mediante el reconocimiento público de todos aquellos proyectos de ajardinamiento, ornamentación floral, mobiliario urbano y espacios lúdicos que, tanto en el ámbito público como privado, son un ejemplo a seguir.</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778B7D-B800-465B-A00A-E67CF04382B5}"/>
              </a:ext>
            </a:extLst>
          </p:cNvPr>
          <p:cNvPicPr>
            <a:picLocks noChangeAspect="1"/>
          </p:cNvPicPr>
          <p:nvPr/>
        </p:nvPicPr>
        <p:blipFill>
          <a:blip r:embed="rId3"/>
          <a:stretch>
            <a:fillRect/>
          </a:stretch>
        </p:blipFill>
        <p:spPr>
          <a:xfrm>
            <a:off x="0" y="0"/>
            <a:ext cx="12260064" cy="6896596"/>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A32A9B9-D6C5-4A34-B361-82C586284211}"/>
              </a:ext>
            </a:extLst>
          </p:cNvPr>
          <p:cNvPicPr>
            <a:picLocks noChangeAspect="1"/>
          </p:cNvPicPr>
          <p:nvPr/>
        </p:nvPicPr>
        <p:blipFill>
          <a:blip r:embed="rId2"/>
          <a:stretch>
            <a:fillRect/>
          </a:stretch>
        </p:blipFill>
        <p:spPr>
          <a:xfrm>
            <a:off x="0" y="0"/>
            <a:ext cx="12118021"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7CB2A40B-41F5-462A-9343-5BD522363D80}"/>
              </a:ext>
            </a:extLst>
          </p:cNvPr>
          <p:cNvPicPr>
            <a:picLocks noChangeAspect="1"/>
          </p:cNvPicPr>
          <p:nvPr/>
        </p:nvPicPr>
        <p:blipFill>
          <a:blip r:embed="rId2"/>
          <a:stretch>
            <a:fillRect/>
          </a:stretch>
        </p:blipFill>
        <p:spPr>
          <a:xfrm>
            <a:off x="6190030" y="8878"/>
            <a:ext cx="5470333" cy="6858000"/>
          </a:xfrm>
          <a:prstGeom prst="rect">
            <a:avLst/>
          </a:prstGeom>
          <a:noFill/>
          <a:ln cap="flat">
            <a:noFill/>
          </a:ln>
        </p:spPr>
      </p:pic>
      <p:pic>
        <p:nvPicPr>
          <p:cNvPr id="3" name="Imagen 6">
            <a:extLst>
              <a:ext uri="{FF2B5EF4-FFF2-40B4-BE49-F238E27FC236}">
                <a16:creationId xmlns:a16="http://schemas.microsoft.com/office/drawing/2014/main" id="{445F8345-80A0-4158-9D23-27E9F7D63A78}"/>
              </a:ext>
            </a:extLst>
          </p:cNvPr>
          <p:cNvPicPr>
            <a:picLocks noChangeAspect="1"/>
          </p:cNvPicPr>
          <p:nvPr/>
        </p:nvPicPr>
        <p:blipFill>
          <a:blip r:embed="rId3"/>
          <a:stretch>
            <a:fillRect/>
          </a:stretch>
        </p:blipFill>
        <p:spPr>
          <a:xfrm>
            <a:off x="451731" y="0"/>
            <a:ext cx="5143499"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A2FF3D1-163F-4441-92F9-F1E987C53578}"/>
              </a:ext>
            </a:extLst>
          </p:cNvPr>
          <p:cNvPicPr>
            <a:picLocks noChangeAspect="1"/>
          </p:cNvPicPr>
          <p:nvPr/>
        </p:nvPicPr>
        <p:blipFill>
          <a:blip r:embed="rId2"/>
          <a:stretch>
            <a:fillRect/>
          </a:stretch>
        </p:blipFill>
        <p:spPr>
          <a:xfrm>
            <a:off x="511789" y="0"/>
            <a:ext cx="5557732" cy="6858000"/>
          </a:xfrm>
          <a:prstGeom prst="rect">
            <a:avLst/>
          </a:prstGeom>
          <a:noFill/>
          <a:ln cap="flat">
            <a:noFill/>
          </a:ln>
        </p:spPr>
      </p:pic>
      <p:pic>
        <p:nvPicPr>
          <p:cNvPr id="3" name="Imagen 4">
            <a:extLst>
              <a:ext uri="{FF2B5EF4-FFF2-40B4-BE49-F238E27FC236}">
                <a16:creationId xmlns:a16="http://schemas.microsoft.com/office/drawing/2014/main" id="{C6420679-C6A8-4F3C-B960-4511D03A6240}"/>
              </a:ext>
            </a:extLst>
          </p:cNvPr>
          <p:cNvPicPr>
            <a:picLocks noChangeAspect="1"/>
          </p:cNvPicPr>
          <p:nvPr/>
        </p:nvPicPr>
        <p:blipFill>
          <a:blip r:embed="rId3"/>
          <a:stretch>
            <a:fillRect/>
          </a:stretch>
        </p:blipFill>
        <p:spPr>
          <a:xfrm>
            <a:off x="6624370" y="0"/>
            <a:ext cx="4995998"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C53AB5-45CC-4441-9B20-ACD304D22F56}"/>
              </a:ext>
            </a:extLst>
          </p:cNvPr>
          <p:cNvPicPr>
            <a:picLocks noChangeAspect="1"/>
          </p:cNvPicPr>
          <p:nvPr/>
        </p:nvPicPr>
        <p:blipFill>
          <a:blip r:embed="rId2"/>
          <a:stretch>
            <a:fillRect/>
          </a:stretch>
        </p:blipFill>
        <p:spPr>
          <a:xfrm>
            <a:off x="0" y="0"/>
            <a:ext cx="12191996" cy="6900291"/>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25448C8-1EC7-433B-BC65-08B3320B9582}"/>
              </a:ext>
            </a:extLst>
          </p:cNvPr>
          <p:cNvPicPr>
            <a:picLocks noChangeAspect="1"/>
          </p:cNvPicPr>
          <p:nvPr/>
        </p:nvPicPr>
        <p:blipFill>
          <a:blip r:embed="rId2"/>
          <a:stretch>
            <a:fillRect/>
          </a:stretch>
        </p:blipFill>
        <p:spPr>
          <a:xfrm>
            <a:off x="0" y="-83695"/>
            <a:ext cx="12191996" cy="6947666"/>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5B67DCF-49A2-416C-88B1-887A729DBEC7}"/>
              </a:ext>
            </a:extLst>
          </p:cNvPr>
          <p:cNvPicPr>
            <a:picLocks noChangeAspect="1"/>
          </p:cNvPicPr>
          <p:nvPr/>
        </p:nvPicPr>
        <p:blipFill>
          <a:blip r:embed="rId2"/>
          <a:stretch>
            <a:fillRect/>
          </a:stretch>
        </p:blipFill>
        <p:spPr>
          <a:xfrm>
            <a:off x="0" y="0"/>
            <a:ext cx="12191996" cy="7244178"/>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472F9BE-D461-4B56-8D7F-46881727D82F}"/>
              </a:ext>
            </a:extLst>
          </p:cNvPr>
          <p:cNvPicPr>
            <a:picLocks noChangeAspect="1"/>
          </p:cNvPicPr>
          <p:nvPr/>
        </p:nvPicPr>
        <p:blipFill>
          <a:blip r:embed="rId2"/>
          <a:stretch>
            <a:fillRect/>
          </a:stretch>
        </p:blipFill>
        <p:spPr>
          <a:xfrm>
            <a:off x="0" y="0"/>
            <a:ext cx="12126900" cy="6901534"/>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2EEC54E-B887-4993-8B91-F182FB47373A}"/>
              </a:ext>
            </a:extLst>
          </p:cNvPr>
          <p:cNvPicPr>
            <a:picLocks noChangeAspect="1"/>
          </p:cNvPicPr>
          <p:nvPr/>
        </p:nvPicPr>
        <p:blipFill>
          <a:blip r:embed="rId2"/>
          <a:stretch>
            <a:fillRect/>
          </a:stretch>
        </p:blipFill>
        <p:spPr>
          <a:xfrm>
            <a:off x="62416" y="0"/>
            <a:ext cx="12129580" cy="6782543"/>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30DB48C-467A-4504-8D48-EEBAAB13AF8D}"/>
              </a:ext>
            </a:extLst>
          </p:cNvPr>
          <p:cNvPicPr>
            <a:picLocks noChangeAspect="1"/>
          </p:cNvPicPr>
          <p:nvPr/>
        </p:nvPicPr>
        <p:blipFill>
          <a:blip r:embed="rId2"/>
          <a:stretch>
            <a:fillRect/>
          </a:stretch>
        </p:blipFill>
        <p:spPr>
          <a:xfrm>
            <a:off x="0" y="0"/>
            <a:ext cx="12191996" cy="6877238"/>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DD84B4E-6CD3-4464-A9BE-79E3F766FD2E}"/>
              </a:ext>
            </a:extLst>
          </p:cNvPr>
          <p:cNvPicPr>
            <a:picLocks noChangeAspect="1"/>
          </p:cNvPicPr>
          <p:nvPr/>
        </p:nvPicPr>
        <p:blipFill>
          <a:blip r:embed="rId2"/>
          <a:stretch>
            <a:fillRect/>
          </a:stretch>
        </p:blipFill>
        <p:spPr>
          <a:xfrm>
            <a:off x="71021" y="0"/>
            <a:ext cx="12120975"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AE2349-0E2D-46AA-A976-B9624AA57614}"/>
              </a:ext>
            </a:extLst>
          </p:cNvPr>
          <p:cNvPicPr>
            <a:picLocks noChangeAspect="1"/>
          </p:cNvPicPr>
          <p:nvPr/>
        </p:nvPicPr>
        <p:blipFill>
          <a:blip r:embed="rId2"/>
          <a:stretch>
            <a:fillRect/>
          </a:stretch>
        </p:blipFill>
        <p:spPr>
          <a:xfrm>
            <a:off x="0" y="-94228"/>
            <a:ext cx="12191996" cy="6987277"/>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4C717C9-AC15-4589-92FA-030CE41F1F6B}"/>
              </a:ext>
            </a:extLst>
          </p:cNvPr>
          <p:cNvPicPr>
            <a:picLocks noChangeAspect="1"/>
          </p:cNvPicPr>
          <p:nvPr/>
        </p:nvPicPr>
        <p:blipFill>
          <a:blip r:embed="rId2"/>
          <a:stretch>
            <a:fillRect/>
          </a:stretch>
        </p:blipFill>
        <p:spPr>
          <a:xfrm>
            <a:off x="0" y="0"/>
            <a:ext cx="12191996" cy="6872913"/>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AB09B3-87C1-4041-B054-81ED10B81B25}"/>
              </a:ext>
            </a:extLst>
          </p:cNvPr>
          <p:cNvPicPr>
            <a:picLocks noChangeAspect="1"/>
          </p:cNvPicPr>
          <p:nvPr/>
        </p:nvPicPr>
        <p:blipFill>
          <a:blip r:embed="rId2"/>
          <a:stretch>
            <a:fillRect/>
          </a:stretch>
        </p:blipFill>
        <p:spPr>
          <a:xfrm>
            <a:off x="0" y="0"/>
            <a:ext cx="12191996" cy="6869987"/>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D7A9D98-5AE9-4B65-9A84-93653E68F88D}"/>
              </a:ext>
            </a:extLst>
          </p:cNvPr>
          <p:cNvPicPr>
            <a:picLocks noChangeAspect="1"/>
          </p:cNvPicPr>
          <p:nvPr/>
        </p:nvPicPr>
        <p:blipFill>
          <a:blip r:embed="rId2"/>
          <a:stretch>
            <a:fillRect/>
          </a:stretch>
        </p:blipFill>
        <p:spPr>
          <a:xfrm>
            <a:off x="0" y="0"/>
            <a:ext cx="12100264" cy="6860075"/>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0355832-C5BE-4C60-879E-76009A2B72E6}"/>
              </a:ext>
            </a:extLst>
          </p:cNvPr>
          <p:cNvPicPr>
            <a:picLocks noChangeAspect="1"/>
          </p:cNvPicPr>
          <p:nvPr/>
        </p:nvPicPr>
        <p:blipFill>
          <a:blip r:embed="rId2"/>
          <a:stretch>
            <a:fillRect/>
          </a:stretch>
        </p:blipFill>
        <p:spPr>
          <a:xfrm>
            <a:off x="0" y="90489"/>
            <a:ext cx="12191996" cy="6752258"/>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7AB74B1-915C-46C9-97CD-A08CFDC9EC2A}"/>
              </a:ext>
            </a:extLst>
          </p:cNvPr>
          <p:cNvPicPr>
            <a:picLocks noChangeAspect="1"/>
          </p:cNvPicPr>
          <p:nvPr/>
        </p:nvPicPr>
        <p:blipFill>
          <a:blip r:embed="rId2"/>
          <a:stretch>
            <a:fillRect/>
          </a:stretch>
        </p:blipFill>
        <p:spPr>
          <a:xfrm>
            <a:off x="97657" y="0"/>
            <a:ext cx="12094348" cy="6887827"/>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98F45C3-0AD6-409C-B37E-236DBD0271EC}"/>
              </a:ext>
            </a:extLst>
          </p:cNvPr>
          <p:cNvPicPr>
            <a:picLocks noChangeAspect="1"/>
          </p:cNvPicPr>
          <p:nvPr/>
        </p:nvPicPr>
        <p:blipFill>
          <a:blip r:embed="rId2"/>
          <a:stretch>
            <a:fillRect/>
          </a:stretch>
        </p:blipFill>
        <p:spPr>
          <a:xfrm>
            <a:off x="0" y="0"/>
            <a:ext cx="12191996" cy="6854543"/>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132BA88-EF45-4947-8232-AD9F576AE3F0}"/>
              </a:ext>
            </a:extLst>
          </p:cNvPr>
          <p:cNvPicPr>
            <a:picLocks noChangeAspect="1"/>
          </p:cNvPicPr>
          <p:nvPr/>
        </p:nvPicPr>
        <p:blipFill>
          <a:blip r:embed="rId2"/>
          <a:stretch>
            <a:fillRect/>
          </a:stretch>
        </p:blipFill>
        <p:spPr>
          <a:xfrm>
            <a:off x="0" y="0"/>
            <a:ext cx="12191996" cy="6796479"/>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69957D6-A885-4B83-BC40-6E4AD41A4A4C}"/>
              </a:ext>
            </a:extLst>
          </p:cNvPr>
          <p:cNvPicPr>
            <a:picLocks noChangeAspect="1"/>
          </p:cNvPicPr>
          <p:nvPr/>
        </p:nvPicPr>
        <p:blipFill>
          <a:blip r:embed="rId2"/>
          <a:stretch>
            <a:fillRect/>
          </a:stretch>
        </p:blipFill>
        <p:spPr>
          <a:xfrm>
            <a:off x="0" y="0"/>
            <a:ext cx="12191996" cy="682338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860AB0B-3964-4A7E-BEE4-355F64C477D6}"/>
              </a:ext>
            </a:extLst>
          </p:cNvPr>
          <p:cNvPicPr>
            <a:picLocks noChangeAspect="1"/>
          </p:cNvPicPr>
          <p:nvPr/>
        </p:nvPicPr>
        <p:blipFill>
          <a:blip r:embed="rId2"/>
          <a:stretch>
            <a:fillRect/>
          </a:stretch>
        </p:blipFill>
        <p:spPr>
          <a:xfrm>
            <a:off x="0" y="0"/>
            <a:ext cx="12191996" cy="6843333"/>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25824E-F23C-43CA-AC6A-790B82DFCAF9}"/>
              </a:ext>
            </a:extLst>
          </p:cNvPr>
          <p:cNvPicPr>
            <a:picLocks noChangeAspect="1"/>
          </p:cNvPicPr>
          <p:nvPr/>
        </p:nvPicPr>
        <p:blipFill>
          <a:blip r:embed="rId2"/>
          <a:stretch>
            <a:fillRect/>
          </a:stretch>
        </p:blipFill>
        <p:spPr>
          <a:xfrm>
            <a:off x="0" y="62325"/>
            <a:ext cx="12191996" cy="6819156"/>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C458B1E-18C2-4FB8-8D27-9B34A911E54E}"/>
              </a:ext>
            </a:extLst>
          </p:cNvPr>
          <p:cNvPicPr>
            <a:picLocks noChangeAspect="1"/>
          </p:cNvPicPr>
          <p:nvPr/>
        </p:nvPicPr>
        <p:blipFill>
          <a:blip r:embed="rId2"/>
          <a:stretch>
            <a:fillRect/>
          </a:stretch>
        </p:blipFill>
        <p:spPr>
          <a:xfrm>
            <a:off x="0" y="0"/>
            <a:ext cx="12126900" cy="6872913"/>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DEB280D-178E-4255-A4A5-1A89AA764E66}"/>
              </a:ext>
            </a:extLst>
          </p:cNvPr>
          <p:cNvPicPr>
            <a:picLocks noChangeAspect="1"/>
          </p:cNvPicPr>
          <p:nvPr/>
        </p:nvPicPr>
        <p:blipFill>
          <a:blip r:embed="rId2"/>
          <a:stretch>
            <a:fillRect/>
          </a:stretch>
        </p:blipFill>
        <p:spPr>
          <a:xfrm>
            <a:off x="0" y="0"/>
            <a:ext cx="12191996" cy="6810506"/>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7ABD7D3-FB5F-460B-94BC-013060B4AE41}"/>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0C4A6C7-17BE-4AD7-9A6D-7D69B23A2690}"/>
              </a:ext>
            </a:extLst>
          </p:cNvPr>
          <p:cNvPicPr>
            <a:picLocks noChangeAspect="1"/>
          </p:cNvPicPr>
          <p:nvPr/>
        </p:nvPicPr>
        <p:blipFill>
          <a:blip r:embed="rId2"/>
          <a:stretch>
            <a:fillRect/>
          </a:stretch>
        </p:blipFill>
        <p:spPr>
          <a:xfrm>
            <a:off x="0" y="0"/>
            <a:ext cx="12126900" cy="6829726"/>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C23CF0F-9007-4A53-959F-D0EBAA1528E3}"/>
              </a:ext>
            </a:extLst>
          </p:cNvPr>
          <p:cNvPicPr>
            <a:picLocks noChangeAspect="1"/>
          </p:cNvPicPr>
          <p:nvPr/>
        </p:nvPicPr>
        <p:blipFill>
          <a:blip r:embed="rId2"/>
          <a:stretch>
            <a:fillRect/>
          </a:stretch>
        </p:blipFill>
        <p:spPr>
          <a:xfrm>
            <a:off x="0" y="0"/>
            <a:ext cx="12191996" cy="6864958"/>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886FE80-EF90-4C68-8607-741EF366870D}"/>
              </a:ext>
            </a:extLst>
          </p:cNvPr>
          <p:cNvPicPr>
            <a:picLocks noChangeAspect="1"/>
          </p:cNvPicPr>
          <p:nvPr/>
        </p:nvPicPr>
        <p:blipFill>
          <a:blip r:embed="rId2"/>
          <a:stretch>
            <a:fillRect/>
          </a:stretch>
        </p:blipFill>
        <p:spPr>
          <a:xfrm>
            <a:off x="0" y="0"/>
            <a:ext cx="12191996" cy="6846195"/>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DEA27A8-B4EE-49E3-B3FC-3F328AB98379}"/>
              </a:ext>
            </a:extLst>
          </p:cNvPr>
          <p:cNvPicPr>
            <a:picLocks noChangeAspect="1"/>
          </p:cNvPicPr>
          <p:nvPr/>
        </p:nvPicPr>
        <p:blipFill>
          <a:blip r:embed="rId2"/>
          <a:stretch>
            <a:fillRect/>
          </a:stretch>
        </p:blipFill>
        <p:spPr>
          <a:xfrm>
            <a:off x="0" y="0"/>
            <a:ext cx="12100264"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D9CE60E-46A0-47A4-A38A-F05BD42A8316}"/>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588B6E1-A937-471F-A415-95EC33BEE1E8}"/>
              </a:ext>
            </a:extLst>
          </p:cNvPr>
          <p:cNvSpPr txBox="1"/>
          <p:nvPr/>
        </p:nvSpPr>
        <p:spPr>
          <a:xfrm>
            <a:off x="1695635" y="2139522"/>
            <a:ext cx="8762256" cy="2492992"/>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IGLESIA DE SANT FELIU</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De líneas primitivas románicas, la parroquia de Sant Feliu ha sido reformada en varias ocasiones y en 1524 se llevó a cabo una ampliación. La puerta de poniente está formada por tres archivoltas en degradación, enmarcadas en el exterior por un guardapolvo con moldura chequeada. El campanario es de torre de base cuadrada y cubierta piramidal. Cuenta con una nave antaño tuvo vuelta de cañón, con dos capillas por lado y con arcos formeros conservados. El ara del altar es un antiguo bloque de piedra decorado de estilo prerrománico. Destaca la veneración de una imagen renacentista de la Virgen en una capilla del presbiterio.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63DC51-441A-4819-85C6-967D1FC9CAF7}"/>
              </a:ext>
            </a:extLst>
          </p:cNvPr>
          <p:cNvPicPr>
            <a:picLocks noChangeAspect="1"/>
          </p:cNvPicPr>
          <p:nvPr/>
        </p:nvPicPr>
        <p:blipFill>
          <a:blip r:embed="rId2"/>
          <a:stretch>
            <a:fillRect/>
          </a:stretch>
        </p:blipFill>
        <p:spPr>
          <a:xfrm>
            <a:off x="1420428" y="0"/>
            <a:ext cx="9161757" cy="6871313"/>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9C60E56-319C-4B89-96FC-E1886E3F011A}"/>
              </a:ext>
            </a:extLst>
          </p:cNvPr>
          <p:cNvPicPr>
            <a:picLocks noChangeAspect="1"/>
          </p:cNvPicPr>
          <p:nvPr/>
        </p:nvPicPr>
        <p:blipFill>
          <a:blip r:embed="rId2"/>
          <a:stretch>
            <a:fillRect/>
          </a:stretch>
        </p:blipFill>
        <p:spPr>
          <a:xfrm>
            <a:off x="1065321" y="82716"/>
            <a:ext cx="10173806" cy="6775914"/>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39F0D30-3765-4969-A1A5-FA8B83234662}"/>
              </a:ext>
            </a:extLst>
          </p:cNvPr>
          <p:cNvPicPr>
            <a:picLocks noChangeAspect="1"/>
          </p:cNvPicPr>
          <p:nvPr/>
        </p:nvPicPr>
        <p:blipFill>
          <a:blip r:embed="rId2"/>
          <a:stretch>
            <a:fillRect/>
          </a:stretch>
        </p:blipFill>
        <p:spPr>
          <a:xfrm>
            <a:off x="846341" y="0"/>
            <a:ext cx="10366159" cy="689997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8F5A284-54BA-4EA9-8CE5-B27B24D34975}"/>
              </a:ext>
            </a:extLst>
          </p:cNvPr>
          <p:cNvPicPr>
            <a:picLocks noChangeAspect="1"/>
          </p:cNvPicPr>
          <p:nvPr/>
        </p:nvPicPr>
        <p:blipFill>
          <a:blip r:embed="rId2"/>
          <a:stretch>
            <a:fillRect/>
          </a:stretch>
        </p:blipFill>
        <p:spPr>
          <a:xfrm>
            <a:off x="897062" y="0"/>
            <a:ext cx="4910071" cy="6858000"/>
          </a:xfrm>
          <a:prstGeom prst="rect">
            <a:avLst/>
          </a:prstGeom>
          <a:noFill/>
          <a:ln cap="flat">
            <a:noFill/>
          </a:ln>
        </p:spPr>
      </p:pic>
      <p:pic>
        <p:nvPicPr>
          <p:cNvPr id="3" name="Imagen 4">
            <a:extLst>
              <a:ext uri="{FF2B5EF4-FFF2-40B4-BE49-F238E27FC236}">
                <a16:creationId xmlns:a16="http://schemas.microsoft.com/office/drawing/2014/main" id="{24375290-0E56-4710-8C5F-2DF129BA389A}"/>
              </a:ext>
            </a:extLst>
          </p:cNvPr>
          <p:cNvPicPr>
            <a:picLocks noChangeAspect="1"/>
          </p:cNvPicPr>
          <p:nvPr/>
        </p:nvPicPr>
        <p:blipFill>
          <a:blip r:embed="rId3"/>
          <a:stretch>
            <a:fillRect/>
          </a:stretch>
        </p:blipFill>
        <p:spPr>
          <a:xfrm>
            <a:off x="6364004" y="0"/>
            <a:ext cx="4933709"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1522BE8-0D5C-421E-9D71-846A02610F0E}"/>
              </a:ext>
            </a:extLst>
          </p:cNvPr>
          <p:cNvPicPr>
            <a:picLocks noChangeAspect="1"/>
          </p:cNvPicPr>
          <p:nvPr/>
        </p:nvPicPr>
        <p:blipFill>
          <a:blip r:embed="rId2"/>
          <a:stretch>
            <a:fillRect/>
          </a:stretch>
        </p:blipFill>
        <p:spPr>
          <a:xfrm>
            <a:off x="0" y="0"/>
            <a:ext cx="12100264" cy="6858393"/>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071E987-F899-4185-BB26-6BE216B6D046}"/>
              </a:ext>
            </a:extLst>
          </p:cNvPr>
          <p:cNvPicPr>
            <a:picLocks noChangeAspect="1"/>
          </p:cNvPicPr>
          <p:nvPr/>
        </p:nvPicPr>
        <p:blipFill>
          <a:blip r:embed="rId2"/>
          <a:stretch>
            <a:fillRect/>
          </a:stretch>
        </p:blipFill>
        <p:spPr>
          <a:xfrm>
            <a:off x="970205" y="0"/>
            <a:ext cx="10286679" cy="683161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8982623-AC60-4A28-9353-19C8B18C6E35}"/>
              </a:ext>
            </a:extLst>
          </p:cNvPr>
          <p:cNvPicPr>
            <a:picLocks noChangeAspect="1"/>
          </p:cNvPicPr>
          <p:nvPr/>
        </p:nvPicPr>
        <p:blipFill>
          <a:blip r:embed="rId2"/>
          <a:stretch>
            <a:fillRect/>
          </a:stretch>
        </p:blipFill>
        <p:spPr>
          <a:xfrm>
            <a:off x="266703" y="0"/>
            <a:ext cx="11603086"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C9D1023-BCD8-46DF-B361-93F5E742165D}"/>
              </a:ext>
            </a:extLst>
          </p:cNvPr>
          <p:cNvPicPr>
            <a:picLocks noChangeAspect="1"/>
          </p:cNvPicPr>
          <p:nvPr/>
        </p:nvPicPr>
        <p:blipFill>
          <a:blip r:embed="rId2"/>
          <a:stretch>
            <a:fillRect/>
          </a:stretch>
        </p:blipFill>
        <p:spPr>
          <a:xfrm>
            <a:off x="0" y="0"/>
            <a:ext cx="12126900"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84221E1-665B-433E-8B61-BF1501BAFC5F}"/>
              </a:ext>
            </a:extLst>
          </p:cNvPr>
          <p:cNvPicPr>
            <a:picLocks noChangeAspect="1"/>
          </p:cNvPicPr>
          <p:nvPr/>
        </p:nvPicPr>
        <p:blipFill>
          <a:blip r:embed="rId2"/>
          <a:stretch>
            <a:fillRect/>
          </a:stretch>
        </p:blipFill>
        <p:spPr>
          <a:xfrm>
            <a:off x="1464813" y="0"/>
            <a:ext cx="9108484" cy="6831363"/>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687B7EC-7C37-4DFB-B26C-EFF681CEDF99}"/>
              </a:ext>
            </a:extLst>
          </p:cNvPr>
          <p:cNvPicPr>
            <a:picLocks noChangeAspect="1"/>
          </p:cNvPicPr>
          <p:nvPr/>
        </p:nvPicPr>
        <p:blipFill>
          <a:blip r:embed="rId2"/>
          <a:stretch>
            <a:fillRect/>
          </a:stretch>
        </p:blipFill>
        <p:spPr>
          <a:xfrm>
            <a:off x="584740" y="429969"/>
            <a:ext cx="4203533" cy="5606844"/>
          </a:xfrm>
          <a:prstGeom prst="rect">
            <a:avLst/>
          </a:prstGeom>
          <a:noFill/>
          <a:ln cap="flat">
            <a:noFill/>
          </a:ln>
        </p:spPr>
      </p:pic>
      <p:sp>
        <p:nvSpPr>
          <p:cNvPr id="3" name="CuadroTexto 3">
            <a:extLst>
              <a:ext uri="{FF2B5EF4-FFF2-40B4-BE49-F238E27FC236}">
                <a16:creationId xmlns:a16="http://schemas.microsoft.com/office/drawing/2014/main" id="{56D32B84-95A9-42F9-B88E-1E249B25B0F1}"/>
              </a:ext>
            </a:extLst>
          </p:cNvPr>
          <p:cNvSpPr txBox="1"/>
          <p:nvPr/>
        </p:nvSpPr>
        <p:spPr>
          <a:xfrm>
            <a:off x="612556" y="6079873"/>
            <a:ext cx="4279035"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Felip Moga</a:t>
            </a:r>
          </a:p>
        </p:txBody>
      </p:sp>
      <p:sp>
        <p:nvSpPr>
          <p:cNvPr id="4" name="CuadroTexto 4">
            <a:extLst>
              <a:ext uri="{FF2B5EF4-FFF2-40B4-BE49-F238E27FC236}">
                <a16:creationId xmlns:a16="http://schemas.microsoft.com/office/drawing/2014/main" id="{14850A4B-3532-4412-9086-ACA3FA0A70FF}"/>
              </a:ext>
            </a:extLst>
          </p:cNvPr>
          <p:cNvSpPr txBox="1"/>
          <p:nvPr/>
        </p:nvSpPr>
        <p:spPr>
          <a:xfrm>
            <a:off x="5211193" y="598648"/>
            <a:ext cx="6240999" cy="5693868"/>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MUSÈU ETH CORRAU</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Musèu Eth Corrau de Bagergue, creado por Felipe Moga, profesor de esquí de los reyes, y campeón de España de esquí en 1957, ha reunido en su Museo Eth Corrau 2.500 piezas de antaño que evocan en la planta inferior el trabajo en el campo y en la superior escenas domésticas, infancia y esquí. Cencerros, herraduras, guadañas, máquinas para esquilar, herramientas de zapatero, de carpintero, esquís antiguos, collerones de mulas, prensas para quesos, pupitres, tronas y utensilios de la matanza, son algunas de las piezas que muestra Felipe Moga. La mayor parte han pertenecido a su familia, otras las ha comprado, algunas como una báscula procedente de la Val d’Aran, la ha encontrado en el Mercat dels Encants de Barcelona.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Cumplió la promesa que le hizo a su padre de conservar las piezas antiguas sobre las costumbres de la Val d’Aran. Recuerda que su padre le dijo que le agradecería que guardara todos los utensilios que él había heredado de su abuelo porque todo tendría un valor histórico y cultura. “Está todo lo que se utilizaba para el trabajo y en nuestra vivienda. Había que espabilarse de una forma u otra, éramos siete hermanos, con los padres nueve y con los abuelos once. Yo tengo noventa años y he pasado la posguerra. Lo pasamos un poco estrecho” rememora.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71402CE-D5D9-425D-9B92-02390B9B8696}"/>
              </a:ext>
            </a:extLst>
          </p:cNvPr>
          <p:cNvPicPr>
            <a:picLocks noChangeAspect="1"/>
          </p:cNvPicPr>
          <p:nvPr/>
        </p:nvPicPr>
        <p:blipFill>
          <a:blip r:embed="rId2"/>
          <a:stretch>
            <a:fillRect/>
          </a:stretch>
        </p:blipFill>
        <p:spPr>
          <a:xfrm>
            <a:off x="1485150" y="0"/>
            <a:ext cx="9132542" cy="6849413"/>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9BC8DAB-315F-4AE1-BC15-E56C7A4B16B7}"/>
              </a:ext>
            </a:extLst>
          </p:cNvPr>
          <p:cNvPicPr>
            <a:picLocks noChangeAspect="1"/>
          </p:cNvPicPr>
          <p:nvPr/>
        </p:nvPicPr>
        <p:blipFill>
          <a:blip r:embed="rId2"/>
          <a:stretch>
            <a:fillRect/>
          </a:stretch>
        </p:blipFill>
        <p:spPr>
          <a:xfrm>
            <a:off x="0" y="0"/>
            <a:ext cx="12096899" cy="6924586"/>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EF3B3CEE-7B9D-4DCF-865A-B2D0F89BF4F8}"/>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1B6182-9F5B-43FB-8259-BBAA5EEABB90}"/>
              </a:ext>
            </a:extLst>
          </p:cNvPr>
          <p:cNvPicPr>
            <a:picLocks noChangeAspect="1"/>
          </p:cNvPicPr>
          <p:nvPr/>
        </p:nvPicPr>
        <p:blipFill>
          <a:blip r:embed="rId2"/>
          <a:stretch>
            <a:fillRect/>
          </a:stretch>
        </p:blipFill>
        <p:spPr>
          <a:xfrm>
            <a:off x="1476271" y="0"/>
            <a:ext cx="9144000" cy="6858000"/>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5BF8663-4118-4815-9306-D7CADCE761E6}"/>
              </a:ext>
            </a:extLst>
          </p:cNvPr>
          <p:cNvPicPr>
            <a:picLocks noChangeAspect="1"/>
          </p:cNvPicPr>
          <p:nvPr/>
        </p:nvPicPr>
        <p:blipFill>
          <a:blip r:embed="rId2"/>
          <a:stretch>
            <a:fillRect/>
          </a:stretch>
        </p:blipFill>
        <p:spPr>
          <a:xfrm>
            <a:off x="0" y="0"/>
            <a:ext cx="12191996" cy="7119893"/>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55D936C-C644-4647-892E-7427620C7372}"/>
              </a:ext>
            </a:extLst>
          </p:cNvPr>
          <p:cNvPicPr>
            <a:picLocks noChangeAspect="1"/>
          </p:cNvPicPr>
          <p:nvPr/>
        </p:nvPicPr>
        <p:blipFill>
          <a:blip r:embed="rId2"/>
          <a:stretch>
            <a:fillRect/>
          </a:stretch>
        </p:blipFill>
        <p:spPr>
          <a:xfrm>
            <a:off x="1524003" y="19046"/>
            <a:ext cx="9144000" cy="6819896"/>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FF5D1EC-2272-4165-8633-18AC34AE53F1}"/>
              </a:ext>
            </a:extLst>
          </p:cNvPr>
          <p:cNvPicPr>
            <a:picLocks noChangeAspect="1"/>
          </p:cNvPicPr>
          <p:nvPr/>
        </p:nvPicPr>
        <p:blipFill>
          <a:blip r:embed="rId2"/>
          <a:stretch>
            <a:fillRect/>
          </a:stretch>
        </p:blipFill>
        <p:spPr>
          <a:xfrm>
            <a:off x="1524003" y="19046"/>
            <a:ext cx="9144000" cy="6819896"/>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5FFDDE1-3EAB-4B52-89E2-8F5989F2EA30}"/>
              </a:ext>
            </a:extLst>
          </p:cNvPr>
          <p:cNvPicPr>
            <a:picLocks noChangeAspect="1"/>
          </p:cNvPicPr>
          <p:nvPr/>
        </p:nvPicPr>
        <p:blipFill>
          <a:blip r:embed="rId2"/>
          <a:stretch>
            <a:fillRect/>
          </a:stretch>
        </p:blipFill>
        <p:spPr>
          <a:xfrm>
            <a:off x="1524003" y="19046"/>
            <a:ext cx="9144000" cy="6819896"/>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C5694CD-44D8-4619-92C5-5E4FEDAC337C}"/>
              </a:ext>
            </a:extLst>
          </p:cNvPr>
          <p:cNvPicPr>
            <a:picLocks noChangeAspect="1"/>
          </p:cNvPicPr>
          <p:nvPr/>
        </p:nvPicPr>
        <p:blipFill>
          <a:blip r:embed="rId2"/>
          <a:stretch>
            <a:fillRect/>
          </a:stretch>
        </p:blipFill>
        <p:spPr>
          <a:xfrm>
            <a:off x="1600556" y="0"/>
            <a:ext cx="9144000" cy="6858000"/>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7941A8-9C11-44D1-83CD-0770565DEA0E}"/>
              </a:ext>
            </a:extLst>
          </p:cNvPr>
          <p:cNvPicPr>
            <a:picLocks noChangeAspect="1"/>
          </p:cNvPicPr>
          <p:nvPr/>
        </p:nvPicPr>
        <p:blipFill>
          <a:blip r:embed="rId2"/>
          <a:stretch>
            <a:fillRect/>
          </a:stretch>
        </p:blipFill>
        <p:spPr>
          <a:xfrm>
            <a:off x="1565041" y="0"/>
            <a:ext cx="9144000" cy="6858000"/>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B7B0F153-CFEC-4DCF-A5C1-1298267AF049}"/>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77B54C0-BF92-429B-943B-A42D39D7DE05}"/>
              </a:ext>
            </a:extLst>
          </p:cNvPr>
          <p:cNvPicPr>
            <a:picLocks noChangeAspect="1"/>
          </p:cNvPicPr>
          <p:nvPr/>
        </p:nvPicPr>
        <p:blipFill>
          <a:blip r:embed="rId2"/>
          <a:stretch>
            <a:fillRect/>
          </a:stretch>
        </p:blipFill>
        <p:spPr>
          <a:xfrm>
            <a:off x="0" y="0"/>
            <a:ext cx="12118021" cy="6816385"/>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5583A7D-FB37-4B4D-BB03-9387B40FCA85}"/>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B449CF1-F158-4920-8519-86DE6E764D24}"/>
              </a:ext>
            </a:extLst>
          </p:cNvPr>
          <p:cNvPicPr>
            <a:picLocks noChangeAspect="1"/>
          </p:cNvPicPr>
          <p:nvPr/>
        </p:nvPicPr>
        <p:blipFill>
          <a:blip r:embed="rId2"/>
          <a:stretch>
            <a:fillRect/>
          </a:stretch>
        </p:blipFill>
        <p:spPr>
          <a:xfrm>
            <a:off x="0" y="0"/>
            <a:ext cx="12109143" cy="6811393"/>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FC5BFC-B229-4F5B-93E2-1D9B1AE91AC7}"/>
              </a:ext>
            </a:extLst>
          </p:cNvPr>
          <p:cNvPicPr>
            <a:picLocks noChangeAspect="1"/>
          </p:cNvPicPr>
          <p:nvPr/>
        </p:nvPicPr>
        <p:blipFill>
          <a:blip r:embed="rId2"/>
          <a:stretch>
            <a:fillRect/>
          </a:stretch>
        </p:blipFill>
        <p:spPr>
          <a:xfrm>
            <a:off x="0" y="0"/>
            <a:ext cx="12064749" cy="6865114"/>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2A4E3B7-7DDA-4A5F-B405-8D0C21045461}"/>
              </a:ext>
            </a:extLst>
          </p:cNvPr>
          <p:cNvPicPr>
            <a:picLocks noChangeAspect="1"/>
          </p:cNvPicPr>
          <p:nvPr/>
        </p:nvPicPr>
        <p:blipFill>
          <a:blip r:embed="rId2"/>
          <a:stretch>
            <a:fillRect/>
          </a:stretch>
        </p:blipFill>
        <p:spPr>
          <a:xfrm>
            <a:off x="1656700" y="0"/>
            <a:ext cx="8938150" cy="6858000"/>
          </a:xfrm>
          <a:prstGeom prst="rect">
            <a:avLst/>
          </a:prstGeom>
          <a:noFill/>
          <a:ln cap="flat">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2E1D06A5-96CA-4691-B21F-FEC3BB14F918}"/>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2AC7A908-0C93-4905-B185-72B15387D648}"/>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D6E5D871-18D9-4619-907E-22FCBB94A18A}"/>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66F13F61-2BDC-4C89-9676-3CF98B976EF9}"/>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7308736C-A102-4549-99B5-8A14CDE1F2B2}"/>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651E7467-F08E-4D1A-A4E1-32EA8536FA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E0299C92-80D2-4DFD-81A6-ACAB7748D6BF}"/>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C99B2542-2FD6-40AC-8D72-A7DA823DA359}"/>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EBF5A19A-BA7D-4F8F-B0E2-4EAB2BD0DB0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22ECC4CA-5FE0-402F-979C-F3343FB5EC5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A69ADA9C-E4C7-439D-90C0-4F0D5114FAA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02186B39-7BF4-44B1-8997-E04109C7944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D63F7AD7-29A8-4E31-BA33-16DD72D360FD}"/>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98AB7E40-2C39-4FAD-8ABF-0457E4F7F624}"/>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8700530"/>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113</TotalTime>
  <Words>753</Words>
  <Application>Microsoft Office PowerPoint</Application>
  <PresentationFormat>Panorámica</PresentationFormat>
  <Paragraphs>24</Paragraphs>
  <Slides>62</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62</vt:i4>
      </vt:variant>
    </vt:vector>
  </HeadingPairs>
  <TitlesOfParts>
    <vt:vector size="71"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2021-05-21T10:08:42Z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