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comments/comment1.xml" ContentType="application/vnd.openxmlformats-officedocument.presentationml.comment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rdcOJ818gM3O9LObHZktw==" hashData="ogTS2GJOdqqsezaISyqA0EjtZak="/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eremías candelo valencia" initials="jcv" lastIdx="1" clrIdx="0">
    <p:extLst>
      <p:ext uri="{19B8F6BF-5375-455C-9EA6-DF929625EA0E}">
        <p15:presenceInfo xmlns:p15="http://schemas.microsoft.com/office/powerpoint/2012/main" xmlns="" userId="3d66b8a187300da0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2" autoAdjust="0"/>
    <p:restoredTop sz="94660"/>
  </p:normalViewPr>
  <p:slideViewPr>
    <p:cSldViewPr snapToGrid="0">
      <p:cViewPr varScale="1">
        <p:scale>
          <a:sx n="33" d="100"/>
          <a:sy n="33" d="100"/>
        </p:scale>
        <p:origin x="-84" y="-17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commentAuthors" Target="commentAuthor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7-11T09:47:18.666" idx="1">
    <p:pos x="7680" y="0"/>
    <p:text/>
    <p:extLst>
      <p:ext uri="{C676402C-5697-4E1C-873F-D02D1690AC5C}">
        <p15:threadingInfo xmlns:p15="http://schemas.microsoft.com/office/powerpoint/2012/main" xmlns="" timeZoneBias="30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10AC9-39E0-4B3C-A1FF-A5F5F7A4A33F}" type="datetimeFigureOut">
              <a:rPr lang="es-CO" smtClean="0"/>
              <a:pPr/>
              <a:t>11/07/2016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0071F-1168-4B26-8222-ECDC17B3623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7267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10AC9-39E0-4B3C-A1FF-A5F5F7A4A33F}" type="datetimeFigureOut">
              <a:rPr lang="es-CO" smtClean="0"/>
              <a:pPr/>
              <a:t>11/07/2016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0071F-1168-4B26-8222-ECDC17B3623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564523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10AC9-39E0-4B3C-A1FF-A5F5F7A4A33F}" type="datetimeFigureOut">
              <a:rPr lang="es-CO" smtClean="0"/>
              <a:pPr/>
              <a:t>11/07/2016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0071F-1168-4B26-8222-ECDC17B3623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354257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10AC9-39E0-4B3C-A1FF-A5F5F7A4A33F}" type="datetimeFigureOut">
              <a:rPr lang="es-CO" smtClean="0"/>
              <a:pPr/>
              <a:t>11/07/2016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0071F-1168-4B26-8222-ECDC17B3623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65859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10AC9-39E0-4B3C-A1FF-A5F5F7A4A33F}" type="datetimeFigureOut">
              <a:rPr lang="es-CO" smtClean="0"/>
              <a:pPr/>
              <a:t>11/07/2016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0071F-1168-4B26-8222-ECDC17B3623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631250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10AC9-39E0-4B3C-A1FF-A5F5F7A4A33F}" type="datetimeFigureOut">
              <a:rPr lang="es-CO" smtClean="0"/>
              <a:pPr/>
              <a:t>11/07/2016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0071F-1168-4B26-8222-ECDC17B3623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2910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10AC9-39E0-4B3C-A1FF-A5F5F7A4A33F}" type="datetimeFigureOut">
              <a:rPr lang="es-CO" smtClean="0"/>
              <a:pPr/>
              <a:t>11/07/2016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0071F-1168-4B26-8222-ECDC17B3623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94632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10AC9-39E0-4B3C-A1FF-A5F5F7A4A33F}" type="datetimeFigureOut">
              <a:rPr lang="es-CO" smtClean="0"/>
              <a:pPr/>
              <a:t>11/07/2016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0071F-1168-4B26-8222-ECDC17B3623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84240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10AC9-39E0-4B3C-A1FF-A5F5F7A4A33F}" type="datetimeFigureOut">
              <a:rPr lang="es-CO" smtClean="0"/>
              <a:pPr/>
              <a:t>11/07/2016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0071F-1168-4B26-8222-ECDC17B3623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053172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10AC9-39E0-4B3C-A1FF-A5F5F7A4A33F}" type="datetimeFigureOut">
              <a:rPr lang="es-CO" smtClean="0"/>
              <a:pPr/>
              <a:t>11/07/2016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0071F-1168-4B26-8222-ECDC17B3623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13090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10AC9-39E0-4B3C-A1FF-A5F5F7A4A33F}" type="datetimeFigureOut">
              <a:rPr lang="es-CO" smtClean="0"/>
              <a:pPr/>
              <a:t>11/07/2016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0071F-1168-4B26-8222-ECDC17B3623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750372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D10AC9-39E0-4B3C-A1FF-A5F5F7A4A33F}" type="datetimeFigureOut">
              <a:rPr lang="es-CO" smtClean="0"/>
              <a:pPr/>
              <a:t>11/07/2016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10071F-1168-4B26-8222-ECDC17B3623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77350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6" Type="http://schemas.openxmlformats.org/officeDocument/2006/relationships/comments" Target="../comments/comment1.xml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8.png"/><Relationship Id="rId10" Type="http://schemas.openxmlformats.org/officeDocument/2006/relationships/image" Target="../media/image8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M_sica_hermosa_china_tradicional_9_YouTube_1_conve - copia (2)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6828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5196840" y="4191000"/>
            <a:ext cx="17983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i="1" dirty="0" smtClean="0">
                <a:solidFill>
                  <a:schemeClr val="bg1"/>
                </a:solidFill>
              </a:rPr>
              <a:t>Creó: Jeremías</a:t>
            </a:r>
          </a:p>
          <a:p>
            <a:pPr algn="ctr"/>
            <a:r>
              <a:rPr lang="es-CO" sz="1000" i="1" dirty="0" smtClean="0">
                <a:solidFill>
                  <a:schemeClr val="bg1"/>
                </a:solidFill>
              </a:rPr>
              <a:t>Para mis: </a:t>
            </a:r>
            <a:r>
              <a:rPr lang="es-CO" sz="1000" i="1" dirty="0" err="1" smtClean="0">
                <a:solidFill>
                  <a:schemeClr val="bg1"/>
                </a:solidFill>
              </a:rPr>
              <a:t>pps</a:t>
            </a:r>
            <a:r>
              <a:rPr lang="es-CO" sz="1000" i="1" dirty="0" smtClean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CO" sz="1000" i="1" dirty="0" smtClean="0">
                <a:solidFill>
                  <a:schemeClr val="bg1"/>
                </a:solidFill>
              </a:rPr>
              <a:t>Música: Música Hermosa China</a:t>
            </a:r>
            <a:endParaRPr lang="es-CO" sz="10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014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1993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7950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1190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5516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5121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8257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63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300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78399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19449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04901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94576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38757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038225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26080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57575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24788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2941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86751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27077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84502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41420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07983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87926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853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18196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84243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09929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267646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71995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65383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19938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557622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32139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817954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038002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04137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190186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08443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472466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563481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493623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692247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157374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203450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556085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405969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058878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927990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49722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845547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148635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115505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918602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066461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116782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695252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494035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835216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689814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740291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661926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588944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136260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466966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09357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3718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048512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505209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630714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176467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06634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21920" y="0"/>
            <a:ext cx="123139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255110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140551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098391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521716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28</Words>
  <Application>Microsoft Office PowerPoint</Application>
  <PresentationFormat>Personalizado</PresentationFormat>
  <Paragraphs>5</Paragraphs>
  <Slides>76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76</vt:i4>
      </vt:variant>
    </vt:vector>
  </HeadingPairs>
  <TitlesOfParts>
    <vt:vector size="7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12</cp:revision>
  <dcterms:created xsi:type="dcterms:W3CDTF">2016-07-10T23:45:36Z</dcterms:created>
  <dcterms:modified xsi:type="dcterms:W3CDTF">2016-07-11T15:39:08Z</dcterms:modified>
</cp:coreProperties>
</file>