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69" r:id="rId1"/>
    <p:sldMasterId id="2147485081" r:id="rId2"/>
  </p:sldMasterIdLst>
  <p:notesMasterIdLst>
    <p:notesMasterId r:id="rId23"/>
  </p:notesMasterIdLst>
  <p:sldIdLst>
    <p:sldId id="379" r:id="rId3"/>
    <p:sldId id="382" r:id="rId4"/>
    <p:sldId id="364" r:id="rId5"/>
    <p:sldId id="416" r:id="rId6"/>
    <p:sldId id="383" r:id="rId7"/>
    <p:sldId id="400" r:id="rId8"/>
    <p:sldId id="401" r:id="rId9"/>
    <p:sldId id="402" r:id="rId10"/>
    <p:sldId id="403" r:id="rId11"/>
    <p:sldId id="404" r:id="rId12"/>
    <p:sldId id="405" r:id="rId13"/>
    <p:sldId id="406" r:id="rId14"/>
    <p:sldId id="407" r:id="rId15"/>
    <p:sldId id="408" r:id="rId16"/>
    <p:sldId id="409" r:id="rId17"/>
    <p:sldId id="410" r:id="rId18"/>
    <p:sldId id="411" r:id="rId19"/>
    <p:sldId id="380" r:id="rId20"/>
    <p:sldId id="355" r:id="rId21"/>
    <p:sldId id="361" r:id="rId22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5D09"/>
    <a:srgbClr val="996633"/>
    <a:srgbClr val="924900"/>
    <a:srgbClr val="009900"/>
    <a:srgbClr val="0080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7" d="100"/>
          <a:sy n="67" d="100"/>
        </p:scale>
        <p:origin x="372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24/03/2016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24/03/2016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wav"/><Relationship Id="rId7" Type="http://schemas.openxmlformats.org/officeDocument/2006/relationships/image" Target="../media/image1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5" Type="http://schemas.openxmlformats.org/officeDocument/2006/relationships/slideLayout" Target="../slideLayouts/slideLayout18.xml"/><Relationship Id="rId10" Type="http://schemas.openxmlformats.org/officeDocument/2006/relationships/audio" Target="../media/audio1.wav"/><Relationship Id="rId4" Type="http://schemas.openxmlformats.org/officeDocument/2006/relationships/audio" Target="../media/media2.wav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wav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jp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3.png"/><Relationship Id="rId4" Type="http://schemas.openxmlformats.org/officeDocument/2006/relationships/audio" Target="../media/media2.wav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3.wav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1.jp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22.png"/><Relationship Id="rId4" Type="http://schemas.openxmlformats.org/officeDocument/2006/relationships/audio" Target="../media/media3.wav"/><Relationship Id="rId9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31371" y="5541039"/>
            <a:ext cx="7872875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808" y="5973087"/>
            <a:ext cx="1582376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 Rectángulo"/>
          <p:cNvSpPr/>
          <p:nvPr/>
        </p:nvSpPr>
        <p:spPr>
          <a:xfrm>
            <a:off x="1775520" y="2204864"/>
            <a:ext cx="8640960" cy="10801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20000"/>
                <a:gd name="adj2" fmla="val 24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</a:rPr>
              <a:t> Auténticos jardines secretos 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</a:endParaRPr>
          </a:p>
        </p:txBody>
      </p:sp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Eaglenest-avion aterrizando 023-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853618" y="7172314"/>
            <a:ext cx="319095" cy="31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69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sndAc>
          <p:stSnd>
            <p:snd r:embed="rId6" name="Eagle 1 - Homenaje a Javier Solis Mix.wav"/>
          </p:stSnd>
        </p:sndAc>
      </p:transition>
    </mc:Choice>
    <mc:Fallback xmlns="">
      <p:transition advTm="0">
        <p:sndAc>
          <p:stSnd>
            <p:snd r:embed="rId10" name="Eagle 1 - Homenaje a Javier Solis Mi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1818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3333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5" grpId="0"/>
      <p:bldP spid="6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31371" y="5541039"/>
            <a:ext cx="7872875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3917100"/>
            <a:ext cx="864096" cy="303988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808" y="5973087"/>
            <a:ext cx="1582376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2860547" y="4582789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 Rectángulo"/>
          <p:cNvSpPr/>
          <p:nvPr/>
        </p:nvSpPr>
        <p:spPr>
          <a:xfrm>
            <a:off x="1775520" y="2204864"/>
            <a:ext cx="8640960" cy="10801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20000"/>
                <a:gd name="adj2" fmla="val 24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Deutsch Gothic" pitchFamily="2" charset="0"/>
              </a:rPr>
              <a:t>Auténticos jardines secretos 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Deutsch Gothic" pitchFamily="2" charset="0"/>
            </a:endParaRPr>
          </a:p>
        </p:txBody>
      </p:sp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sp>
        <p:nvSpPr>
          <p:cNvPr id="9" name="12 CuadroTexto"/>
          <p:cNvSpPr txBox="1"/>
          <p:nvPr/>
        </p:nvSpPr>
        <p:spPr>
          <a:xfrm>
            <a:off x="839416" y="3901097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Eaglenest-avion aterrizando 023-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53618" y="7172314"/>
            <a:ext cx="319095" cy="31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93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79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285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36" presetClass="path" presetSubtype="0" accel="50000" decel="5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4.79167E-6 -0.00718 L -0.56861 0.20879 L -1.02239 0.21342 " pathEditMode="relative" rAng="0" ptsTypes="AAA">
                                      <p:cBhvr>
                                        <p:cTn id="19" dur="2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120" y="1101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28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8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2.96296E-6 L -0.46263 0.01412 " pathEditMode="relative" rAng="0" ptsTypes="AA">
                                      <p:cBhvr>
                                        <p:cTn id="30" dur="1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38" y="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1818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3333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 uiExpand="1" build="p"/>
      <p:bldP spid="9" grpId="0"/>
      <p:bldP spid="9" grpId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0"/>
            <a:ext cx="1152128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023992" y="498158"/>
            <a:ext cx="97174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b="1" kern="18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</a:rPr>
              <a:t>por Javi</a:t>
            </a:r>
            <a:endParaRPr lang="es-ES" sz="1600" b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071664" y="2190343"/>
            <a:ext cx="7848872" cy="228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Relajar la vista nunca viene mal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así que en vez de aprender cosas sobre plantas y su cultivo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vamos a dejar que nuestros ojos disfruten un poco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con estos fantásticos jardines privados de Norteamérica. </a:t>
            </a:r>
          </a:p>
          <a:p>
            <a:pPr algn="ctr">
              <a:lnSpc>
                <a:spcPts val="2800"/>
              </a:lnSpc>
            </a:pPr>
            <a:endParaRPr lang="es-ES" sz="32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 veces lo más bello no está a la vista de todo el mundo…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98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5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0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4" y="836712"/>
            <a:ext cx="8532948" cy="5688632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Rectángulo 2"/>
          <p:cNvSpPr/>
          <p:nvPr/>
        </p:nvSpPr>
        <p:spPr>
          <a:xfrm>
            <a:off x="8136904" y="1124744"/>
            <a:ext cx="3935760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Un encantador jardín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 estilo rústico inglés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que con sus rústicas pégolas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para que trepen los rosales. </a:t>
            </a:r>
          </a:p>
          <a:p>
            <a:pPr algn="ctr">
              <a:lnSpc>
                <a:spcPts val="2800"/>
              </a:lnSpc>
            </a:pPr>
            <a:endParaRPr lang="es-ES" sz="32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 destacar también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los elegantes y cuidados setos. </a:t>
            </a:r>
          </a:p>
          <a:p>
            <a:pPr algn="ctr">
              <a:lnSpc>
                <a:spcPts val="2800"/>
              </a:lnSpc>
            </a:pPr>
            <a:endParaRPr lang="es-ES" sz="32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En él se puede ver incluso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un ha-ha o salto del lobo,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un muro en forma de zanja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en el que la pared vertical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se recubre de piedra.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744762" y="6237312"/>
            <a:ext cx="6702477" cy="4514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Se consigue así delimitar el jardín sin tapar las vistas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3948617" y="233789"/>
            <a:ext cx="4294765" cy="913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32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Stone Acres</a:t>
            </a:r>
          </a:p>
          <a:p>
            <a:pPr lvl="0" algn="ctr">
              <a:lnSpc>
                <a:spcPts val="32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Stonington, Connecticut</a:t>
            </a:r>
          </a:p>
        </p:txBody>
      </p:sp>
    </p:spTree>
    <p:extLst>
      <p:ext uri="{BB962C8B-B14F-4D97-AF65-F5344CB8AC3E}">
        <p14:creationId xmlns:p14="http://schemas.microsoft.com/office/powerpoint/2010/main" val="2981947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8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4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13-autenticos-jardines-secretos-0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760" y="980728"/>
            <a:ext cx="8208912" cy="5472608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4" name="Rectángulo 3"/>
          <p:cNvSpPr/>
          <p:nvPr/>
        </p:nvSpPr>
        <p:spPr>
          <a:xfrm>
            <a:off x="0" y="2048262"/>
            <a:ext cx="393576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Una puerta de piedra se abre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 casi una hectárea de jardín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que cuenta con numerosos senderos salpicados de esculturas,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camas de azucenas,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una cascada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rodeada de arces japoneses </a:t>
            </a:r>
          </a:p>
          <a:p>
            <a:pPr algn="ctr">
              <a:lnSpc>
                <a:spcPts val="2800"/>
              </a:lnSpc>
            </a:pPr>
            <a:r>
              <a:rPr lang="es-ES" sz="32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y mucho más.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905336" y="233789"/>
            <a:ext cx="4381328" cy="979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Murray Gardens</a:t>
            </a:r>
          </a:p>
          <a:p>
            <a:pPr algn="ctr">
              <a:lnSpc>
                <a:spcPts val="32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Glastonbury, Connecticut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1110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13-autenticos-jardines-secretos-0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4" y="476672"/>
            <a:ext cx="7668852" cy="511256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2" name="Rectángulo 1"/>
          <p:cNvSpPr/>
          <p:nvPr/>
        </p:nvSpPr>
        <p:spPr>
          <a:xfrm>
            <a:off x="0" y="5786874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Tras la puerta azul se puede disfrutar de un jardín de mariposas, en el que se cultivan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las plantas y flores que les resultan más atractivas a estos bellos lepidópteros.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7392144" y="1589830"/>
            <a:ext cx="4796506" cy="1047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Garden of Barbara Baker</a:t>
            </a:r>
          </a:p>
          <a:p>
            <a:pPr algn="ctr">
              <a:lnSpc>
                <a:spcPts val="35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Fort Worth, Texas</a:t>
            </a:r>
            <a:endParaRPr lang="es-ES" sz="4400" b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7464152" y="3699609"/>
            <a:ext cx="470316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Estructurado en varias parcelas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al estilo inglés,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separadas por muros y puertas.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4924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4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8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0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1052736"/>
            <a:ext cx="7227168" cy="4818112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0" y="6165304"/>
            <a:ext cx="12192000" cy="500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En 2016 también tendrá un jardín de rosas y una chimenea al aire libre.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71839" y="1754426"/>
            <a:ext cx="3831497" cy="9900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Garden at Elm Tree </a:t>
            </a:r>
          </a:p>
          <a:p>
            <a:pPr algn="ctr">
              <a:lnSpc>
                <a:spcPts val="35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Chicago, Illinois</a:t>
            </a:r>
            <a:endParaRPr lang="es-ES" sz="4400" b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24680" y="3429000"/>
            <a:ext cx="47525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Esta majestuosa porción de tierra que ahora está totalmente llena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 bulbos de floración primaveral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ha sido objeto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 una amplia renovación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desde el año 2006.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2992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7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1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0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16" y="836712"/>
            <a:ext cx="6579096" cy="4386064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996633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7895456" y="1340768"/>
            <a:ext cx="3385863" cy="9900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The Woodlands</a:t>
            </a:r>
          </a:p>
          <a:p>
            <a:pPr algn="ctr">
              <a:lnSpc>
                <a:spcPts val="35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St. Louis, Misuri</a:t>
            </a:r>
          </a:p>
        </p:txBody>
      </p:sp>
      <p:sp>
        <p:nvSpPr>
          <p:cNvPr id="4" name="Rectángulo 3"/>
          <p:cNvSpPr/>
          <p:nvPr/>
        </p:nvSpPr>
        <p:spPr>
          <a:xfrm>
            <a:off x="7032104" y="3269496"/>
            <a:ext cx="5159896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Esta finca alberga una casa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 estilo Tudor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y aunque ha cambiado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un par de veces de manos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desde su finalización en 1927,</a:t>
            </a:r>
          </a:p>
        </p:txBody>
      </p:sp>
      <p:sp>
        <p:nvSpPr>
          <p:cNvPr id="5" name="Rectángulo 4"/>
          <p:cNvSpPr/>
          <p:nvPr/>
        </p:nvSpPr>
        <p:spPr>
          <a:xfrm>
            <a:off x="0" y="5445224"/>
            <a:ext cx="1219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cada propietario ha sido un jardinero tenaz. </a:t>
            </a:r>
          </a:p>
          <a:p>
            <a:pPr algn="ctr">
              <a:lnSpc>
                <a:spcPts val="2800"/>
              </a:lnSpc>
            </a:pPr>
            <a:endParaRPr lang="es-ES" sz="36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El actual propietario ha reformado por completo el jardín de rosas en los últimos años.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7239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3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1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0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476" y="764704"/>
            <a:ext cx="7335180" cy="48901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218700" y="1603986"/>
            <a:ext cx="4203395" cy="9900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Alice Platt</a:t>
            </a:r>
          </a:p>
          <a:p>
            <a:pPr algn="ctr">
              <a:lnSpc>
                <a:spcPts val="35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Taghkanic, New York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3119056"/>
            <a:ext cx="4665476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Al final de un camino rural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se encuentra este jardín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que cuenta con puentes y caminos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que abrazan la vegetación natural en lugar de competir con ella.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-24680" y="6001930"/>
            <a:ext cx="1221668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Un buen ejemplo de jardín salvaje.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9573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6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4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0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96" y="1052736"/>
            <a:ext cx="6471084" cy="48245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6744072" y="1556792"/>
            <a:ext cx="515989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Garden of Jane Garmey</a:t>
            </a:r>
          </a:p>
          <a:p>
            <a:pPr algn="ctr">
              <a:lnSpc>
                <a:spcPts val="35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West Cornwall, Connecticut</a:t>
            </a:r>
            <a:endParaRPr lang="es-ES" sz="4400" b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096000" y="3212976"/>
            <a:ext cx="609600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Seculares arces de azúcar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aislan a este fantástico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 una carretera.</a:t>
            </a:r>
          </a:p>
          <a:p>
            <a:pPr algn="ctr">
              <a:lnSpc>
                <a:spcPts val="2800"/>
              </a:lnSpc>
            </a:pPr>
            <a:endParaRPr lang="es-ES" sz="36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Si tienes la suerte de conseguir entrar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podrás disfrutar de un bonito jardín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con pajarera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y una casa que data de 1827.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5896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1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0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852" y="764704"/>
            <a:ext cx="7047796" cy="5289401"/>
          </a:xfrm>
          <a:prstGeom prst="snip2DiagRect">
            <a:avLst>
              <a:gd name="adj1" fmla="val 16373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0" y="1340768"/>
            <a:ext cx="4880852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Kennelston Cottage</a:t>
            </a:r>
          </a:p>
          <a:p>
            <a:pPr algn="ctr">
              <a:lnSpc>
                <a:spcPts val="40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Far Hills, Nueva Jersey</a:t>
            </a:r>
            <a:endParaRPr lang="es-ES" sz="4400" b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3284984"/>
            <a:ext cx="48808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Cada parcela de este jardín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 estilo europeo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provoca una sensación distinta,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desde el clásico jardín de plantas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hasta un patio de piedra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pasando por un estanque.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0533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0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6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0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84" y="483096"/>
            <a:ext cx="8307288" cy="604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8544272" y="1268760"/>
            <a:ext cx="3624064" cy="1778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Arthur Garden</a:t>
            </a:r>
          </a:p>
          <a:p>
            <a:pPr algn="ctr">
              <a:lnSpc>
                <a:spcPts val="43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Fuquay-Varina,</a:t>
            </a:r>
          </a:p>
          <a:p>
            <a:pPr algn="ctr">
              <a:lnSpc>
                <a:spcPts val="4300"/>
              </a:lnSpc>
            </a:pPr>
            <a:r>
              <a:rPr lang="es-E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Carolina del Norte</a:t>
            </a:r>
          </a:p>
        </p:txBody>
      </p:sp>
      <p:sp>
        <p:nvSpPr>
          <p:cNvPr id="4" name="Rectángulo 3"/>
          <p:cNvSpPr/>
          <p:nvPr/>
        </p:nvSpPr>
        <p:spPr>
          <a:xfrm>
            <a:off x="8544272" y="3838899"/>
            <a:ext cx="3624064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La que fuera una antigua plantación de tabaco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se utiliza ahora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como una especie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 laboratorio de cultivo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 alimentos.</a:t>
            </a:r>
          </a:p>
          <a:p>
            <a:pPr algn="ctr">
              <a:lnSpc>
                <a:spcPts val="2800"/>
              </a:lnSpc>
            </a:pPr>
            <a:endParaRPr lang="es-ES" sz="36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6512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1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1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760" y="620688"/>
            <a:ext cx="7848872" cy="5736638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0" y="692696"/>
            <a:ext cx="3935760" cy="1746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Bird Haven Farm</a:t>
            </a:r>
          </a:p>
          <a:p>
            <a:pPr algn="ctr">
              <a:lnSpc>
                <a:spcPts val="43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 Pottersville, </a:t>
            </a:r>
          </a:p>
          <a:p>
            <a:pPr algn="ctr">
              <a:lnSpc>
                <a:spcPts val="43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New Jersey</a:t>
            </a:r>
            <a:endParaRPr lang="es-ES" sz="4400" b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7328" y="2985333"/>
            <a:ext cx="386050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Este jardín cuenta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con un pasado literario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ya que fue propiedad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del escritor 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Edward Stratemeyer,</a:t>
            </a:r>
          </a:p>
          <a:p>
            <a:pPr lvl="0"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autor de una conocida serie </a:t>
            </a:r>
          </a:p>
          <a:p>
            <a:pPr lvl="0"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 libros de misterio protagonizados </a:t>
            </a:r>
          </a:p>
          <a:p>
            <a:pPr lvl="0"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por Nancy Drew.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9556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8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28" y="1059160"/>
            <a:ext cx="6687108" cy="4458072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7104112" y="3632438"/>
            <a:ext cx="5087888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Estas exuberantes 4 hectáreas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sólo están abiertas normalmente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 los criadores de plantas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al por mayor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pero una vez al año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sus miles de plantas anuales, perennes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y arbustos pueden ser vistos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por el público general.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7248128" y="734825"/>
            <a:ext cx="4943872" cy="1226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The Gardens at Ball</a:t>
            </a:r>
          </a:p>
          <a:p>
            <a:pPr algn="ctr">
              <a:lnSpc>
                <a:spcPts val="43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Chicago, Illinois</a:t>
            </a:r>
            <a:endParaRPr lang="es-ES" sz="4400" b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6995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3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52" y="836712"/>
            <a:ext cx="7789010" cy="5192673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rgbClr val="C35D09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47328" y="1434925"/>
            <a:ext cx="3744416" cy="1778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Frog Song Farm</a:t>
            </a:r>
          </a:p>
          <a:p>
            <a:pPr algn="ctr">
              <a:lnSpc>
                <a:spcPts val="43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Point Arena, California</a:t>
            </a:r>
            <a:endParaRPr lang="es-ES" sz="4400" b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3774519"/>
            <a:ext cx="37917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Este jardín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no sólo está lleno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de coloridas plantas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típicas del clima mediterráneo,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además tiene incluso pollos.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2067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2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3-autenticos-jardines-secretos-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38" y="771126"/>
            <a:ext cx="9915014" cy="518304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Rectángulo 2"/>
          <p:cNvSpPr/>
          <p:nvPr/>
        </p:nvSpPr>
        <p:spPr>
          <a:xfrm>
            <a:off x="0" y="5954166"/>
            <a:ext cx="12192000" cy="859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Su propietario dice que el estanque koi es el mayor atractivo de su jardín </a:t>
            </a:r>
          </a:p>
          <a:p>
            <a:pPr algn="ctr">
              <a:lnSpc>
                <a:spcPts val="28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pero la elección de su gran variedad de plantas no se queda atrás.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351584" y="120938"/>
            <a:ext cx="7560840" cy="64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300"/>
              </a:lnSpc>
            </a:pPr>
            <a:r>
              <a:rPr lang="en-US" sz="4400" b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</a:rPr>
              <a:t>The Koi Garden, Olympia, Washington</a:t>
            </a:r>
            <a:endParaRPr lang="es-ES" sz="4400" b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2439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9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56" y="0"/>
            <a:ext cx="12210256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-18684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1719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19" name="12 CuadroTexto"/>
          <p:cNvSpPr txBox="1"/>
          <p:nvPr/>
        </p:nvSpPr>
        <p:spPr>
          <a:xfrm>
            <a:off x="9983433" y="6229970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8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7317432"/>
            <a:ext cx="432048" cy="432048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9 Rectángulo"/>
          <p:cNvSpPr/>
          <p:nvPr/>
        </p:nvSpPr>
        <p:spPr>
          <a:xfrm>
            <a:off x="3834608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Homenaje a Javier Solis mix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Javier Solis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08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56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1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856" y="5900738"/>
            <a:ext cx="1632181" cy="69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216" y="5786438"/>
            <a:ext cx="1919644" cy="954929"/>
          </a:xfrm>
          <a:prstGeom prst="rect">
            <a:avLst/>
          </a:prstGeom>
        </p:spPr>
      </p:pic>
      <p:sp>
        <p:nvSpPr>
          <p:cNvPr id="15" name="7 Rectángulo"/>
          <p:cNvSpPr/>
          <p:nvPr/>
        </p:nvSpPr>
        <p:spPr>
          <a:xfrm rot="21193924">
            <a:off x="135418" y="2690051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6" name="10 Rectángulo"/>
          <p:cNvSpPr/>
          <p:nvPr/>
        </p:nvSpPr>
        <p:spPr>
          <a:xfrm rot="21101225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7" name="5 Rectángulo"/>
          <p:cNvSpPr/>
          <p:nvPr/>
        </p:nvSpPr>
        <p:spPr>
          <a:xfrm rot="21206591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8" name="6 Rectángulo"/>
          <p:cNvSpPr/>
          <p:nvPr/>
        </p:nvSpPr>
        <p:spPr>
          <a:xfrm rot="21262606">
            <a:off x="3259394" y="2415740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20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pic>
        <p:nvPicPr>
          <p:cNvPr id="4" name="Eagle 1 - Sonido de Avión volando 16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39407" y="7415223"/>
            <a:ext cx="333375" cy="3333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706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0.00013 -1.11111E-6 L -0.79922 0.01389 " pathEditMode="relative" rAng="0" ptsTypes="AA">
                                      <p:cBhvr>
                                        <p:cTn id="17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1" y="694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69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46 4.07407E-6 L -0.58854 -0.26598 " pathEditMode="relative" rAng="0" ptsTypes="AA">
                                      <p:cBhvr>
                                        <p:cTn id="27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1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79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25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8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40" dur="1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5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0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5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0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40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2424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7879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9" grpId="0"/>
      <p:bldP spid="19" grpId="1"/>
      <p:bldP spid="10" grpId="0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1374</TotalTime>
  <Words>690</Words>
  <Application>Microsoft Office PowerPoint</Application>
  <PresentationFormat>Panorámica</PresentationFormat>
  <Paragraphs>169</Paragraphs>
  <Slides>20</Slides>
  <Notes>0</Notes>
  <HiddenSlides>1</HiddenSlides>
  <MMClips>6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33" baseType="lpstr">
      <vt:lpstr>Algerian</vt:lpstr>
      <vt:lpstr>Arial</vt:lpstr>
      <vt:lpstr>Arial Narrow</vt:lpstr>
      <vt:lpstr>Calibri</vt:lpstr>
      <vt:lpstr>Calibri Light</vt:lpstr>
      <vt:lpstr>Cooper Black</vt:lpstr>
      <vt:lpstr>Deutsch Gothic</vt:lpstr>
      <vt:lpstr>Edwardian Script ITC</vt:lpstr>
      <vt:lpstr>Kristen ITC</vt:lpstr>
      <vt:lpstr>Times New Roman</vt:lpstr>
      <vt:lpstr>Verdana</vt:lpstr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Emilio M Aguilar P</cp:lastModifiedBy>
  <cp:revision>134</cp:revision>
  <dcterms:created xsi:type="dcterms:W3CDTF">2015-03-21T13:32:37Z</dcterms:created>
  <dcterms:modified xsi:type="dcterms:W3CDTF">2016-03-24T23:52:00Z</dcterms:modified>
  <cp:contentStatus/>
</cp:coreProperties>
</file>