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95" r:id="rId3"/>
    <p:sldId id="262" r:id="rId4"/>
    <p:sldId id="256" r:id="rId5"/>
    <p:sldId id="259" r:id="rId6"/>
    <p:sldId id="260" r:id="rId7"/>
    <p:sldId id="263" r:id="rId8"/>
    <p:sldId id="264" r:id="rId9"/>
    <p:sldId id="265" r:id="rId10"/>
    <p:sldId id="266" r:id="rId11"/>
    <p:sldId id="261" r:id="rId12"/>
    <p:sldId id="267" r:id="rId13"/>
    <p:sldId id="258" r:id="rId14"/>
    <p:sldId id="268" r:id="rId15"/>
    <p:sldId id="269" r:id="rId16"/>
    <p:sldId id="257" r:id="rId17"/>
    <p:sldId id="270" r:id="rId18"/>
    <p:sldId id="276" r:id="rId19"/>
    <p:sldId id="277" r:id="rId20"/>
    <p:sldId id="278" r:id="rId21"/>
    <p:sldId id="280" r:id="rId22"/>
    <p:sldId id="286" r:id="rId23"/>
    <p:sldId id="294" r:id="rId24"/>
    <p:sldId id="287" r:id="rId25"/>
    <p:sldId id="289" r:id="rId26"/>
    <p:sldId id="288" r:id="rId27"/>
    <p:sldId id="290" r:id="rId28"/>
    <p:sldId id="271" r:id="rId29"/>
    <p:sldId id="272" r:id="rId30"/>
    <p:sldId id="273" r:id="rId31"/>
    <p:sldId id="274" r:id="rId32"/>
    <p:sldId id="275" r:id="rId33"/>
    <p:sldId id="279" r:id="rId34"/>
    <p:sldId id="282" r:id="rId35"/>
    <p:sldId id="283" r:id="rId36"/>
    <p:sldId id="284" r:id="rId37"/>
    <p:sldId id="285" r:id="rId38"/>
    <p:sldId id="291" r:id="rId39"/>
    <p:sldId id="293" r:id="rId40"/>
    <p:sldId id="296" r:id="rId41"/>
  </p:sldIdLst>
  <p:sldSz cx="9144000" cy="5715000" type="screen16x10"/>
  <p:notesSz cx="6858000" cy="9144000"/>
  <p:defaultTextStyle>
    <a:defPPr>
      <a:defRPr lang="es-ES"/>
    </a:defPPr>
    <a:lvl1pPr marL="0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1pPr>
    <a:lvl2pPr marL="356616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2pPr>
    <a:lvl3pPr marL="713232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3pPr>
    <a:lvl4pPr marL="1069848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4pPr>
    <a:lvl5pPr marL="1426464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5pPr>
    <a:lvl6pPr marL="1783080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6pPr>
    <a:lvl7pPr marL="2139696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7pPr>
    <a:lvl8pPr marL="2496312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8pPr>
    <a:lvl9pPr marL="2852928" algn="l" defTabSz="713232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3oKvzKewRL6w60xnsed1Q==" hashData="8YeFA3x7WkALdH3NvUTlgJDxsaAXlpohHwYBKDOm6fReVBFuzNYCz96H7fBNQ78jT6ALehfyTn0Tq2y+WQzw1g=="/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 varScale="1">
        <p:scale>
          <a:sx n="95" d="100"/>
          <a:sy n="95" d="100"/>
        </p:scale>
        <p:origin x="390" y="9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816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57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62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299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01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103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714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074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658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794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260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332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1442D-2873-4EE4-9B11-9EFBB8787AFC}" type="datetimeFigureOut">
              <a:rPr lang="es-ES" smtClean="0"/>
              <a:t>29/01/2016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7E487-0394-4D41-8ED9-A5E358CA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44884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97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fontAlgn="base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fontAlgn="base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fontAlgn="base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fontAlgn="base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403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22" y="468270"/>
            <a:ext cx="1698956" cy="1820056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864320" y="3379316"/>
            <a:ext cx="3415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threePt" dir="t"/>
            </a:scene3d>
            <a:sp3d extrusionH="190500">
              <a:bevelT w="57150" h="38100" prst="artDeco"/>
            </a:sp3d>
          </a:bodyPr>
          <a:lstStyle/>
          <a:p>
            <a:pPr algn="ctr"/>
            <a:r>
              <a:rPr lang="es-E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AUSTRALIA</a:t>
            </a: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88" y="4698311"/>
            <a:ext cx="2971800" cy="6953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19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89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>
            <p:snd r:embed="rId2" name="INTRO METRO GOLDWYN MAYER.wav"/>
          </p:stSnd>
        </p:sndAc>
      </p:transition>
    </mc:Choice>
    <mc:Fallback xmlns="">
      <p:transition spd="slow" advTm="9000">
        <p:sndAc>
          <p:stSnd>
            <p:snd r:embed="rId8" name="INTRO METRO GOLDWYN MAY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0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>
            <p:snd r:embed="rId2" name="I will survive - Gloria Gaynor~1.wav"/>
          </p:stSnd>
        </p:sndAc>
      </p:transition>
    </mc:Choice>
    <mc:Fallback xmlns="">
      <p:transition spd="slow" advTm="6000">
        <p:fade/>
        <p:sndAc>
          <p:stSnd>
            <p:snd r:embed="rId4" name="I will survive - Gloria Gaynor~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5833"/>
            <a:ext cx="592853" cy="585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5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890" y="4472566"/>
            <a:ext cx="981180" cy="2845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380" y="4854965"/>
            <a:ext cx="1311100" cy="38021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362" y="5045075"/>
            <a:ext cx="1311102" cy="38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50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161" y="3110693"/>
            <a:ext cx="626298" cy="5067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39" y="4059534"/>
            <a:ext cx="805601" cy="6517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147" y="4168241"/>
            <a:ext cx="758180" cy="61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15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2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8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086" y="2417122"/>
            <a:ext cx="453537" cy="32984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692" y="2162394"/>
            <a:ext cx="1062351" cy="58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45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omb dir="vert"/>
      </p:transition>
    </mc:Choice>
    <mc:Fallback xmlns="">
      <p:transition spd="slow" advTm="6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615" y="3122212"/>
            <a:ext cx="3810000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61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prism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832" y="4071885"/>
            <a:ext cx="1514475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99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6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14" y="1525256"/>
            <a:ext cx="29146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81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drap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64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11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crush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3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6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5000">
        <p15:prstTrans prst="origami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05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9282"/>
            <a:ext cx="2576771" cy="299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43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758" y="341434"/>
            <a:ext cx="952500" cy="952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99" y="0"/>
            <a:ext cx="952500" cy="952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24" y="656911"/>
            <a:ext cx="952500" cy="952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998" y="261048"/>
            <a:ext cx="952500" cy="952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748" y="737298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05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5000">
        <p15:prstTrans prst="airplan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5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3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3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2419350"/>
            <a:ext cx="433387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0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prism dir="d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1.44462 -0.0055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40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05"/>
          <a:stretch/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584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 invX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45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981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airplan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065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restig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20" y="1711602"/>
            <a:ext cx="958414" cy="65661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203" y="3298770"/>
            <a:ext cx="203835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0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17" y="541407"/>
            <a:ext cx="1243903" cy="4789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54" y="286885"/>
            <a:ext cx="1905000" cy="7334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454" y="1020310"/>
            <a:ext cx="1585546" cy="61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29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0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 pattern="rectang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7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vortex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1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doors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268" y="2086828"/>
            <a:ext cx="3074875" cy="362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omb/>
      </p:transition>
    </mc:Choice>
    <mc:Fallback xmlns="">
      <p:transition spd="slow" advTm="6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5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zoom/>
      </p:transition>
    </mc:Choice>
    <mc:Fallback xmlns="">
      <p:transition spd="slow" advTm="5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89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0" y="1797170"/>
            <a:ext cx="16668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917" y="4489885"/>
            <a:ext cx="14287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sz="15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0"/>
            <a:ext cx="40640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500" y="3937000"/>
            <a:ext cx="22225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50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500" b="1">
                <a:solidFill>
                  <a:srgbClr val="0066FF"/>
                </a:solidFill>
              </a:rPr>
              <a:t> </a:t>
            </a:r>
          </a:p>
          <a:p>
            <a:pPr defTabSz="761970" fontAlgn="base">
              <a:spcBef>
                <a:spcPct val="50000"/>
              </a:spcBef>
              <a:spcAft>
                <a:spcPct val="0"/>
              </a:spcAft>
            </a:pP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76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921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65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AUSTRALIA</Template>
  <TotalTime>5</TotalTime>
  <Words>17</Words>
  <Application>Microsoft Office PowerPoint</Application>
  <PresentationFormat>Presentación en pantalla (16:10)</PresentationFormat>
  <Paragraphs>3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ANTONIO</dc:creator>
  <cp:lastModifiedBy>ANTONIO</cp:lastModifiedBy>
  <cp:revision>1</cp:revision>
  <dcterms:created xsi:type="dcterms:W3CDTF">2016-01-29T17:25:35Z</dcterms:created>
  <dcterms:modified xsi:type="dcterms:W3CDTF">2016-01-29T17:31:25Z</dcterms:modified>
</cp:coreProperties>
</file>