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57" r:id="rId4"/>
    <p:sldId id="480" r:id="rId5"/>
    <p:sldId id="481" r:id="rId6"/>
    <p:sldId id="479" r:id="rId7"/>
    <p:sldId id="792" r:id="rId8"/>
    <p:sldId id="943" r:id="rId9"/>
    <p:sldId id="899" r:id="rId10"/>
    <p:sldId id="926" r:id="rId11"/>
    <p:sldId id="920" r:id="rId12"/>
    <p:sldId id="913" r:id="rId13"/>
    <p:sldId id="935" r:id="rId14"/>
    <p:sldId id="881" r:id="rId15"/>
    <p:sldId id="871" r:id="rId16"/>
    <p:sldId id="937" r:id="rId17"/>
    <p:sldId id="922" r:id="rId18"/>
    <p:sldId id="934" r:id="rId19"/>
    <p:sldId id="906" r:id="rId20"/>
    <p:sldId id="905" r:id="rId21"/>
    <p:sldId id="894" r:id="rId22"/>
    <p:sldId id="901" r:id="rId23"/>
    <p:sldId id="898" r:id="rId24"/>
    <p:sldId id="897" r:id="rId25"/>
    <p:sldId id="915" r:id="rId26"/>
    <p:sldId id="940" r:id="rId27"/>
    <p:sldId id="941" r:id="rId28"/>
    <p:sldId id="942" r:id="rId29"/>
    <p:sldId id="917" r:id="rId30"/>
    <p:sldId id="890" r:id="rId31"/>
    <p:sldId id="907" r:id="rId32"/>
    <p:sldId id="910" r:id="rId33"/>
    <p:sldId id="923" r:id="rId34"/>
    <p:sldId id="875" r:id="rId35"/>
    <p:sldId id="874" r:id="rId36"/>
    <p:sldId id="877" r:id="rId37"/>
    <p:sldId id="900" r:id="rId38"/>
    <p:sldId id="944" r:id="rId39"/>
    <p:sldId id="930" r:id="rId40"/>
    <p:sldId id="931" r:id="rId41"/>
    <p:sldId id="936" r:id="rId42"/>
    <p:sldId id="892" r:id="rId43"/>
    <p:sldId id="945" r:id="rId44"/>
    <p:sldId id="946" r:id="rId45"/>
    <p:sldId id="757" r:id="rId46"/>
    <p:sldId id="597" r:id="rId47"/>
    <p:sldId id="268" r:id="rId48"/>
  </p:sldIdLst>
  <p:sldSz cx="12192000" cy="6858000"/>
  <p:notesSz cx="6858000" cy="9144000"/>
  <p:embeddedFontLst>
    <p:embeddedFont>
      <p:font typeface="Artistik CE" panose="040F0704080607010103" pitchFamily="82" charset="0"/>
      <p:regular r:id="rId49"/>
    </p:embeddedFont>
    <p:embeddedFont>
      <p:font typeface="BalloPEEExtBol" pitchFamily="2" charset="0"/>
      <p:regular r:id="rId50"/>
    </p:embeddedFon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
      <p:font typeface="Corbel" panose="020B0503020204020204" pitchFamily="34" charset="0"/>
      <p:regular r:id="rId57"/>
      <p:bold r:id="rId58"/>
      <p:italic r:id="rId59"/>
      <p:boldItalic r:id="rId60"/>
    </p:embeddedFont>
    <p:embeddedFont>
      <p:font typeface="EucrosiaUPC" panose="02020603050405020304" pitchFamily="18" charset="-34"/>
      <p:regular r:id="rId61"/>
      <p:bold r:id="rId62"/>
      <p:italic r:id="rId63"/>
      <p:boldItalic r:id="rId64"/>
    </p:embeddedFont>
    <p:embeddedFont>
      <p:font typeface="Kalam" panose="02000000000000000000" pitchFamily="2" charset="-18"/>
      <p:regular r:id="rId65"/>
    </p:embeddedFont>
    <p:embeddedFont>
      <p:font typeface="Kristen ITC" panose="03050502040202030202" pitchFamily="66" charset="0"/>
      <p:regular r:id="rId66"/>
    </p:embeddedFont>
    <p:embeddedFont>
      <p:font typeface="Merlin CE" pitchFamily="2" charset="0"/>
      <p:regular r:id="rId67"/>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Qy+zNc7UZtZN7NxqDu7sQ==" hashData="V2AX2g6H0oGfZS3bX8jHPbb6gKtji5WW9UA2r2GeflOsdTPXim7oK96gq9k5FHW14C3/sHvmjLyXKYzBm2ZU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A563"/>
    <a:srgbClr val="CB9E13"/>
    <a:srgbClr val="FF6600"/>
    <a:srgbClr val="FFCC99"/>
    <a:srgbClr val="FF9966"/>
    <a:srgbClr val="C59709"/>
    <a:srgbClr val="0000FF"/>
    <a:srgbClr val="3333FF"/>
    <a:srgbClr val="0066FF"/>
    <a:srgbClr val="F29A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143" autoAdjust="0"/>
    <p:restoredTop sz="94660"/>
  </p:normalViewPr>
  <p:slideViewPr>
    <p:cSldViewPr snapToGrid="0">
      <p:cViewPr varScale="1">
        <p:scale>
          <a:sx n="102" d="100"/>
          <a:sy n="102" d="100"/>
        </p:scale>
        <p:origin x="126" y="330"/>
      </p:cViewPr>
      <p:guideLst>
        <p:guide orient="horz" pos="2160"/>
        <p:guide pos="384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font" Target="fonts/font15.fntdata"/><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font" Target="fonts/font18.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font" Target="fonts/font13.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font" Target="fonts/font17.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8.fntdata"/><Relationship Id="rId64" Type="http://schemas.openxmlformats.org/officeDocument/2006/relationships/font" Target="fonts/font16.fntdata"/><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1.fntdata"/><Relationship Id="rId67" Type="http://schemas.openxmlformats.org/officeDocument/2006/relationships/font" Target="fonts/font19.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6.fntdata"/><Relationship Id="rId62" Type="http://schemas.openxmlformats.org/officeDocument/2006/relationships/font" Target="fonts/font14.fntdata"/><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987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237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5058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2033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9481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58778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58123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887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117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21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276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29795834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62470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31569178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40110819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30818306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19011830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0015207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17402918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8505907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059371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602657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923076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9869561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jp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1.png"/><Relationship Id="rId2" Type="http://schemas.openxmlformats.org/officeDocument/2006/relationships/slide" Target="slide4.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jpg"/><Relationship Id="rId4" Type="http://schemas.openxmlformats.org/officeDocument/2006/relationships/image" Target="../media/image54.jp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png"/><Relationship Id="rId2" Type="http://schemas.openxmlformats.org/officeDocument/2006/relationships/image" Target="../media/image57.png"/><Relationship Id="rId1" Type="http://schemas.openxmlformats.org/officeDocument/2006/relationships/slideLayout" Target="../slideLayouts/slideLayout1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rgbClr val="FFCC99"/>
          </a:solidFill>
          <a:ln w="38100" cap="flat" cmpd="sng" algn="ctr">
            <a:solidFill>
              <a:schemeClr val="bg1"/>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eaLnBrk="1" fontAlgn="auto" latinLnBrk="0" hangingPunct="1">
              <a:lnSpc>
                <a:spcPct val="100000"/>
              </a:lnSpc>
              <a:spcBef>
                <a:spcPts val="0"/>
              </a:spcBef>
              <a:spcAft>
                <a:spcPts val="0"/>
              </a:spcAft>
              <a:buClrTx/>
              <a:buSzTx/>
              <a:buFontTx/>
              <a:buNone/>
              <a:tabLst/>
              <a:defRPr/>
            </a:pPr>
            <a:r>
              <a:rPr lang="sk-SK" sz="3574" b="1" kern="0">
                <a:ln w="22225">
                  <a:solidFill>
                    <a:schemeClr val="tx1">
                      <a:lumMod val="65000"/>
                      <a:lumOff val="35000"/>
                    </a:schemeClr>
                  </a:solidFill>
                  <a:prstDash val="solid"/>
                </a:ln>
                <a:gradFill>
                  <a:gsLst>
                    <a:gs pos="30000">
                      <a:srgbClr val="FFCC99"/>
                    </a:gs>
                    <a:gs pos="100000">
                      <a:srgbClr val="FF9966"/>
                    </a:gs>
                  </a:gsLst>
                  <a:lin ang="5400000" scaled="1"/>
                </a:gradFill>
                <a:latin typeface="BalloPEEExtBol" pitchFamily="2" charset="0"/>
              </a:rPr>
              <a:t>10</a:t>
            </a:r>
            <a:endParaRPr kumimoji="0" lang="sk-SK" sz="3574" b="1" i="0" u="none" strike="noStrike" kern="0" cap="none" spc="0" normalizeH="0" baseline="0" noProof="0">
              <a:ln w="22225">
                <a:solidFill>
                  <a:schemeClr val="tx1">
                    <a:lumMod val="65000"/>
                    <a:lumOff val="35000"/>
                  </a:schemeClr>
                </a:solidFill>
                <a:prstDash val="solid"/>
              </a:ln>
              <a:gradFill>
                <a:gsLst>
                  <a:gs pos="30000">
                    <a:srgbClr val="FFCC99"/>
                  </a:gs>
                  <a:gs pos="100000">
                    <a:srgbClr val="FF9966"/>
                  </a:gs>
                </a:gsLst>
                <a:lin ang="5400000" scaled="1"/>
              </a:gradFill>
              <a:effectLst/>
              <a:uLnTx/>
              <a:uFillTx/>
              <a:latin typeface="BalloPEEExtBol" pitchFamily="2" charset="0"/>
            </a:endParaRP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en-US" sz="8577"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8577"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pic>
        <p:nvPicPr>
          <p:cNvPr id="18" name="Foto 2bx">
            <a:extLst>
              <a:ext uri="{FF2B5EF4-FFF2-40B4-BE49-F238E27FC236}">
                <a16:creationId xmlns:a16="http://schemas.microsoft.com/office/drawing/2014/main" id="{E686D025-7830-4B78-9DCB-A6BCA6B0D2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600000">
            <a:off x="7094244" y="3312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Foto2ax">
            <a:extLst>
              <a:ext uri="{FF2B5EF4-FFF2-40B4-BE49-F238E27FC236}">
                <a16:creationId xmlns:a16="http://schemas.microsoft.com/office/drawing/2014/main" id="{F80E8586-E04E-4500-B803-2BC7F1D0F3BC}"/>
              </a:ext>
            </a:extLst>
          </p:cNvPr>
          <p:cNvPicPr>
            <a:picLocks/>
          </p:cNvPicPr>
          <p:nvPr/>
        </p:nvPicPr>
        <p:blipFill>
          <a:blip r:embed="rId4">
            <a:extLst>
              <a:ext uri="{28A0092B-C50C-407E-A947-70E740481C1C}">
                <a14:useLocalDpi xmlns:a14="http://schemas.microsoft.com/office/drawing/2010/main" val="0"/>
              </a:ext>
            </a:extLst>
          </a:blip>
          <a:srcRect/>
          <a:stretch/>
        </p:blipFill>
        <p:spPr>
          <a:xfrm rot="21000000">
            <a:off x="2307674" y="3312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Foto 1x">
            <a:extLst>
              <a:ext uri="{FF2B5EF4-FFF2-40B4-BE49-F238E27FC236}">
                <a16:creationId xmlns:a16="http://schemas.microsoft.com/office/drawing/2014/main" id="{EDD8BFD8-9BA2-41D5-8BC8-4E951465F27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682243" y="2376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6" name="Autor 1">
            <a:extLst>
              <a:ext uri="{FF2B5EF4-FFF2-40B4-BE49-F238E27FC236}">
                <a16:creationId xmlns:a16="http://schemas.microsoft.com/office/drawing/2014/main" id="{4A442D77-F734-4DC9-A489-0DB768B31348}"/>
              </a:ext>
            </a:extLst>
          </p:cNvPr>
          <p:cNvSpPr txBox="1"/>
          <p:nvPr/>
        </p:nvSpPr>
        <p:spPr>
          <a:xfrm>
            <a:off x="624736" y="5477346"/>
            <a:ext cx="1956418" cy="954107"/>
          </a:xfrm>
          <a:prstGeom prst="rect">
            <a:avLst/>
          </a:prstGeom>
          <a:noFill/>
        </p:spPr>
        <p:txBody>
          <a:bodyPr wrap="square" rtlCol="0">
            <a:spAutoFit/>
            <a:scene3d>
              <a:camera prst="orthographicFront"/>
              <a:lightRig rig="threePt" dir="t"/>
            </a:scene3d>
            <a:sp3d prstMaterial="matte"/>
          </a:bodyPr>
          <a:lstStyle/>
          <a:p>
            <a:pPr defTabSz="457200"/>
            <a:r>
              <a:rPr lang="sk-SK" sz="32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rPr>
              <a:t>Hudec Ivan</a:t>
            </a:r>
          </a:p>
          <a:p>
            <a:pPr defTabSz="457200"/>
            <a:r>
              <a:rPr lang="sk-SK" sz="24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rPr>
              <a:t>Slovakia</a:t>
            </a:r>
          </a:p>
        </p:txBody>
      </p:sp>
      <p:sp>
        <p:nvSpPr>
          <p:cNvPr id="27" name="Steve">
            <a:extLst>
              <a:ext uri="{FF2B5EF4-FFF2-40B4-BE49-F238E27FC236}">
                <a16:creationId xmlns:a16="http://schemas.microsoft.com/office/drawing/2014/main" id="{6FB6360E-F2C0-48FB-9D1A-6CD9004492ED}"/>
              </a:ext>
            </a:extLst>
          </p:cNvPr>
          <p:cNvSpPr txBox="1"/>
          <p:nvPr/>
        </p:nvSpPr>
        <p:spPr>
          <a:xfrm>
            <a:off x="5621195" y="4082400"/>
            <a:ext cx="1151208" cy="523220"/>
          </a:xfrm>
          <a:prstGeom prst="rect">
            <a:avLst/>
          </a:prstGeom>
          <a:noFill/>
        </p:spPr>
        <p:txBody>
          <a:bodyPr wrap="square" rtlCol="0">
            <a:spAutoFit/>
            <a:scene3d>
              <a:camera prst="orthographicFront"/>
              <a:lightRig rig="threePt" dir="t"/>
            </a:scene3d>
            <a:sp3d prstMaterial="matte"/>
          </a:bodyPr>
          <a:lstStyle/>
          <a:p>
            <a:pPr algn="ctr" defTabSz="408462"/>
            <a:r>
              <a:rPr lang="sk-SK" sz="2800" b="1">
                <a:ln>
                  <a:solidFill>
                    <a:schemeClr val="tx1">
                      <a:alpha val="65000"/>
                    </a:schemeClr>
                  </a:solidFill>
                </a:ln>
                <a:solidFill>
                  <a:schemeClr val="bg1"/>
                </a:solidFill>
                <a:effectLst>
                  <a:outerShdw blurRad="38100" dist="38100" dir="2700000" algn="tl">
                    <a:srgbClr val="000000">
                      <a:alpha val="43137"/>
                    </a:srgbClr>
                  </a:outerShdw>
                </a:effectLst>
                <a:latin typeface="Artistik CE" panose="040F0704080607010103" pitchFamily="82" charset="0"/>
              </a:rPr>
              <a:t>Steve</a:t>
            </a:r>
          </a:p>
        </p:txBody>
      </p:sp>
      <p:pic>
        <p:nvPicPr>
          <p:cNvPr id="3" name="Rám">
            <a:extLst>
              <a:ext uri="{FF2B5EF4-FFF2-40B4-BE49-F238E27FC236}">
                <a16:creationId xmlns:a16="http://schemas.microsoft.com/office/drawing/2014/main" id="{BB305FBA-ED15-4D2A-8F60-AF3CE9F542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12191998" cy="6857999"/>
          </a:xfrm>
          <a:prstGeom prst="rect">
            <a:avLst/>
          </a:prstGeom>
        </p:spPr>
      </p:pic>
      <p:sp>
        <p:nvSpPr>
          <p:cNvPr id="21" name="Autor 2">
            <a:extLst>
              <a:ext uri="{FF2B5EF4-FFF2-40B4-BE49-F238E27FC236}">
                <a16:creationId xmlns:a16="http://schemas.microsoft.com/office/drawing/2014/main" id="{091F6B87-50F2-4D2F-8435-00F1A3F58F56}"/>
              </a:ext>
            </a:extLst>
          </p:cNvPr>
          <p:cNvSpPr txBox="1"/>
          <p:nvPr/>
        </p:nvSpPr>
        <p:spPr>
          <a:xfrm>
            <a:off x="8282672" y="5477346"/>
            <a:ext cx="3284592" cy="954107"/>
          </a:xfrm>
          <a:prstGeom prst="rect">
            <a:avLst/>
          </a:prstGeom>
          <a:noFill/>
        </p:spPr>
        <p:txBody>
          <a:bodyPr wrap="square" rtlCol="0">
            <a:spAutoFit/>
            <a:scene3d>
              <a:camera prst="orthographicFront"/>
              <a:lightRig rig="threePt" dir="t"/>
            </a:scene3d>
            <a:sp3d prstMaterial="matte"/>
          </a:bodyPr>
          <a:lstStyle/>
          <a:p>
            <a:pPr algn="r" defTabSz="457200"/>
            <a:r>
              <a:rPr lang="sk-SK" sz="32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rPr>
              <a:t>Sekerka Dušan Ing.</a:t>
            </a:r>
          </a:p>
          <a:p>
            <a:pPr algn="r" defTabSz="457200"/>
            <a:r>
              <a:rPr lang="sk-SK" sz="24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rPr>
              <a:t>Slovakia</a:t>
            </a:r>
          </a:p>
        </p:txBody>
      </p:sp>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9000">
        <p:fade/>
        <p:sndAc>
          <p:stSnd loop="1">
            <p:snd r:embed="rId2" name="The Klaxons - The Clap Clap Sound.wav"/>
          </p:stSnd>
        </p:sndAc>
      </p:transition>
    </mc:Choice>
    <mc:Fallback xmlns="">
      <p:transition spd="slow" advClick="0" advTm="19000">
        <p:fade/>
        <p:sndAc>
          <p:stSnd loop="1">
            <p:snd r:embed="rId7" name="The Klaxons - The Clap Clap Sou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2500" fill="hold"/>
                                        <p:tgtEl>
                                          <p:spTgt spid="20"/>
                                        </p:tgtEl>
                                        <p:attrNameLst>
                                          <p:attrName>ppt_w</p:attrName>
                                        </p:attrNameLst>
                                      </p:cBhvr>
                                      <p:tavLst>
                                        <p:tav tm="0">
                                          <p:val>
                                            <p:fltVal val="0"/>
                                          </p:val>
                                        </p:tav>
                                        <p:tav tm="100000">
                                          <p:val>
                                            <p:strVal val="#ppt_w"/>
                                          </p:val>
                                        </p:tav>
                                      </p:tavLst>
                                    </p:anim>
                                    <p:anim calcmode="lin" valueType="num">
                                      <p:cBhvr>
                                        <p:cTn id="17" dur="2500" fill="hold"/>
                                        <p:tgtEl>
                                          <p:spTgt spid="20"/>
                                        </p:tgtEl>
                                        <p:attrNameLst>
                                          <p:attrName>ppt_h</p:attrName>
                                        </p:attrNameLst>
                                      </p:cBhvr>
                                      <p:tavLst>
                                        <p:tav tm="0">
                                          <p:val>
                                            <p:fltVal val="0"/>
                                          </p:val>
                                        </p:tav>
                                        <p:tav tm="100000">
                                          <p:val>
                                            <p:strVal val="#ppt_h"/>
                                          </p:val>
                                        </p:tav>
                                      </p:tavLst>
                                    </p:anim>
                                    <p:animEffect transition="in" filter="fade">
                                      <p:cBhvr>
                                        <p:cTn id="18" dur="2500"/>
                                        <p:tgtEl>
                                          <p:spTgt spid="20"/>
                                        </p:tgtEl>
                                      </p:cBhvr>
                                    </p:animEffect>
                                    <p:anim calcmode="lin" valueType="num">
                                      <p:cBhvr>
                                        <p:cTn id="19" dur="2500" fill="hold"/>
                                        <p:tgtEl>
                                          <p:spTgt spid="20"/>
                                        </p:tgtEl>
                                        <p:attrNameLst>
                                          <p:attrName>ppt_x</p:attrName>
                                        </p:attrNameLst>
                                      </p:cBhvr>
                                      <p:tavLst>
                                        <p:tav tm="0">
                                          <p:val>
                                            <p:fltVal val="0.5"/>
                                          </p:val>
                                        </p:tav>
                                        <p:tav tm="100000">
                                          <p:val>
                                            <p:strVal val="#ppt_x"/>
                                          </p:val>
                                        </p:tav>
                                      </p:tavLst>
                                    </p:anim>
                                    <p:anim calcmode="lin" valueType="num">
                                      <p:cBhvr>
                                        <p:cTn id="20" dur="2500" fill="hold"/>
                                        <p:tgtEl>
                                          <p:spTgt spid="20"/>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2500" fill="hold"/>
                                        <p:tgtEl>
                                          <p:spTgt spid="18"/>
                                        </p:tgtEl>
                                        <p:attrNameLst>
                                          <p:attrName>ppt_w</p:attrName>
                                        </p:attrNameLst>
                                      </p:cBhvr>
                                      <p:tavLst>
                                        <p:tav tm="0">
                                          <p:val>
                                            <p:fltVal val="0"/>
                                          </p:val>
                                        </p:tav>
                                        <p:tav tm="100000">
                                          <p:val>
                                            <p:strVal val="#ppt_w"/>
                                          </p:val>
                                        </p:tav>
                                      </p:tavLst>
                                    </p:anim>
                                    <p:anim calcmode="lin" valueType="num">
                                      <p:cBhvr>
                                        <p:cTn id="24" dur="2500" fill="hold"/>
                                        <p:tgtEl>
                                          <p:spTgt spid="18"/>
                                        </p:tgtEl>
                                        <p:attrNameLst>
                                          <p:attrName>ppt_h</p:attrName>
                                        </p:attrNameLst>
                                      </p:cBhvr>
                                      <p:tavLst>
                                        <p:tav tm="0">
                                          <p:val>
                                            <p:fltVal val="0"/>
                                          </p:val>
                                        </p:tav>
                                        <p:tav tm="100000">
                                          <p:val>
                                            <p:strVal val="#ppt_h"/>
                                          </p:val>
                                        </p:tav>
                                      </p:tavLst>
                                    </p:anim>
                                    <p:animEffect transition="in" filter="fade">
                                      <p:cBhvr>
                                        <p:cTn id="25" dur="2500"/>
                                        <p:tgtEl>
                                          <p:spTgt spid="18"/>
                                        </p:tgtEl>
                                      </p:cBhvr>
                                    </p:animEffect>
                                    <p:anim calcmode="lin" valueType="num">
                                      <p:cBhvr>
                                        <p:cTn id="26" dur="2500" fill="hold"/>
                                        <p:tgtEl>
                                          <p:spTgt spid="18"/>
                                        </p:tgtEl>
                                        <p:attrNameLst>
                                          <p:attrName>ppt_x</p:attrName>
                                        </p:attrNameLst>
                                      </p:cBhvr>
                                      <p:tavLst>
                                        <p:tav tm="0">
                                          <p:val>
                                            <p:fltVal val="0.5"/>
                                          </p:val>
                                        </p:tav>
                                        <p:tav tm="100000">
                                          <p:val>
                                            <p:strVal val="#ppt_x"/>
                                          </p:val>
                                        </p:tav>
                                      </p:tavLst>
                                    </p:anim>
                                    <p:anim calcmode="lin" valueType="num">
                                      <p:cBhvr>
                                        <p:cTn id="27" dur="2500" fill="hold"/>
                                        <p:tgtEl>
                                          <p:spTgt spid="18"/>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1500"/>
                                        <p:tgtEl>
                                          <p:spTgt spid="26"/>
                                        </p:tgtEl>
                                      </p:cBhvr>
                                    </p:animEffect>
                                    <p:anim calcmode="lin" valueType="num">
                                      <p:cBhvr>
                                        <p:cTn id="32" dur="1500" fill="hold"/>
                                        <p:tgtEl>
                                          <p:spTgt spid="26"/>
                                        </p:tgtEl>
                                        <p:attrNameLst>
                                          <p:attrName>ppt_x</p:attrName>
                                        </p:attrNameLst>
                                      </p:cBhvr>
                                      <p:tavLst>
                                        <p:tav tm="0">
                                          <p:val>
                                            <p:strVal val="#ppt_x"/>
                                          </p:val>
                                        </p:tav>
                                        <p:tav tm="100000">
                                          <p:val>
                                            <p:strVal val="#ppt_x"/>
                                          </p:val>
                                        </p:tav>
                                      </p:tavLst>
                                    </p:anim>
                                    <p:anim calcmode="lin" valueType="num">
                                      <p:cBhvr>
                                        <p:cTn id="33" dur="1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1500"/>
                                        <p:tgtEl>
                                          <p:spTgt spid="21"/>
                                        </p:tgtEl>
                                      </p:cBhvr>
                                    </p:animEffect>
                                    <p:anim calcmode="lin" valueType="num">
                                      <p:cBhvr>
                                        <p:cTn id="37" dur="1500" fill="hold"/>
                                        <p:tgtEl>
                                          <p:spTgt spid="21"/>
                                        </p:tgtEl>
                                        <p:attrNameLst>
                                          <p:attrName>ppt_x</p:attrName>
                                        </p:attrNameLst>
                                      </p:cBhvr>
                                      <p:tavLst>
                                        <p:tav tm="0">
                                          <p:val>
                                            <p:strVal val="#ppt_x"/>
                                          </p:val>
                                        </p:tav>
                                        <p:tav tm="100000">
                                          <p:val>
                                            <p:strVal val="#ppt_x"/>
                                          </p:val>
                                        </p:tav>
                                      </p:tavLst>
                                    </p:anim>
                                    <p:anim calcmode="lin" valueType="num">
                                      <p:cBhvr>
                                        <p:cTn id="38" dur="1500" fill="hold"/>
                                        <p:tgtEl>
                                          <p:spTgt spid="21"/>
                                        </p:tgtEl>
                                        <p:attrNameLst>
                                          <p:attrName>ppt_y</p:attrName>
                                        </p:attrNameLst>
                                      </p:cBhvr>
                                      <p:tavLst>
                                        <p:tav tm="0">
                                          <p:val>
                                            <p:strVal val="#ppt_y+.1"/>
                                          </p:val>
                                        </p:tav>
                                        <p:tav tm="100000">
                                          <p:val>
                                            <p:strVal val="#ppt_y"/>
                                          </p:val>
                                        </p:tav>
                                      </p:tavLst>
                                    </p:anim>
                                  </p:childTnLst>
                                </p:cTn>
                              </p:par>
                            </p:childTnLst>
                          </p:cTn>
                        </p:par>
                        <p:par>
                          <p:cTn id="39" fill="hold">
                            <p:stCondLst>
                              <p:cond delay="7000"/>
                            </p:stCondLst>
                            <p:childTnLst>
                              <p:par>
                                <p:cTn id="40" presetID="53" presetClass="entr" presetSubtype="16" fill="hold" grpId="0" nodeType="afterEffect">
                                  <p:stCondLst>
                                    <p:cond delay="5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1000" fill="hold"/>
                                        <p:tgtEl>
                                          <p:spTgt spid="27"/>
                                        </p:tgtEl>
                                        <p:attrNameLst>
                                          <p:attrName>ppt_w</p:attrName>
                                        </p:attrNameLst>
                                      </p:cBhvr>
                                      <p:tavLst>
                                        <p:tav tm="0">
                                          <p:val>
                                            <p:fltVal val="0"/>
                                          </p:val>
                                        </p:tav>
                                        <p:tav tm="100000">
                                          <p:val>
                                            <p:strVal val="#ppt_w"/>
                                          </p:val>
                                        </p:tav>
                                      </p:tavLst>
                                    </p:anim>
                                    <p:anim calcmode="lin" valueType="num">
                                      <p:cBhvr>
                                        <p:cTn id="43" dur="1000" fill="hold"/>
                                        <p:tgtEl>
                                          <p:spTgt spid="27"/>
                                        </p:tgtEl>
                                        <p:attrNameLst>
                                          <p:attrName>ppt_h</p:attrName>
                                        </p:attrNameLst>
                                      </p:cBhvr>
                                      <p:tavLst>
                                        <p:tav tm="0">
                                          <p:val>
                                            <p:fltVal val="0"/>
                                          </p:val>
                                        </p:tav>
                                        <p:tav tm="100000">
                                          <p:val>
                                            <p:strVal val="#ppt_h"/>
                                          </p:val>
                                        </p:tav>
                                      </p:tavLst>
                                    </p:anim>
                                    <p:animEffect transition="in" filter="fade">
                                      <p:cBhvr>
                                        <p:cTn id="44" dur="1000"/>
                                        <p:tgtEl>
                                          <p:spTgt spid="27"/>
                                        </p:tgtEl>
                                      </p:cBhvr>
                                    </p:animEffect>
                                  </p:childTnLst>
                                </p:cTn>
                              </p:par>
                            </p:childTnLst>
                          </p:cTn>
                        </p:par>
                        <p:par>
                          <p:cTn id="45" fill="hold">
                            <p:stCondLst>
                              <p:cond delay="8500"/>
                            </p:stCondLst>
                            <p:childTnLst>
                              <p:par>
                                <p:cTn id="46" presetID="10" presetClass="exit" presetSubtype="0" fill="hold" grpId="0" nodeType="afterEffect">
                                  <p:stCondLst>
                                    <p:cond delay="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950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00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00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6" grpId="0"/>
      <p:bldP spid="27"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411654" y="956008"/>
            <a:ext cx="5570290" cy="1402395"/>
          </a:xfrm>
          <a:prstGeom prst="rect">
            <a:avLst/>
          </a:prstGeom>
          <a:noFill/>
        </p:spPr>
        <p:txBody>
          <a:bodyPr wrap="square" rtlCol="0">
            <a:prstTxWarp prst="textArchUp">
              <a:avLst>
                <a:gd name="adj" fmla="val 11653463"/>
              </a:avLst>
            </a:prstTxWarp>
            <a:spAutoFit/>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mercado de pescado</a:t>
            </a:r>
          </a:p>
        </p:txBody>
      </p:sp>
      <p:sp>
        <p:nvSpPr>
          <p:cNvPr id="18" name="Krajina">
            <a:extLst>
              <a:ext uri="{FF2B5EF4-FFF2-40B4-BE49-F238E27FC236}">
                <a16:creationId xmlns:a16="http://schemas.microsoft.com/office/drawing/2014/main" id="{CCD0287C-6E5C-4B58-A867-DDBDD883E5AA}"/>
              </a:ext>
            </a:extLst>
          </p:cNvPr>
          <p:cNvSpPr txBox="1"/>
          <p:nvPr/>
        </p:nvSpPr>
        <p:spPr>
          <a:xfrm>
            <a:off x="3837875" y="1472401"/>
            <a:ext cx="4516249" cy="769441"/>
          </a:xfrm>
          <a:prstGeom prst="rect">
            <a:avLst/>
          </a:prstGeom>
          <a:noFill/>
        </p:spPr>
        <p:txBody>
          <a:bodyPr wrap="square" rtlCol="0">
            <a:spAutoFit/>
          </a:bodyPr>
          <a:lstStyle/>
          <a:p>
            <a:pPr algn="ctr" defTabSz="408462"/>
            <a:r>
              <a:rPr lang="sk-SK" sz="44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Sydney</a:t>
            </a:r>
          </a:p>
        </p:txBody>
      </p:sp>
      <p:sp>
        <p:nvSpPr>
          <p:cNvPr id="24" name="Miesto">
            <a:extLst>
              <a:ext uri="{FF2B5EF4-FFF2-40B4-BE49-F238E27FC236}">
                <a16:creationId xmlns:a16="http://schemas.microsoft.com/office/drawing/2014/main" id="{2912792E-335A-4A2A-91D1-1494DEDF2E30}"/>
              </a:ext>
            </a:extLst>
          </p:cNvPr>
          <p:cNvSpPr txBox="1"/>
          <p:nvPr/>
        </p:nvSpPr>
        <p:spPr>
          <a:xfrm>
            <a:off x="3546168" y="5266383"/>
            <a:ext cx="5301262" cy="1200329"/>
          </a:xfrm>
          <a:prstGeom prst="rect">
            <a:avLst/>
          </a:prstGeom>
          <a:noFill/>
        </p:spPr>
        <p:txBody>
          <a:bodyPr wrap="square" rtlCol="0">
            <a:spAutoFit/>
          </a:bodyPr>
          <a:lstStyle/>
          <a:p>
            <a:pPr algn="ctr" defTabSz="408462"/>
            <a:r>
              <a:rPr lang="sk-SK" sz="72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AUSTRALIA</a:t>
            </a:r>
          </a:p>
        </p:txBody>
      </p:sp>
      <p:pic>
        <p:nvPicPr>
          <p:cNvPr id="11" name="Vlajka">
            <a:extLst>
              <a:ext uri="{FF2B5EF4-FFF2-40B4-BE49-F238E27FC236}">
                <a16:creationId xmlns:a16="http://schemas.microsoft.com/office/drawing/2014/main" id="{4501CE9A-0317-4BE0-AD85-10E7B1779B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414121">
            <a:off x="9861151" y="1408158"/>
            <a:ext cx="1653407" cy="1103649"/>
          </a:xfrm>
          <a:prstGeom prst="rect">
            <a:avLst/>
          </a:prstGeom>
          <a:effectLst>
            <a:outerShdw blurRad="50800" dist="50800" dir="5400000" algn="ctr" rotWithShape="0">
              <a:sysClr val="windowText" lastClr="000000"/>
            </a:outerShdw>
          </a:effectLst>
        </p:spPr>
      </p:pic>
      <p:pic>
        <p:nvPicPr>
          <p:cNvPr id="12" name="Erb">
            <a:extLst>
              <a:ext uri="{FF2B5EF4-FFF2-40B4-BE49-F238E27FC236}">
                <a16:creationId xmlns:a16="http://schemas.microsoft.com/office/drawing/2014/main" id="{7DCFDBC3-2F4B-4F24-8F53-9CEF827BE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4505" y="1358535"/>
            <a:ext cx="1562199" cy="1202893"/>
          </a:xfrm>
          <a:prstGeom prst="rect">
            <a:avLst/>
          </a:prstGeom>
          <a:effectLst>
            <a:outerShdw blurRad="50800" dist="50800" dir="5400000" algn="ctr" rotWithShape="0">
              <a:sysClr val="windowText" lastClr="000000"/>
            </a:outerShdw>
          </a:effectLst>
        </p:spPr>
      </p:pic>
      <p:pic>
        <p:nvPicPr>
          <p:cNvPr id="19" name="Rám">
            <a:extLst>
              <a:ext uri="{FF2B5EF4-FFF2-40B4-BE49-F238E27FC236}">
                <a16:creationId xmlns:a16="http://schemas.microsoft.com/office/drawing/2014/main" id="{F281185C-860C-4874-ACFB-A9EC4B4E3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8" cy="6857999"/>
          </a:xfrm>
          <a:prstGeom prst="rect">
            <a:avLst/>
          </a:prstGeom>
        </p:spPr>
      </p:pic>
      <p:pic>
        <p:nvPicPr>
          <p:cNvPr id="14" name="Foto 2bx">
            <a:extLst>
              <a:ext uri="{FF2B5EF4-FFF2-40B4-BE49-F238E27FC236}">
                <a16:creationId xmlns:a16="http://schemas.microsoft.com/office/drawing/2014/main" id="{82DCE509-A1C3-4DE9-9C8C-66F1A2B795D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00000">
            <a:off x="7094244" y="3312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Foto2ax">
            <a:extLst>
              <a:ext uri="{FF2B5EF4-FFF2-40B4-BE49-F238E27FC236}">
                <a16:creationId xmlns:a16="http://schemas.microsoft.com/office/drawing/2014/main" id="{B117C69C-3832-4B2D-AEAA-9FE6E680EE5A}"/>
              </a:ext>
            </a:extLst>
          </p:cNvPr>
          <p:cNvPicPr>
            <a:picLocks/>
          </p:cNvPicPr>
          <p:nvPr/>
        </p:nvPicPr>
        <p:blipFill>
          <a:blip r:embed="rId6">
            <a:extLst>
              <a:ext uri="{28A0092B-C50C-407E-A947-70E740481C1C}">
                <a14:useLocalDpi xmlns:a14="http://schemas.microsoft.com/office/drawing/2010/main" val="0"/>
              </a:ext>
            </a:extLst>
          </a:blip>
          <a:srcRect/>
          <a:stretch/>
        </p:blipFill>
        <p:spPr>
          <a:xfrm rot="21000000">
            <a:off x="2307674" y="3312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Foto 1x">
            <a:extLst>
              <a:ext uri="{FF2B5EF4-FFF2-40B4-BE49-F238E27FC236}">
                <a16:creationId xmlns:a16="http://schemas.microsoft.com/office/drawing/2014/main" id="{1D401050-B81B-4250-A3D3-4A258D6CA74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682243" y="2376000"/>
            <a:ext cx="3029112" cy="1706400"/>
          </a:xfrm>
          <a:prstGeom prst="rect">
            <a:avLst/>
          </a:prstGeom>
          <a:solidFill>
            <a:srgbClr val="FFFFFF">
              <a:shade val="85000"/>
            </a:srgbClr>
          </a:solidFill>
          <a:ln w="38100" cap="sq">
            <a:solidFill>
              <a:srgbClr val="FF66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par>
                                <p:cTn id="7" presetID="53" presetClass="entr" presetSubtype="16" fill="hold" grpId="0" nodeType="withEffect">
                                  <p:stCondLst>
                                    <p:cond delay="5500"/>
                                  </p:stCondLst>
                                  <p:childTnLst>
                                    <p:set>
                                      <p:cBhvr>
                                        <p:cTn id="8" dur="1" fill="hold">
                                          <p:stCondLst>
                                            <p:cond delay="0"/>
                                          </p:stCondLst>
                                        </p:cTn>
                                        <p:tgtEl>
                                          <p:spTgt spid="18"/>
                                        </p:tgtEl>
                                        <p:attrNameLst>
                                          <p:attrName>style.visibility</p:attrName>
                                        </p:attrNameLst>
                                      </p:cBhvr>
                                      <p:to>
                                        <p:strVal val="visible"/>
                                      </p:to>
                                    </p:set>
                                    <p:anim calcmode="lin" valueType="num">
                                      <p:cBhvr>
                                        <p:cTn id="9" dur="2000" fill="hold"/>
                                        <p:tgtEl>
                                          <p:spTgt spid="18"/>
                                        </p:tgtEl>
                                        <p:attrNameLst>
                                          <p:attrName>ppt_w</p:attrName>
                                        </p:attrNameLst>
                                      </p:cBhvr>
                                      <p:tavLst>
                                        <p:tav tm="0">
                                          <p:val>
                                            <p:fltVal val="0"/>
                                          </p:val>
                                        </p:tav>
                                        <p:tav tm="100000">
                                          <p:val>
                                            <p:strVal val="#ppt_w"/>
                                          </p:val>
                                        </p:tav>
                                      </p:tavLst>
                                    </p:anim>
                                    <p:anim calcmode="lin" valueType="num">
                                      <p:cBhvr>
                                        <p:cTn id="10" dur="2000" fill="hold"/>
                                        <p:tgtEl>
                                          <p:spTgt spid="18"/>
                                        </p:tgtEl>
                                        <p:attrNameLst>
                                          <p:attrName>ppt_h</p:attrName>
                                        </p:attrNameLst>
                                      </p:cBhvr>
                                      <p:tavLst>
                                        <p:tav tm="0">
                                          <p:val>
                                            <p:fltVal val="0"/>
                                          </p:val>
                                        </p:tav>
                                        <p:tav tm="100000">
                                          <p:val>
                                            <p:strVal val="#ppt_h"/>
                                          </p:val>
                                        </p:tav>
                                      </p:tavLst>
                                    </p:anim>
                                    <p:animEffect transition="in" filter="fade">
                                      <p:cBhvr>
                                        <p:cTn id="11" dur="2000"/>
                                        <p:tgtEl>
                                          <p:spTgt spid="18"/>
                                        </p:tgtEl>
                                      </p:cBhvr>
                                    </p:animEffect>
                                  </p:childTnLst>
                                </p:cTn>
                              </p:par>
                            </p:childTnLst>
                          </p:cTn>
                        </p:par>
                        <p:par>
                          <p:cTn id="12" fill="hold">
                            <p:stCondLst>
                              <p:cond delay="75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2000"/>
                                        <p:tgtEl>
                                          <p:spTgt spid="24"/>
                                        </p:tgtEl>
                                      </p:cBhvr>
                                    </p:animEffect>
                                    <p:anim calcmode="lin" valueType="num">
                                      <p:cBhvr>
                                        <p:cTn id="16" dur="2000" fill="hold"/>
                                        <p:tgtEl>
                                          <p:spTgt spid="24"/>
                                        </p:tgtEl>
                                        <p:attrNameLst>
                                          <p:attrName>ppt_x</p:attrName>
                                        </p:attrNameLst>
                                      </p:cBhvr>
                                      <p:tavLst>
                                        <p:tav tm="0">
                                          <p:val>
                                            <p:strVal val="#ppt_x"/>
                                          </p:val>
                                        </p:tav>
                                        <p:tav tm="100000">
                                          <p:val>
                                            <p:strVal val="#ppt_x"/>
                                          </p:val>
                                        </p:tav>
                                      </p:tavLst>
                                    </p:anim>
                                    <p:anim calcmode="lin" valueType="num">
                                      <p:cBhvr>
                                        <p:cTn id="17" dur="2000" fill="hold"/>
                                        <p:tgtEl>
                                          <p:spTgt spid="24"/>
                                        </p:tgtEl>
                                        <p:attrNameLst>
                                          <p:attrName>ppt_y</p:attrName>
                                        </p:attrNameLst>
                                      </p:cBhvr>
                                      <p:tavLst>
                                        <p:tav tm="0">
                                          <p:val>
                                            <p:strVal val="#ppt_y+.1"/>
                                          </p:val>
                                        </p:tav>
                                        <p:tav tm="100000">
                                          <p:val>
                                            <p:strVal val="#ppt_y"/>
                                          </p:val>
                                        </p:tav>
                                      </p:tavLst>
                                    </p:anim>
                                  </p:childTnLst>
                                </p:cTn>
                              </p:par>
                            </p:childTnLst>
                          </p:cTn>
                        </p:par>
                        <p:par>
                          <p:cTn id="18" fill="hold">
                            <p:stCondLst>
                              <p:cond delay="9500"/>
                            </p:stCondLst>
                            <p:childTnLst>
                              <p:par>
                                <p:cTn id="19" presetID="53" presetClass="entr" presetSubtype="528" fill="hold" nodeType="afterEffect">
                                  <p:stCondLst>
                                    <p:cond delay="5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2000" fill="hold"/>
                                        <p:tgtEl>
                                          <p:spTgt spid="12"/>
                                        </p:tgtEl>
                                        <p:attrNameLst>
                                          <p:attrName>ppt_w</p:attrName>
                                        </p:attrNameLst>
                                      </p:cBhvr>
                                      <p:tavLst>
                                        <p:tav tm="0">
                                          <p:val>
                                            <p:fltVal val="0"/>
                                          </p:val>
                                        </p:tav>
                                        <p:tav tm="100000">
                                          <p:val>
                                            <p:strVal val="#ppt_w"/>
                                          </p:val>
                                        </p:tav>
                                      </p:tavLst>
                                    </p:anim>
                                    <p:anim calcmode="lin" valueType="num">
                                      <p:cBhvr>
                                        <p:cTn id="22" dur="2000" fill="hold"/>
                                        <p:tgtEl>
                                          <p:spTgt spid="12"/>
                                        </p:tgtEl>
                                        <p:attrNameLst>
                                          <p:attrName>ppt_h</p:attrName>
                                        </p:attrNameLst>
                                      </p:cBhvr>
                                      <p:tavLst>
                                        <p:tav tm="0">
                                          <p:val>
                                            <p:fltVal val="0"/>
                                          </p:val>
                                        </p:tav>
                                        <p:tav tm="100000">
                                          <p:val>
                                            <p:strVal val="#ppt_h"/>
                                          </p:val>
                                        </p:tav>
                                      </p:tavLst>
                                    </p:anim>
                                    <p:animEffect transition="in" filter="fade">
                                      <p:cBhvr>
                                        <p:cTn id="23" dur="2000"/>
                                        <p:tgtEl>
                                          <p:spTgt spid="12"/>
                                        </p:tgtEl>
                                      </p:cBhvr>
                                    </p:animEffect>
                                    <p:anim calcmode="lin" valueType="num">
                                      <p:cBhvr>
                                        <p:cTn id="24" dur="2000" fill="hold"/>
                                        <p:tgtEl>
                                          <p:spTgt spid="12"/>
                                        </p:tgtEl>
                                        <p:attrNameLst>
                                          <p:attrName>ppt_x</p:attrName>
                                        </p:attrNameLst>
                                      </p:cBhvr>
                                      <p:tavLst>
                                        <p:tav tm="0">
                                          <p:val>
                                            <p:fltVal val="0.5"/>
                                          </p:val>
                                        </p:tav>
                                        <p:tav tm="100000">
                                          <p:val>
                                            <p:strVal val="#ppt_x"/>
                                          </p:val>
                                        </p:tav>
                                      </p:tavLst>
                                    </p:anim>
                                    <p:anim calcmode="lin" valueType="num">
                                      <p:cBhvr>
                                        <p:cTn id="25" dur="2000" fill="hold"/>
                                        <p:tgtEl>
                                          <p:spTgt spid="12"/>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50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fltVal val="0"/>
                                          </p:val>
                                        </p:tav>
                                        <p:tav tm="100000">
                                          <p:val>
                                            <p:strVal val="#ppt_h"/>
                                          </p:val>
                                        </p:tav>
                                      </p:tavLst>
                                    </p:anim>
                                    <p:animEffect transition="in" filter="fade">
                                      <p:cBhvr>
                                        <p:cTn id="30" dur="2000"/>
                                        <p:tgtEl>
                                          <p:spTgt spid="11"/>
                                        </p:tgtEl>
                                      </p:cBhvr>
                                    </p:animEffect>
                                    <p:anim calcmode="lin" valueType="num">
                                      <p:cBhvr>
                                        <p:cTn id="31" dur="2000" fill="hold"/>
                                        <p:tgtEl>
                                          <p:spTgt spid="11"/>
                                        </p:tgtEl>
                                        <p:attrNameLst>
                                          <p:attrName>ppt_x</p:attrName>
                                        </p:attrNameLst>
                                      </p:cBhvr>
                                      <p:tavLst>
                                        <p:tav tm="0">
                                          <p:val>
                                            <p:fltVal val="0.5"/>
                                          </p:val>
                                        </p:tav>
                                        <p:tav tm="100000">
                                          <p:val>
                                            <p:strVal val="#ppt_x"/>
                                          </p:val>
                                        </p:tav>
                                      </p:tavLst>
                                    </p:anim>
                                    <p:anim calcmode="lin" valueType="num">
                                      <p:cBhvr>
                                        <p:cTn id="32" dur="2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Miesto">
            <a:extLst>
              <a:ext uri="{FF2B5EF4-FFF2-40B4-BE49-F238E27FC236}">
                <a16:creationId xmlns:a16="http://schemas.microsoft.com/office/drawing/2014/main" id="{BD1DCE6E-A25F-4AB0-8FE3-335F40A24D9A}"/>
              </a:ext>
            </a:extLst>
          </p:cNvPr>
          <p:cNvSpPr txBox="1"/>
          <p:nvPr/>
        </p:nvSpPr>
        <p:spPr>
          <a:xfrm>
            <a:off x="411469" y="5369096"/>
            <a:ext cx="4981527" cy="1200329"/>
          </a:xfrm>
          <a:prstGeom prst="rect">
            <a:avLst/>
          </a:prstGeom>
          <a:noFill/>
        </p:spPr>
        <p:txBody>
          <a:bodyPr wrap="square" rtlCol="0">
            <a:spAutoFit/>
          </a:bodyPr>
          <a:lstStyle/>
          <a:p>
            <a:pPr algn="ctr" defTabSz="408462"/>
            <a:r>
              <a:rPr lang="sk-SK" sz="4400" b="1">
                <a:ln>
                  <a:solidFill>
                    <a:schemeClr val="tx1">
                      <a:alpha val="65000"/>
                    </a:schemeClr>
                  </a:solidFill>
                </a:ln>
                <a:solidFill>
                  <a:schemeClr val="bg1"/>
                </a:solidFill>
                <a:effectLst>
                  <a:outerShdw blurRad="38100" dist="38100" dir="2700000" algn="tl">
                    <a:srgbClr val="000000">
                      <a:alpha val="43137"/>
                    </a:srgbClr>
                  </a:outerShdw>
                </a:effectLst>
                <a:latin typeface="Artistik CE" panose="040F0704080607010103" pitchFamily="82" charset="0"/>
              </a:rPr>
              <a:t>El mercado de pescado</a:t>
            </a:r>
          </a:p>
          <a:p>
            <a:pPr algn="ctr" defTabSz="408462"/>
            <a:r>
              <a:rPr lang="sk-SK" sz="2800" b="1">
                <a:ln>
                  <a:solidFill>
                    <a:schemeClr val="tx1">
                      <a:alpha val="65000"/>
                    </a:schemeClr>
                  </a:solidFill>
                </a:ln>
                <a:solidFill>
                  <a:schemeClr val="bg1"/>
                </a:solidFill>
                <a:effectLst>
                  <a:outerShdw blurRad="38100" dist="38100" dir="2700000" algn="tl">
                    <a:srgbClr val="000000">
                      <a:alpha val="43137"/>
                    </a:srgbClr>
                  </a:outerShdw>
                </a:effectLst>
                <a:latin typeface="Artistik CE" panose="040F0704080607010103" pitchFamily="82" charset="0"/>
              </a:rPr>
              <a:t>Sydney</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7785" y="120797"/>
            <a:ext cx="2444448" cy="2444448"/>
          </a:xfrm>
          <a:prstGeom prst="rect">
            <a:avLst/>
          </a:prstGeom>
          <a:effectLst/>
        </p:spPr>
      </p:pic>
      <p:pic>
        <p:nvPicPr>
          <p:cNvPr id="5" name="Mapa">
            <a:extLst>
              <a:ext uri="{FF2B5EF4-FFF2-40B4-BE49-F238E27FC236}">
                <a16:creationId xmlns:a16="http://schemas.microsoft.com/office/drawing/2014/main" id="{E68AFFE8-1069-4466-8756-4D2D97D052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722216" y="0"/>
            <a:ext cx="7394070" cy="6858000"/>
          </a:xfrm>
          <a:prstGeom prst="rect">
            <a:avLst/>
          </a:prstGeom>
        </p:spPr>
      </p:pic>
      <p:sp>
        <p:nvSpPr>
          <p:cNvPr id="4" name="Názov">
            <a:extLst>
              <a:ext uri="{FF2B5EF4-FFF2-40B4-BE49-F238E27FC236}">
                <a16:creationId xmlns:a16="http://schemas.microsoft.com/office/drawing/2014/main" id="{40192C06-BE01-4F10-B31B-01C3024871F8}"/>
              </a:ext>
            </a:extLst>
          </p:cNvPr>
          <p:cNvSpPr/>
          <p:nvPr/>
        </p:nvSpPr>
        <p:spPr>
          <a:xfrm>
            <a:off x="10263809" y="4626382"/>
            <a:ext cx="564578" cy="190240"/>
          </a:xfrm>
          <a:prstGeom prst="rect">
            <a:avLst/>
          </a:prstGeom>
          <a:solidFill>
            <a:srgbClr val="F6A56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0" rtlCol="0" anchor="ctr">
            <a:spAutoFit/>
          </a:bodyPr>
          <a:lstStyle/>
          <a:p>
            <a:pPr algn="ctr"/>
            <a:r>
              <a:rPr lang="sk-SK" sz="1000">
                <a:solidFill>
                  <a:schemeClr val="tx1"/>
                </a:solidFill>
                <a:latin typeface="Kalam" panose="02000000000000000000" pitchFamily="2" charset="-18"/>
                <a:cs typeface="Kalam" panose="02000000000000000000" pitchFamily="2" charset="-18"/>
              </a:rPr>
              <a:t>Sydney</a:t>
            </a:r>
          </a:p>
        </p:txBody>
      </p:sp>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9726115" y="4850651"/>
            <a:ext cx="511678" cy="491212"/>
          </a:xfrm>
          <a:prstGeom prst="rect">
            <a:avLst/>
          </a:prstGeom>
          <a:noFill/>
        </p:spPr>
      </p:pic>
      <p:pic>
        <p:nvPicPr>
          <p:cNvPr id="10" name="Rám">
            <a:extLst>
              <a:ext uri="{FF2B5EF4-FFF2-40B4-BE49-F238E27FC236}">
                <a16:creationId xmlns:a16="http://schemas.microsoft.com/office/drawing/2014/main" id="{C4A52945-2D0F-40E3-881E-D262CBB1CE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12" name="Kruh pozadie">
            <a:extLst>
              <a:ext uri="{FF2B5EF4-FFF2-40B4-BE49-F238E27FC236}">
                <a16:creationId xmlns:a16="http://schemas.microsoft.com/office/drawing/2014/main" id="{1F064ACC-BE67-4AB8-BC79-AB9861BCDD9A}"/>
              </a:ext>
            </a:extLst>
          </p:cNvPr>
          <p:cNvSpPr>
            <a:spLocks noChangeAspect="1"/>
          </p:cNvSpPr>
          <p:nvPr/>
        </p:nvSpPr>
        <p:spPr>
          <a:xfrm>
            <a:off x="11149268" y="5940000"/>
            <a:ext cx="612000" cy="612000"/>
          </a:xfrm>
          <a:prstGeom prst="ellipse">
            <a:avLst/>
          </a:prstGeom>
          <a:solidFill>
            <a:srgbClr val="FF66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3" name="Kruh - šípka">
            <a:extLst>
              <a:ext uri="{FF2B5EF4-FFF2-40B4-BE49-F238E27FC236}">
                <a16:creationId xmlns:a16="http://schemas.microsoft.com/office/drawing/2014/main" id="{AACE33D4-2637-4421-89BC-65F99B2BEAA2}"/>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11149268" y="5940000"/>
            <a:ext cx="612000" cy="612000"/>
          </a:xfrm>
          <a:prstGeom prst="rect">
            <a:avLst/>
          </a:prstGeom>
          <a:noFill/>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childTnLst>
                          </p:cTn>
                        </p:par>
                        <p:par>
                          <p:cTn id="10" fill="hold">
                            <p:stCondLst>
                              <p:cond delay="2500"/>
                            </p:stCondLst>
                            <p:childTnLst>
                              <p:par>
                                <p:cTn id="11" presetID="42" presetClass="entr" presetSubtype="0" fill="hold" grpId="0" nodeType="after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nodeType="afterEffect">
                                  <p:stCondLst>
                                    <p:cond delay="5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anim calcmode="lin" valueType="num">
                                      <p:cBhvr>
                                        <p:cTn id="20" dur="2000" fill="hold"/>
                                        <p:tgtEl>
                                          <p:spTgt spid="9"/>
                                        </p:tgtEl>
                                        <p:attrNameLst>
                                          <p:attrName>ppt_x</p:attrName>
                                        </p:attrNameLst>
                                      </p:cBhvr>
                                      <p:tavLst>
                                        <p:tav tm="0">
                                          <p:val>
                                            <p:strVal val="#ppt_x"/>
                                          </p:val>
                                        </p:tav>
                                        <p:tav tm="100000">
                                          <p:val>
                                            <p:strVal val="#ppt_x"/>
                                          </p:val>
                                        </p:tav>
                                      </p:tavLst>
                                    </p:anim>
                                    <p:anim calcmode="lin" valueType="num">
                                      <p:cBhvr>
                                        <p:cTn id="21" dur="2000" fill="hold"/>
                                        <p:tgtEl>
                                          <p:spTgt spid="9"/>
                                        </p:tgtEl>
                                        <p:attrNameLst>
                                          <p:attrName>ppt_y</p:attrName>
                                        </p:attrNameLst>
                                      </p:cBhvr>
                                      <p:tavLst>
                                        <p:tav tm="0">
                                          <p:val>
                                            <p:strVal val="#ppt_y+.1"/>
                                          </p:val>
                                        </p:tav>
                                        <p:tav tm="100000">
                                          <p:val>
                                            <p:strVal val="#ppt_y"/>
                                          </p:val>
                                        </p:tav>
                                      </p:tavLst>
                                    </p:anim>
                                  </p:childTnLst>
                                </p:cTn>
                              </p:par>
                              <p:par>
                                <p:cTn id="22" presetID="53" presetClass="entr" presetSubtype="16" fill="hold" grpId="0" nodeType="withEffect">
                                  <p:stCondLst>
                                    <p:cond delay="50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Effect transition="in" filter="fade">
                                      <p:cBhvr>
                                        <p:cTn id="26" dur="2000"/>
                                        <p:tgtEl>
                                          <p:spTgt spid="4"/>
                                        </p:tgtEl>
                                      </p:cBhvr>
                                    </p:animEffect>
                                  </p:childTnLst>
                                </p:cTn>
                              </p:par>
                            </p:childTnLst>
                          </p:cTn>
                        </p:par>
                        <p:par>
                          <p:cTn id="27" fill="hold">
                            <p:stCondLst>
                              <p:cond delay="7500"/>
                            </p:stCondLst>
                            <p:childTnLst>
                              <p:par>
                                <p:cTn id="28" presetID="53" presetClass="entr" presetSubtype="16" fill="hold" nodeType="afterEffect">
                                  <p:stCondLst>
                                    <p:cond delay="5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1500" fill="hold"/>
                                        <p:tgtEl>
                                          <p:spTgt spid="13"/>
                                        </p:tgtEl>
                                        <p:attrNameLst>
                                          <p:attrName>ppt_w</p:attrName>
                                        </p:attrNameLst>
                                      </p:cBhvr>
                                      <p:tavLst>
                                        <p:tav tm="0">
                                          <p:val>
                                            <p:fltVal val="0"/>
                                          </p:val>
                                        </p:tav>
                                        <p:tav tm="100000">
                                          <p:val>
                                            <p:strVal val="#ppt_w"/>
                                          </p:val>
                                        </p:tav>
                                      </p:tavLst>
                                    </p:anim>
                                    <p:anim calcmode="lin" valueType="num">
                                      <p:cBhvr>
                                        <p:cTn id="31" dur="1500" fill="hold"/>
                                        <p:tgtEl>
                                          <p:spTgt spid="13"/>
                                        </p:tgtEl>
                                        <p:attrNameLst>
                                          <p:attrName>ppt_h</p:attrName>
                                        </p:attrNameLst>
                                      </p:cBhvr>
                                      <p:tavLst>
                                        <p:tav tm="0">
                                          <p:val>
                                            <p:fltVal val="0"/>
                                          </p:val>
                                        </p:tav>
                                        <p:tav tm="100000">
                                          <p:val>
                                            <p:strVal val="#ppt_h"/>
                                          </p:val>
                                        </p:tav>
                                      </p:tavLst>
                                    </p:anim>
                                    <p:animEffect transition="in" filter="fade">
                                      <p:cBhvr>
                                        <p:cTn id="32" dur="1500"/>
                                        <p:tgtEl>
                                          <p:spTgt spid="13"/>
                                        </p:tgtEl>
                                      </p:cBhvr>
                                    </p:animEffect>
                                  </p:childTnLst>
                                </p:cTn>
                              </p:par>
                              <p:par>
                                <p:cTn id="33" presetID="53" presetClass="entr" presetSubtype="16" fill="hold" grpId="0" nodeType="withEffect">
                                  <p:stCondLst>
                                    <p:cond delay="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500" fill="hold"/>
                                        <p:tgtEl>
                                          <p:spTgt spid="12"/>
                                        </p:tgtEl>
                                        <p:attrNameLst>
                                          <p:attrName>ppt_w</p:attrName>
                                        </p:attrNameLst>
                                      </p:cBhvr>
                                      <p:tavLst>
                                        <p:tav tm="0">
                                          <p:val>
                                            <p:fltVal val="0"/>
                                          </p:val>
                                        </p:tav>
                                        <p:tav tm="100000">
                                          <p:val>
                                            <p:strVal val="#ppt_w"/>
                                          </p:val>
                                        </p:tav>
                                      </p:tavLst>
                                    </p:anim>
                                    <p:anim calcmode="lin" valueType="num">
                                      <p:cBhvr>
                                        <p:cTn id="36" dur="1500" fill="hold"/>
                                        <p:tgtEl>
                                          <p:spTgt spid="12"/>
                                        </p:tgtEl>
                                        <p:attrNameLst>
                                          <p:attrName>ppt_h</p:attrName>
                                        </p:attrNameLst>
                                      </p:cBhvr>
                                      <p:tavLst>
                                        <p:tav tm="0">
                                          <p:val>
                                            <p:fltVal val="0"/>
                                          </p:val>
                                        </p:tav>
                                        <p:tav tm="100000">
                                          <p:val>
                                            <p:strVal val="#ppt_h"/>
                                          </p:val>
                                        </p:tav>
                                      </p:tavLst>
                                    </p:anim>
                                    <p:animEffect transition="in" filter="fade">
                                      <p:cBhvr>
                                        <p:cTn id="3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4"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VK">
            <a:extLst>
              <a:ext uri="{FF2B5EF4-FFF2-40B4-BE49-F238E27FC236}">
                <a16:creationId xmlns:a16="http://schemas.microsoft.com/office/drawing/2014/main" id="{24CA7D90-4597-4BBE-A14B-B122272C760F}"/>
              </a:ext>
            </a:extLst>
          </p:cNvPr>
          <p:cNvSpPr txBox="1"/>
          <p:nvPr/>
        </p:nvSpPr>
        <p:spPr>
          <a:xfrm>
            <a:off x="1296000" y="4572000"/>
            <a:ext cx="10008000" cy="2062103"/>
          </a:xfrm>
          <a:prstGeom prst="rect">
            <a:avLst/>
          </a:prstGeom>
          <a:gradFill>
            <a:gsLst>
              <a:gs pos="0">
                <a:schemeClr val="accent4">
                  <a:lumMod val="60000"/>
                  <a:lumOff val="40000"/>
                </a:schemeClr>
              </a:gs>
              <a:gs pos="83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lang="sk-SK" sz="2000" kern="0">
                <a:ln>
                  <a:solidFill>
                    <a:prstClr val="black"/>
                  </a:solidFill>
                </a:ln>
                <a:solidFill>
                  <a:schemeClr val="accent2">
                    <a:lumMod val="75000"/>
                  </a:schemeClr>
                </a:solidFill>
                <a:latin typeface="Merlin CE" pitchFamily="2" charset="0"/>
              </a:rPr>
              <a:t>S</a:t>
            </a:r>
            <a:r>
              <a:rPr lang="sk-SK" i="1" kern="0">
                <a:solidFill>
                  <a:prstClr val="black"/>
                </a:solidFill>
              </a:rPr>
              <a:t>ydney Fish Market je rybí trh v Sydney v Novom Južnom Walese v Austrálii. Nachádza sa v zálive Blackwattle Bay, 2 km západne od centrálnej obchodnej štvrte Sydney. Je to tretí najväčší trh s rybami na svete a turistická a kultúrna atrakcia svetovej úrovne.  Založil ho štát v roku 1945. V roku 1994 bol sprivatizovaný. Pre maloobchodníkov s morskými plodmi sa na trhu denne konajú veľkoobchodné aukcie. Nástenný mozaikový obraz v Sydney Fish Market bol navrhnutý austrálskym umelcom Keithom Howlandom. Skladá sa asi zo 40.000 individuálne glazovaných keramických obkladačiek. Je dlhý osem metrov a široký štyri metre. Bol inštalovaný v roku 1990.</a:t>
            </a:r>
            <a:endParaRPr kumimoji="0" lang="sk-SK" sz="1800" b="0" i="1" u="none" strike="noStrike" kern="0" cap="none" spc="0" normalizeH="0" baseline="0" noProof="0">
              <a:ln>
                <a:noFill/>
              </a:ln>
              <a:solidFill>
                <a:prstClr val="black"/>
              </a:solidFill>
              <a:effectLst/>
              <a:uLnTx/>
              <a:uFillTx/>
            </a:endParaRPr>
          </a:p>
        </p:txBody>
      </p:sp>
      <p:sp>
        <p:nvSpPr>
          <p:cNvPr id="11" name="ANG">
            <a:extLst>
              <a:ext uri="{FF2B5EF4-FFF2-40B4-BE49-F238E27FC236}">
                <a16:creationId xmlns:a16="http://schemas.microsoft.com/office/drawing/2014/main" id="{58B731EE-299E-4963-A421-39D587B4EFE4}"/>
              </a:ext>
            </a:extLst>
          </p:cNvPr>
          <p:cNvSpPr txBox="1"/>
          <p:nvPr/>
        </p:nvSpPr>
        <p:spPr>
          <a:xfrm>
            <a:off x="1296000" y="252000"/>
            <a:ext cx="10008000" cy="2062103"/>
          </a:xfrm>
          <a:prstGeom prst="rect">
            <a:avLst/>
          </a:prstGeom>
          <a:gradFill>
            <a:gsLst>
              <a:gs pos="0">
                <a:schemeClr val="accent4">
                  <a:lumMod val="60000"/>
                  <a:lumOff val="40000"/>
                </a:schemeClr>
              </a:gs>
              <a:gs pos="88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kumimoji="0" lang="sk-SK" sz="2000" b="0" i="0" u="none" strike="noStrike" kern="0" cap="none" spc="0" normalizeH="0" baseline="0" noProof="0">
                <a:ln>
                  <a:solidFill>
                    <a:prstClr val="black"/>
                  </a:solidFill>
                </a:ln>
                <a:solidFill>
                  <a:schemeClr val="accent2">
                    <a:lumMod val="75000"/>
                  </a:schemeClr>
                </a:solidFill>
                <a:effectLst/>
                <a:uLnTx/>
                <a:uFillTx/>
                <a:latin typeface="Merlin CE" pitchFamily="2" charset="0"/>
              </a:rPr>
              <a:t>T</a:t>
            </a:r>
            <a:r>
              <a:rPr lang="en-US" i="1" kern="0">
                <a:solidFill>
                  <a:prstClr val="black"/>
                </a:solidFill>
              </a:rPr>
              <a:t>he Sydney Fish Market is a fish market in Sydney, New South Wales, Australia. The market sits on the Blackwattle Bay, 2 kilometres west of the Sydney central business district. It is the world's third largest fish market and a world-class tourist and cultural attraction. It was established in 1945 by the state government and was privatised in 1994. There are daily wholesale auctions for Sydney's seafood retailers. The mural inside Sydney Fish Market was designed by Australian artist Keith Howland. It is made up of about 40,000 hundred individually glazed ceramic tiles and measures eight metres long and four metres wide and was installed in 1990.</a:t>
            </a:r>
          </a:p>
        </p:txBody>
      </p:sp>
      <p:sp>
        <p:nvSpPr>
          <p:cNvPr id="13" name="ŠPA">
            <a:extLst>
              <a:ext uri="{FF2B5EF4-FFF2-40B4-BE49-F238E27FC236}">
                <a16:creationId xmlns:a16="http://schemas.microsoft.com/office/drawing/2014/main" id="{1D9BB37C-D372-4811-8C69-09BA153B77EE}"/>
              </a:ext>
            </a:extLst>
          </p:cNvPr>
          <p:cNvSpPr txBox="1"/>
          <p:nvPr/>
        </p:nvSpPr>
        <p:spPr>
          <a:xfrm>
            <a:off x="1296000" y="2412000"/>
            <a:ext cx="10008000" cy="2062103"/>
          </a:xfrm>
          <a:prstGeom prst="rect">
            <a:avLst/>
          </a:prstGeom>
          <a:gradFill>
            <a:gsLst>
              <a:gs pos="0">
                <a:schemeClr val="accent4">
                  <a:lumMod val="60000"/>
                  <a:lumOff val="40000"/>
                </a:schemeClr>
              </a:gs>
              <a:gs pos="87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lang="sk-SK" sz="2000" kern="0">
                <a:ln>
                  <a:solidFill>
                    <a:prstClr val="black"/>
                  </a:solidFill>
                </a:ln>
                <a:solidFill>
                  <a:schemeClr val="accent2">
                    <a:lumMod val="75000"/>
                  </a:schemeClr>
                </a:solidFill>
                <a:latin typeface="Merlin CE" pitchFamily="2" charset="0"/>
              </a:rPr>
              <a:t>S</a:t>
            </a:r>
            <a:r>
              <a:rPr lang="es-ES" i="1" kern="0">
                <a:solidFill>
                  <a:prstClr val="black"/>
                </a:solidFill>
              </a:rPr>
              <a:t>ydney Fish Market es el mercado de pescado en Sídney en Nueva Gales del Sur, Australia. Se encuentra en Blackwattle Bay, a 2 km al oeste del distrito central de negocios de Sídney. Es el tercer mercado de pescado más grande del mundo y una atracción turística y cultural de clase mundial. Fue fundada por el estado en 1945. En 1994 fue privatizada. Subastas al por mayor se llevan a cabo diariamente para minoristas de mariscos. El mural de mosaico en Sydney Fish Market fue diseñado por el artista australiano Keith Howland. Se compone de aproximadamente 40,000 baldosas cerámicas esmaltadas individualmente. Tiene ocho metros de largo y cuatro de ancho. Fue instalado en 1990.</a:t>
            </a:r>
            <a:endParaRPr kumimoji="0" lang="sk-SK" sz="1800" b="0" i="1" u="none" strike="noStrike" kern="0" cap="none" spc="0" normalizeH="0" baseline="0" noProof="0">
              <a:ln>
                <a:noFill/>
              </a:ln>
              <a:solidFill>
                <a:prstClr val="black"/>
              </a:solidFill>
              <a:effectLst/>
              <a:uLnTx/>
              <a:uFillTx/>
            </a:endParaRPr>
          </a:p>
        </p:txBody>
      </p:sp>
      <p:pic>
        <p:nvPicPr>
          <p:cNvPr id="14" name="SVK - vlajka">
            <a:hlinkClick r:id="rId2" action="ppaction://hlinksldjump"/>
            <a:extLst>
              <a:ext uri="{FF2B5EF4-FFF2-40B4-BE49-F238E27FC236}">
                <a16:creationId xmlns:a16="http://schemas.microsoft.com/office/drawing/2014/main" id="{0ACCA940-C303-4BC3-9411-2E29CD7C83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00" y="4752000"/>
            <a:ext cx="510258" cy="340172"/>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5" name="ANG - vlajka">
            <a:hlinkClick r:id="" action="ppaction://noaction"/>
            <a:extLst>
              <a:ext uri="{FF2B5EF4-FFF2-40B4-BE49-F238E27FC236}">
                <a16:creationId xmlns:a16="http://schemas.microsoft.com/office/drawing/2014/main" id="{DE575BA8-B66C-49BB-B711-910246CEC7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000" y="396000"/>
            <a:ext cx="510258" cy="340172"/>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7" name="ŠPA - vlajka">
            <a:hlinkClick r:id="" action="ppaction://noaction"/>
            <a:extLst>
              <a:ext uri="{FF2B5EF4-FFF2-40B4-BE49-F238E27FC236}">
                <a16:creationId xmlns:a16="http://schemas.microsoft.com/office/drawing/2014/main" id="{5AE9CD31-13D1-43CB-A843-D1DA161365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8000" y="2556000"/>
            <a:ext cx="510258" cy="340171"/>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2" name="Rám">
            <a:extLst>
              <a:ext uri="{FF2B5EF4-FFF2-40B4-BE49-F238E27FC236}">
                <a16:creationId xmlns:a16="http://schemas.microsoft.com/office/drawing/2014/main" id="{2B9B0823-23D6-459C-8292-1784255F878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18" name="Kruh pozadie">
            <a:extLst>
              <a:ext uri="{FF2B5EF4-FFF2-40B4-BE49-F238E27FC236}">
                <a16:creationId xmlns:a16="http://schemas.microsoft.com/office/drawing/2014/main" id="{738575FA-E35C-46A8-BEAA-A2F9459FEF20}"/>
              </a:ext>
            </a:extLst>
          </p:cNvPr>
          <p:cNvSpPr>
            <a:spLocks noChangeAspect="1"/>
          </p:cNvSpPr>
          <p:nvPr/>
        </p:nvSpPr>
        <p:spPr>
          <a:xfrm>
            <a:off x="11223133" y="6022103"/>
            <a:ext cx="612000" cy="612000"/>
          </a:xfrm>
          <a:prstGeom prst="ellipse">
            <a:avLst/>
          </a:prstGeom>
          <a:solidFill>
            <a:srgbClr val="FF66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9" name="Kruh - šípka">
            <a:extLst>
              <a:ext uri="{FF2B5EF4-FFF2-40B4-BE49-F238E27FC236}">
                <a16:creationId xmlns:a16="http://schemas.microsoft.com/office/drawing/2014/main" id="{22D736CB-A143-44BC-9ED1-B9C49C47DE95}"/>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11223133" y="6022103"/>
            <a:ext cx="612000" cy="612000"/>
          </a:xfrm>
          <a:prstGeom prst="rect">
            <a:avLst/>
          </a:prstGeom>
          <a:noFill/>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wipe(up)">
                                      <p:cBhvr>
                                        <p:cTn id="13" dur="1500"/>
                                        <p:tgtEl>
                                          <p:spTgt spid="11"/>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1500"/>
                                        <p:tgtEl>
                                          <p:spTgt spid="13"/>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1500"/>
                                        <p:tgtEl>
                                          <p:spTgt spid="8"/>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500" fill="hold"/>
                                        <p:tgtEl>
                                          <p:spTgt spid="19"/>
                                        </p:tgtEl>
                                        <p:attrNameLst>
                                          <p:attrName>ppt_w</p:attrName>
                                        </p:attrNameLst>
                                      </p:cBhvr>
                                      <p:tavLst>
                                        <p:tav tm="0">
                                          <p:val>
                                            <p:fltVal val="0"/>
                                          </p:val>
                                        </p:tav>
                                        <p:tav tm="100000">
                                          <p:val>
                                            <p:strVal val="#ppt_w"/>
                                          </p:val>
                                        </p:tav>
                                      </p:tavLst>
                                    </p:anim>
                                    <p:anim calcmode="lin" valueType="num">
                                      <p:cBhvr>
                                        <p:cTn id="38" dur="1500" fill="hold"/>
                                        <p:tgtEl>
                                          <p:spTgt spid="19"/>
                                        </p:tgtEl>
                                        <p:attrNameLst>
                                          <p:attrName>ppt_h</p:attrName>
                                        </p:attrNameLst>
                                      </p:cBhvr>
                                      <p:tavLst>
                                        <p:tav tm="0">
                                          <p:val>
                                            <p:fltVal val="0"/>
                                          </p:val>
                                        </p:tav>
                                        <p:tav tm="100000">
                                          <p:val>
                                            <p:strVal val="#ppt_h"/>
                                          </p:val>
                                        </p:tav>
                                      </p:tavLst>
                                    </p:anim>
                                    <p:animEffect transition="in" filter="fade">
                                      <p:cBhvr>
                                        <p:cTn id="39" dur="1500"/>
                                        <p:tgtEl>
                                          <p:spTgt spid="19"/>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500" fill="hold"/>
                                        <p:tgtEl>
                                          <p:spTgt spid="18"/>
                                        </p:tgtEl>
                                        <p:attrNameLst>
                                          <p:attrName>ppt_w</p:attrName>
                                        </p:attrNameLst>
                                      </p:cBhvr>
                                      <p:tavLst>
                                        <p:tav tm="0">
                                          <p:val>
                                            <p:fltVal val="0"/>
                                          </p:val>
                                        </p:tav>
                                        <p:tav tm="100000">
                                          <p:val>
                                            <p:strVal val="#ppt_w"/>
                                          </p:val>
                                        </p:tav>
                                      </p:tavLst>
                                    </p:anim>
                                    <p:anim calcmode="lin" valueType="num">
                                      <p:cBhvr>
                                        <p:cTn id="43" dur="1500" fill="hold"/>
                                        <p:tgtEl>
                                          <p:spTgt spid="18"/>
                                        </p:tgtEl>
                                        <p:attrNameLst>
                                          <p:attrName>ppt_h</p:attrName>
                                        </p:attrNameLst>
                                      </p:cBhvr>
                                      <p:tavLst>
                                        <p:tav tm="0">
                                          <p:val>
                                            <p:fltVal val="0"/>
                                          </p:val>
                                        </p:tav>
                                        <p:tav tm="100000">
                                          <p:val>
                                            <p:strVal val="#ppt_h"/>
                                          </p:val>
                                        </p:tav>
                                      </p:tavLst>
                                    </p:anim>
                                    <p:animEffect transition="in" filter="fade">
                                      <p:cBhvr>
                                        <p:cTn id="4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283242" y="1"/>
            <a:ext cx="16475242" cy="6857999"/>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9972675" y="6380166"/>
            <a:ext cx="1716505"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Margherita Pasquali</a:t>
            </a:r>
          </a:p>
        </p:txBody>
      </p:sp>
    </p:spTree>
    <p:extLst>
      <p:ext uri="{BB962C8B-B14F-4D97-AF65-F5344CB8AC3E}">
        <p14:creationId xmlns:p14="http://schemas.microsoft.com/office/powerpoint/2010/main" val="270104110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1.04167E-6 0 L 0.35247 0 " pathEditMode="relative" rAng="0" ptsTypes="AA">
                                      <p:cBhvr>
                                        <p:cTn id="6" dur="5500" fill="hold"/>
                                        <p:tgtEl>
                                          <p:spTgt spid="3"/>
                                        </p:tgtEl>
                                        <p:attrNameLst>
                                          <p:attrName>ppt_x</p:attrName>
                                          <p:attrName>ppt_y</p:attrName>
                                        </p:attrNameLst>
                                      </p:cBhvr>
                                      <p:rCtr x="1761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81208060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01907497"/>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241698394"/>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10213494"/>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281753101"/>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732250667"/>
      </p:ext>
    </p:extLst>
  </p:cSld>
  <p:clrMapOvr>
    <a:masterClrMapping/>
  </p:clrMapOvr>
  <mc:AlternateContent xmlns:mc="http://schemas.openxmlformats.org/markup-compatibility/2006" xmlns:p14="http://schemas.microsoft.com/office/powerpoint/2010/main">
    <mc:Choice Requires="p14">
      <p:transition spd="slow" p14:dur="2000" advClick="0" advTm="4000">
        <p:blinds/>
      </p:transition>
    </mc:Choice>
    <mc:Fallback xmlns="">
      <p:transition spd="slow" advClick="0" advTm="4000">
        <p:blind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100159671"/>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793469033"/>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738784534"/>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617017066"/>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86531050"/>
      </p:ext>
    </p:extLst>
  </p:cSld>
  <p:clrMapOvr>
    <a:masterClrMapping/>
  </p:clrMapOvr>
  <mc:AlternateContent xmlns:mc="http://schemas.openxmlformats.org/markup-compatibility/2006" xmlns:p14="http://schemas.microsoft.com/office/powerpoint/2010/main">
    <mc:Choice Requires="p14">
      <p:transition spd="slow" p14:dur="2250" advClick="0" advTm="4000">
        <p:blinds/>
      </p:transition>
    </mc:Choice>
    <mc:Fallback xmlns="">
      <p:transition spd="slow" advClick="0" advTm="4000">
        <p:blind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217685692"/>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54376585"/>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779719425"/>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601114139"/>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99624238"/>
      </p:ext>
    </p:extLst>
  </p:cSld>
  <p:clrMapOvr>
    <a:masterClrMapping/>
  </p:clrMapOvr>
  <mc:AlternateContent xmlns:mc="http://schemas.openxmlformats.org/markup-compatibility/2006" xmlns:p14="http://schemas.microsoft.com/office/powerpoint/2010/main">
    <mc:Choice Requires="p14">
      <p:transition spd="slow" p14:dur="2000" advClick="0" advTm="4000">
        <p:blinds/>
      </p:transition>
    </mc:Choice>
    <mc:Fallback xmlns="">
      <p:transition spd="slow" advClick="0" advTm="4000">
        <p:blind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015035678"/>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18731495"/>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790501351"/>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68" y="0"/>
            <a:ext cx="12184263"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681367003"/>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94204307"/>
      </p:ext>
    </p:extLst>
  </p:cSld>
  <p:clrMapOvr>
    <a:masterClrMapping/>
  </p:clrMapOvr>
  <mc:AlternateContent xmlns:mc="http://schemas.openxmlformats.org/markup-compatibility/2006" xmlns:p14="http://schemas.microsoft.com/office/powerpoint/2010/main">
    <mc:Choice Requires="p14">
      <p:transition spd="slow" p14:dur="2000" advClick="0" advTm="4000">
        <p:blinds/>
      </p:transition>
    </mc:Choice>
    <mc:Fallback xmlns="">
      <p:transition spd="slow" advClick="0" advTm="4000">
        <p:blind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537017793"/>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037595415"/>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958767419"/>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74681969"/>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01433078"/>
      </p:ext>
    </p:extLst>
  </p:cSld>
  <p:clrMapOvr>
    <a:masterClrMapping/>
  </p:clrMapOvr>
  <mc:AlternateContent xmlns:mc="http://schemas.openxmlformats.org/markup-compatibility/2006" xmlns:p14="http://schemas.microsoft.com/office/powerpoint/2010/main">
    <mc:Choice Requires="p14">
      <p:transition spd="slow" p14:dur="2000" advClick="0" advTm="4000">
        <p:blinds/>
      </p:transition>
    </mc:Choice>
    <mc:Fallback xmlns="">
      <p:transition spd="slow" advClick="0" advTm="4000">
        <p:blind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876893094"/>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090430858"/>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594629053"/>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195991511"/>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778504017"/>
      </p:ext>
    </p:extLst>
  </p:cSld>
  <p:clrMapOvr>
    <a:masterClrMapping/>
  </p:clrMapOvr>
  <mc:AlternateContent xmlns:mc="http://schemas.openxmlformats.org/markup-compatibility/2006" xmlns:p14="http://schemas.microsoft.com/office/powerpoint/2010/main">
    <mc:Choice Requires="p14">
      <p:transition spd="slow" p14:dur="2000" advClick="0" advTm="4000">
        <p:blinds/>
      </p:transition>
    </mc:Choice>
    <mc:Fallback xmlns="">
      <p:transition spd="slow" advClick="0" advTm="4000">
        <p:blind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99627059"/>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394231009"/>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543668140"/>
      </p:ext>
    </p:extLst>
  </p:cSld>
  <p:clrMapOvr>
    <a:masterClrMapping/>
  </p:clrMapOvr>
  <mc:AlternateContent xmlns:mc="http://schemas.openxmlformats.org/markup-compatibility/2006" xmlns:p14="http://schemas.microsoft.com/office/powerpoint/2010/main">
    <mc:Choice Requires="p14">
      <p:transition spd="slow" p14:dur="2000" advClick="0" advTm="4000">
        <p14:ferris dir="l"/>
      </p:transition>
    </mc:Choice>
    <mc:Fallback xmlns="">
      <p:transition spd="slow" advClick="0"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485684020"/>
      </p:ext>
    </p:extLst>
  </p:cSld>
  <p:clrMapOvr>
    <a:masterClrMapping/>
  </p:clrMapOvr>
  <mc:AlternateContent xmlns:mc="http://schemas.openxmlformats.org/markup-compatibility/2006" xmlns:p14="http://schemas.microsoft.com/office/powerpoint/2010/main">
    <mc:Choice Requires="p14">
      <p:transition spd="slow" p14:dur="2000" advClick="0" advTm="4000">
        <p14:ferris dir="r"/>
      </p:transition>
    </mc:Choice>
    <mc:Fallback xmlns="">
      <p:transition spd="slow" advClick="0"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679937716"/>
      </p:ext>
    </p:extLst>
  </p:cSld>
  <p:clrMapOvr>
    <a:masterClrMapping/>
  </p:clrMapOvr>
  <mc:AlternateContent xmlns:mc="http://schemas.openxmlformats.org/markup-compatibility/2006" xmlns:p14="http://schemas.microsoft.com/office/powerpoint/2010/main">
    <mc:Choice Requires="p14">
      <p:transition spd="slow" p14:dur="2000" advClick="0" advTm="4000">
        <p:blinds dir="vert"/>
      </p:transition>
    </mc:Choice>
    <mc:Fallback xmlns="">
      <p:transition spd="slow" advClick="0" advTm="4000">
        <p:blinds dir="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6" name="Rám">
            <a:extLst>
              <a:ext uri="{FF2B5EF4-FFF2-40B4-BE49-F238E27FC236}">
                <a16:creationId xmlns:a16="http://schemas.microsoft.com/office/drawing/2014/main" id="{0D978E37-67A0-403F-B91E-7F859AE9B4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2" name="Autor">
            <a:extLst>
              <a:ext uri="{FF2B5EF4-FFF2-40B4-BE49-F238E27FC236}">
                <a16:creationId xmlns:a16="http://schemas.microsoft.com/office/drawing/2014/main" id="{F5980737-F5A1-4023-AD50-FCF08F4C3FEF}"/>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218564587"/>
      </p:ext>
    </p:extLst>
  </p:cSld>
  <p:clrMapOvr>
    <a:masterClrMapping/>
  </p:clrMapOvr>
  <mc:AlternateContent xmlns:mc="http://schemas.openxmlformats.org/markup-compatibility/2006" xmlns:p14="http://schemas.microsoft.com/office/powerpoint/2010/main">
    <mc:Choice Requires="p14">
      <p:transition spd="slow" p14:dur="2000" advClick="0" advTm="4000">
        <p:blinds dir="vert"/>
      </p:transition>
    </mc:Choice>
    <mc:Fallback xmlns="">
      <p:transition spd="slow" advClick="0" advTm="4000">
        <p:blinds dir="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5938049" cy="6851596"/>
          </a:xfrm>
          <a:prstGeom prst="rect">
            <a:avLst/>
          </a:prstGeom>
        </p:spPr>
      </p:pic>
      <p:pic>
        <p:nvPicPr>
          <p:cNvPr id="11" name="Rám 1b">
            <a:extLst>
              <a:ext uri="{FF2B5EF4-FFF2-40B4-BE49-F238E27FC236}">
                <a16:creationId xmlns:a16="http://schemas.microsoft.com/office/drawing/2014/main" id="{63FCD830-7A76-4D22-9B21-C5BC28518D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3146" y="453143"/>
            <a:ext cx="6844343" cy="5938050"/>
          </a:xfrm>
          <a:prstGeom prst="rect">
            <a:avLst/>
          </a:prstGeom>
        </p:spPr>
      </p:pic>
      <p:sp>
        <p:nvSpPr>
          <p:cNvPr id="22" name="Autor 1">
            <a:extLst>
              <a:ext uri="{FF2B5EF4-FFF2-40B4-BE49-F238E27FC236}">
                <a16:creationId xmlns:a16="http://schemas.microsoft.com/office/drawing/2014/main" id="{4CD886BB-943A-412F-970F-81D4F69341BA}"/>
              </a:ext>
            </a:extLst>
          </p:cNvPr>
          <p:cNvSpPr/>
          <p:nvPr/>
        </p:nvSpPr>
        <p:spPr>
          <a:xfrm>
            <a:off x="4124058"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0"/>
            <a:ext cx="5938049" cy="6851596"/>
          </a:xfrm>
          <a:prstGeom prst="rect">
            <a:avLst/>
          </a:prstGeom>
        </p:spPr>
      </p:pic>
      <p:pic>
        <p:nvPicPr>
          <p:cNvPr id="18" name="Rám 2b">
            <a:extLst>
              <a:ext uri="{FF2B5EF4-FFF2-40B4-BE49-F238E27FC236}">
                <a16:creationId xmlns:a16="http://schemas.microsoft.com/office/drawing/2014/main" id="{C995267D-E7D2-4B7E-AA31-7A195EF3C1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3" y="459973"/>
            <a:ext cx="6858003" cy="5938051"/>
          </a:xfrm>
          <a:prstGeom prst="rect">
            <a:avLst/>
          </a:prstGeom>
        </p:spPr>
      </p:pic>
      <p:sp>
        <p:nvSpPr>
          <p:cNvPr id="21" name="Autor 2">
            <a:extLst>
              <a:ext uri="{FF2B5EF4-FFF2-40B4-BE49-F238E27FC236}">
                <a16:creationId xmlns:a16="http://schemas.microsoft.com/office/drawing/2014/main" id="{315702F3-4192-4DAC-A133-8A419F2AE71D}"/>
              </a:ext>
            </a:extLst>
          </p:cNvPr>
          <p:cNvSpPr/>
          <p:nvPr/>
        </p:nvSpPr>
        <p:spPr>
          <a:xfrm>
            <a:off x="10376099" y="6380166"/>
            <a:ext cx="1313081"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2138" y="0"/>
            <a:ext cx="12167722" cy="6844344"/>
          </a:xfrm>
          <a:prstGeom prst="rect">
            <a:avLst/>
          </a:prstGeom>
        </p:spPr>
      </p:pic>
      <p:pic>
        <p:nvPicPr>
          <p:cNvPr id="17" name="Rám 3">
            <a:extLst>
              <a:ext uri="{FF2B5EF4-FFF2-40B4-BE49-F238E27FC236}">
                <a16:creationId xmlns:a16="http://schemas.microsoft.com/office/drawing/2014/main" id="{09F79288-E833-48AD-9F2B-D5D445AD04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38" y="-1"/>
            <a:ext cx="12191998" cy="6857999"/>
          </a:xfrm>
          <a:prstGeom prst="rect">
            <a:avLst/>
          </a:prstGeom>
        </p:spPr>
      </p:pic>
      <p:sp>
        <p:nvSpPr>
          <p:cNvPr id="23" name="Autor 3">
            <a:extLst>
              <a:ext uri="{FF2B5EF4-FFF2-40B4-BE49-F238E27FC236}">
                <a16:creationId xmlns:a16="http://schemas.microsoft.com/office/drawing/2014/main" id="{839B8B08-9737-40DE-BC16-B089F3E77EBE}"/>
              </a:ext>
            </a:extLst>
          </p:cNvPr>
          <p:cNvSpPr/>
          <p:nvPr/>
        </p:nvSpPr>
        <p:spPr>
          <a:xfrm>
            <a:off x="10677832" y="6372908"/>
            <a:ext cx="1017040" cy="216000"/>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400" b="1" i="1">
                <a:solidFill>
                  <a:schemeClr val="tx1"/>
                </a:solidFill>
                <a:latin typeface="EucrosiaUPC" panose="02020603050405020304" pitchFamily="18" charset="-34"/>
                <a:cs typeface="EucrosiaUPC" panose="02020603050405020304" pitchFamily="18" charset="-34"/>
              </a:rPr>
              <a:t>Photo © Steve</a:t>
            </a:r>
          </a:p>
        </p:txBody>
      </p:sp>
      <p:pic>
        <p:nvPicPr>
          <p:cNvPr id="4" name="Znak">
            <a:extLst>
              <a:ext uri="{FF2B5EF4-FFF2-40B4-BE49-F238E27FC236}">
                <a16:creationId xmlns:a16="http://schemas.microsoft.com/office/drawing/2014/main" id="{6FF1E4AF-2B31-4445-99E8-E7CCC4EB823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67246" y="444569"/>
            <a:ext cx="2539862" cy="2539862"/>
          </a:xfrm>
          <a:prstGeom prst="rect">
            <a:avLst/>
          </a:prstGeom>
        </p:spPr>
      </p:pic>
    </p:spTree>
    <p:extLst>
      <p:ext uri="{BB962C8B-B14F-4D97-AF65-F5344CB8AC3E}">
        <p14:creationId xmlns:p14="http://schemas.microsoft.com/office/powerpoint/2010/main" val="967387506"/>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0" fill="hold"/>
                                        <p:tgtEl>
                                          <p:spTgt spid="3"/>
                                        </p:tgtEl>
                                        <p:attrNameLst>
                                          <p:attrName>ppt_x</p:attrName>
                                        </p:attrNameLst>
                                      </p:cBhvr>
                                      <p:tavLst>
                                        <p:tav tm="0">
                                          <p:val>
                                            <p:strVal val="1+#ppt_w/2"/>
                                          </p:val>
                                        </p:tav>
                                        <p:tav tm="100000">
                                          <p:val>
                                            <p:strVal val="#ppt_x"/>
                                          </p:val>
                                        </p:tav>
                                      </p:tavLst>
                                    </p:anim>
                                    <p:anim calcmode="lin" valueType="num">
                                      <p:cBhvr additive="base">
                                        <p:cTn id="8" dur="2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500" fill="hold"/>
                                        <p:tgtEl>
                                          <p:spTgt spid="11"/>
                                        </p:tgtEl>
                                        <p:attrNameLst>
                                          <p:attrName>ppt_x</p:attrName>
                                        </p:attrNameLst>
                                      </p:cBhvr>
                                      <p:tavLst>
                                        <p:tav tm="0">
                                          <p:val>
                                            <p:strVal val="1+#ppt_w/2"/>
                                          </p:val>
                                        </p:tav>
                                        <p:tav tm="100000">
                                          <p:val>
                                            <p:strVal val="#ppt_x"/>
                                          </p:val>
                                        </p:tav>
                                      </p:tavLst>
                                    </p:anim>
                                    <p:anim calcmode="lin" valueType="num">
                                      <p:cBhvr additive="base">
                                        <p:cTn id="12" dur="2500" fill="hold"/>
                                        <p:tgtEl>
                                          <p:spTgt spid="11"/>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300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3500"/>
                            </p:stCondLst>
                            <p:childTnLst>
                              <p:par>
                                <p:cTn id="17" presetID="2" presetClass="entr" presetSubtype="2" fill="hold" nodeType="afterEffect">
                                  <p:stCondLst>
                                    <p:cond delay="15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500" fill="hold"/>
                                        <p:tgtEl>
                                          <p:spTgt spid="7"/>
                                        </p:tgtEl>
                                        <p:attrNameLst>
                                          <p:attrName>ppt_x</p:attrName>
                                        </p:attrNameLst>
                                      </p:cBhvr>
                                      <p:tavLst>
                                        <p:tav tm="0">
                                          <p:val>
                                            <p:strVal val="1+#ppt_w/2"/>
                                          </p:val>
                                        </p:tav>
                                        <p:tav tm="100000">
                                          <p:val>
                                            <p:strVal val="#ppt_x"/>
                                          </p:val>
                                        </p:tav>
                                      </p:tavLst>
                                    </p:anim>
                                    <p:anim calcmode="lin" valueType="num">
                                      <p:cBhvr additive="base">
                                        <p:cTn id="20" dur="1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15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500" fill="hold"/>
                                        <p:tgtEl>
                                          <p:spTgt spid="18"/>
                                        </p:tgtEl>
                                        <p:attrNameLst>
                                          <p:attrName>ppt_x</p:attrName>
                                        </p:attrNameLst>
                                      </p:cBhvr>
                                      <p:tavLst>
                                        <p:tav tm="0">
                                          <p:val>
                                            <p:strVal val="1+#ppt_w/2"/>
                                          </p:val>
                                        </p:tav>
                                        <p:tav tm="100000">
                                          <p:val>
                                            <p:strVal val="#ppt_x"/>
                                          </p:val>
                                        </p:tav>
                                      </p:tavLst>
                                    </p:anim>
                                    <p:anim calcmode="lin" valueType="num">
                                      <p:cBhvr additive="base">
                                        <p:cTn id="24" dur="1500" fill="hold"/>
                                        <p:tgtEl>
                                          <p:spTgt spid="1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xit" presetSubtype="0" fill="hold" grpId="1" nodeType="withEffect">
                                  <p:stCondLst>
                                    <p:cond delay="5000"/>
                                  </p:stCondLst>
                                  <p:childTnLst>
                                    <p:animEffect transition="out" filter="fade">
                                      <p:cBhvr>
                                        <p:cTn id="29" dur="1000"/>
                                        <p:tgtEl>
                                          <p:spTgt spid="22"/>
                                        </p:tgtEl>
                                      </p:cBhvr>
                                    </p:animEffect>
                                    <p:set>
                                      <p:cBhvr>
                                        <p:cTn id="30" dur="1" fill="hold">
                                          <p:stCondLst>
                                            <p:cond delay="999"/>
                                          </p:stCondLst>
                                        </p:cTn>
                                        <p:tgtEl>
                                          <p:spTgt spid="22"/>
                                        </p:tgtEl>
                                        <p:attrNameLst>
                                          <p:attrName>style.visibility</p:attrName>
                                        </p:attrNameLst>
                                      </p:cBhvr>
                                      <p:to>
                                        <p:strVal val="hidden"/>
                                      </p:to>
                                    </p:set>
                                  </p:childTnLst>
                                </p:cTn>
                              </p:par>
                              <p:par>
                                <p:cTn id="31" presetID="10" presetClass="exit" presetSubtype="0" fill="hold" grpId="1" nodeType="withEffect">
                                  <p:stCondLst>
                                    <p:cond delay="5000"/>
                                  </p:stCondLst>
                                  <p:childTnLst>
                                    <p:animEffect transition="out" filter="fade">
                                      <p:cBhvr>
                                        <p:cTn id="32" dur="1000"/>
                                        <p:tgtEl>
                                          <p:spTgt spid="21"/>
                                        </p:tgtEl>
                                      </p:cBhvr>
                                    </p:animEffect>
                                    <p:set>
                                      <p:cBhvr>
                                        <p:cTn id="33" dur="1" fill="hold">
                                          <p:stCondLst>
                                            <p:cond delay="999"/>
                                          </p:stCondLst>
                                        </p:cTn>
                                        <p:tgtEl>
                                          <p:spTgt spid="21"/>
                                        </p:tgtEl>
                                        <p:attrNameLst>
                                          <p:attrName>style.visibility</p:attrName>
                                        </p:attrNameLst>
                                      </p:cBhvr>
                                      <p:to>
                                        <p:strVal val="hidden"/>
                                      </p:to>
                                    </p:set>
                                  </p:childTnLst>
                                </p:cTn>
                              </p:par>
                              <p:par>
                                <p:cTn id="34" presetID="8" presetClass="emph" presetSubtype="0" accel="33333" fill="hold" nodeType="withEffect">
                                  <p:stCondLst>
                                    <p:cond delay="6000"/>
                                  </p:stCondLst>
                                  <p:childTnLst>
                                    <p:animRot by="-5400000">
                                      <p:cBhvr>
                                        <p:cTn id="35" dur="4000" fill="hold"/>
                                        <p:tgtEl>
                                          <p:spTgt spid="3"/>
                                        </p:tgtEl>
                                        <p:attrNameLst>
                                          <p:attrName>r</p:attrName>
                                        </p:attrNameLst>
                                      </p:cBhvr>
                                    </p:animRot>
                                  </p:childTnLst>
                                </p:cTn>
                              </p:par>
                              <p:par>
                                <p:cTn id="36" presetID="42" presetClass="path" presetSubtype="0" accel="50000" decel="50000" fill="hold" nodeType="withEffect">
                                  <p:stCondLst>
                                    <p:cond delay="6000"/>
                                  </p:stCondLst>
                                  <p:childTnLst>
                                    <p:animMotion origin="layout" path="M 4.16667E-7 2.96296E-6 L -0.55807 2.96296E-6 " pathEditMode="relative" rAng="0" ptsTypes="AA">
                                      <p:cBhvr>
                                        <p:cTn id="37" dur="3000" fill="hold"/>
                                        <p:tgtEl>
                                          <p:spTgt spid="3"/>
                                        </p:tgtEl>
                                        <p:attrNameLst>
                                          <p:attrName>ppt_x</p:attrName>
                                          <p:attrName>ppt_y</p:attrName>
                                        </p:attrNameLst>
                                      </p:cBhvr>
                                      <p:rCtr x="-27904" y="0"/>
                                    </p:animMotion>
                                  </p:childTnLst>
                                </p:cTn>
                              </p:par>
                              <p:par>
                                <p:cTn id="38" presetID="8" presetClass="emph" presetSubtype="0" accel="33333" fill="hold" nodeType="withEffect">
                                  <p:stCondLst>
                                    <p:cond delay="6000"/>
                                  </p:stCondLst>
                                  <p:childTnLst>
                                    <p:animRot by="5400000">
                                      <p:cBhvr>
                                        <p:cTn id="39" dur="4000" fill="hold"/>
                                        <p:tgtEl>
                                          <p:spTgt spid="7"/>
                                        </p:tgtEl>
                                        <p:attrNameLst>
                                          <p:attrName>r</p:attrName>
                                        </p:attrNameLst>
                                      </p:cBhvr>
                                    </p:animRot>
                                  </p:childTnLst>
                                </p:cTn>
                              </p:par>
                              <p:par>
                                <p:cTn id="40" presetID="42" presetClass="path" presetSubtype="0" accel="50000" decel="50000" fill="hold" nodeType="withEffect">
                                  <p:stCondLst>
                                    <p:cond delay="6000"/>
                                  </p:stCondLst>
                                  <p:childTnLst>
                                    <p:animMotion origin="layout" path="M -2.08333E-7 2.96296E-6 L 0.57448 2.96296E-6 " pathEditMode="relative" rAng="0" ptsTypes="AA">
                                      <p:cBhvr>
                                        <p:cTn id="41" dur="3000" fill="hold"/>
                                        <p:tgtEl>
                                          <p:spTgt spid="7"/>
                                        </p:tgtEl>
                                        <p:attrNameLst>
                                          <p:attrName>ppt_x</p:attrName>
                                          <p:attrName>ppt_y</p:attrName>
                                        </p:attrNameLst>
                                      </p:cBhvr>
                                      <p:rCtr x="28724" y="0"/>
                                    </p:animMotion>
                                  </p:childTnLst>
                                </p:cTn>
                              </p:par>
                              <p:par>
                                <p:cTn id="42" presetID="16" presetClass="entr" presetSubtype="37" fill="hold" nodeType="withEffect">
                                  <p:stCondLst>
                                    <p:cond delay="6000"/>
                                  </p:stCondLst>
                                  <p:childTnLst>
                                    <p:set>
                                      <p:cBhvr>
                                        <p:cTn id="43" dur="1" fill="hold">
                                          <p:stCondLst>
                                            <p:cond delay="0"/>
                                          </p:stCondLst>
                                        </p:cTn>
                                        <p:tgtEl>
                                          <p:spTgt spid="15"/>
                                        </p:tgtEl>
                                        <p:attrNameLst>
                                          <p:attrName>style.visibility</p:attrName>
                                        </p:attrNameLst>
                                      </p:cBhvr>
                                      <p:to>
                                        <p:strVal val="visible"/>
                                      </p:to>
                                    </p:set>
                                    <p:animEffect transition="in" filter="barn(outVertical)">
                                      <p:cBhvr>
                                        <p:cTn id="44" dur="2500"/>
                                        <p:tgtEl>
                                          <p:spTgt spid="15"/>
                                        </p:tgtEl>
                                      </p:cBhvr>
                                    </p:animEffect>
                                  </p:childTnLst>
                                </p:cTn>
                              </p:par>
                              <p:par>
                                <p:cTn id="45" presetID="16" presetClass="entr" presetSubtype="21" fill="hold" nodeType="withEffect">
                                  <p:stCondLst>
                                    <p:cond delay="600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2500"/>
                                        <p:tgtEl>
                                          <p:spTgt spid="17"/>
                                        </p:tgtEl>
                                      </p:cBhvr>
                                    </p:animEffect>
                                  </p:childTnLst>
                                </p:cTn>
                              </p:par>
                              <p:par>
                                <p:cTn id="48" presetID="10" presetClass="entr" presetSubtype="0" fill="hold" grpId="0" nodeType="withEffect">
                                  <p:stCondLst>
                                    <p:cond delay="750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1000"/>
                                        <p:tgtEl>
                                          <p:spTgt spid="23"/>
                                        </p:tgtEl>
                                      </p:cBhvr>
                                    </p:animEffect>
                                  </p:childTnLst>
                                </p:cTn>
                              </p:par>
                            </p:childTnLst>
                          </p:cTn>
                        </p:par>
                        <p:par>
                          <p:cTn id="51" fill="hold">
                            <p:stCondLst>
                              <p:cond delay="13500"/>
                            </p:stCondLst>
                            <p:childTnLst>
                              <p:par>
                                <p:cTn id="52" presetID="10" presetClass="entr" presetSubtype="0" fill="hold"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1" grpId="0" animBg="1"/>
      <p:bldP spid="21" grpId="1" animBg="1"/>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zlúčenie">
            <a:extLst>
              <a:ext uri="{FF2B5EF4-FFF2-40B4-BE49-F238E27FC236}">
                <a16:creationId xmlns:a16="http://schemas.microsoft.com/office/drawing/2014/main" id="{97D06436-1883-4352-A6E3-0F743839D3E4}"/>
              </a:ext>
            </a:extLst>
          </p:cNvPr>
          <p:cNvSpPr txBox="1"/>
          <p:nvPr/>
        </p:nvSpPr>
        <p:spPr>
          <a:xfrm>
            <a:off x="853981" y="5150009"/>
            <a:ext cx="9746512" cy="707886"/>
          </a:xfrm>
          <a:prstGeom prst="rect">
            <a:avLst/>
          </a:prstGeom>
          <a:noFill/>
          <a:ln>
            <a:noFill/>
          </a:ln>
        </p:spPr>
        <p:txBody>
          <a:bodyPr wrap="square" rtlCol="0">
            <a:spAutoFit/>
          </a:bodyPr>
          <a:lstStyle/>
          <a:p>
            <a:pPr lvl="0" algn="ctr" defTabSz="457200">
              <a:defRPr/>
            </a:pPr>
            <a:r>
              <a:rPr lang="es-ES" sz="40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rPr>
              <a:t>Gracias por sus comentarios sobre la presentación...</a:t>
            </a:r>
            <a:endParaRPr lang="en-US" sz="4000" b="1">
              <a:ln>
                <a:solidFill>
                  <a:prstClr val="black">
                    <a:alpha val="65000"/>
                  </a:prstClr>
                </a:solidFill>
              </a:ln>
              <a:solidFill>
                <a:schemeClr val="bg1"/>
              </a:solidFill>
              <a:effectLst>
                <a:outerShdw blurRad="38100" dist="38100" dir="2700000" algn="tl">
                  <a:srgbClr val="000000">
                    <a:alpha val="43137"/>
                  </a:srgbClr>
                </a:outerShdw>
              </a:effectLst>
              <a:latin typeface="Artistik CE" panose="040F0704080607010103" pitchFamily="82" charset="0"/>
            </a:endParaRPr>
          </a:p>
        </p:txBody>
      </p:sp>
      <p:sp>
        <p:nvSpPr>
          <p:cNvPr id="5" name="Poďakovanie">
            <a:extLst>
              <a:ext uri="{FF2B5EF4-FFF2-40B4-BE49-F238E27FC236}">
                <a16:creationId xmlns:a16="http://schemas.microsoft.com/office/drawing/2014/main" id="{E906A2E8-F8FD-4A2C-9BA8-3B7625D0822B}"/>
              </a:ext>
            </a:extLst>
          </p:cNvPr>
          <p:cNvSpPr txBox="1"/>
          <p:nvPr/>
        </p:nvSpPr>
        <p:spPr>
          <a:xfrm>
            <a:off x="853981" y="3645156"/>
            <a:ext cx="4679308"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2400" b="1">
                <a:ln>
                  <a:solidFill>
                    <a:schemeClr val="tx1">
                      <a:alpha val="80000"/>
                    </a:schemeClr>
                  </a:solidFill>
                </a:ln>
                <a:solidFill>
                  <a:srgbClr val="CB9E13"/>
                </a:solidFill>
                <a:latin typeface="Artistik CE" panose="040F0704080607010103" pitchFamily="82" charset="0"/>
              </a:rPr>
              <a:t>Gracias mis amigos por las bonitas fotos.</a:t>
            </a:r>
            <a:endParaRPr lang="sk-SK" sz="2400" b="1">
              <a:ln>
                <a:solidFill>
                  <a:schemeClr val="tx1">
                    <a:alpha val="41000"/>
                  </a:schemeClr>
                </a:solidFill>
              </a:ln>
              <a:solidFill>
                <a:srgbClr val="CB9E13"/>
              </a:solidFill>
              <a:latin typeface="Artistik CE" panose="040F0704080607010103" pitchFamily="82" charset="0"/>
            </a:endParaRPr>
          </a:p>
        </p:txBody>
      </p:sp>
      <p:sp>
        <p:nvSpPr>
          <p:cNvPr id="13" name="Text">
            <a:extLst>
              <a:ext uri="{FF2B5EF4-FFF2-40B4-BE49-F238E27FC236}">
                <a16:creationId xmlns:a16="http://schemas.microsoft.com/office/drawing/2014/main" id="{451545AA-79F7-4ABD-BD8F-8444063044E9}"/>
              </a:ext>
            </a:extLst>
          </p:cNvPr>
          <p:cNvSpPr txBox="1"/>
          <p:nvPr/>
        </p:nvSpPr>
        <p:spPr>
          <a:xfrm>
            <a:off x="709635" y="929167"/>
            <a:ext cx="4968000" cy="2462213"/>
          </a:xfrm>
          <a:prstGeom prst="rect">
            <a:avLst/>
          </a:prstGeom>
          <a:gradFill>
            <a:gsLst>
              <a:gs pos="0">
                <a:schemeClr val="accent4">
                  <a:lumMod val="75000"/>
                </a:schemeClr>
              </a:gs>
              <a:gs pos="62000">
                <a:schemeClr val="accent4">
                  <a:lumMod val="60000"/>
                  <a:lumOff val="40000"/>
                </a:schemeClr>
              </a:gs>
              <a:gs pos="81000">
                <a:schemeClr val="accent4">
                  <a:lumMod val="40000"/>
                  <a:lumOff val="60000"/>
                </a:schemeClr>
              </a:gs>
              <a:gs pos="100000">
                <a:schemeClr val="accent4">
                  <a:lumMod val="20000"/>
                  <a:lumOff val="80000"/>
                </a:schemeClr>
              </a:gs>
            </a:gsLst>
            <a:lin ang="16200000" scaled="1"/>
          </a:gradFill>
          <a:ln w="12700">
            <a:solidFill>
              <a:schemeClr val="tx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Sin ánimo de lucro!</a:t>
            </a:r>
            <a:endParaRPr lang="sk-SK" sz="800" b="1" i="1">
              <a:ln w="3175">
                <a:noFill/>
              </a:ln>
              <a:solidFill>
                <a:schemeClr val="accent2">
                  <a:lumMod val="50000"/>
                </a:schemeClr>
              </a:solidFill>
              <a:latin typeface="Corbel" panose="020B0503020204020204" pitchFamily="34" charset="0"/>
              <a:cs typeface="Browallia New" panose="020B0604020202020204" pitchFamily="34" charset="-34"/>
            </a:endParaRPr>
          </a:p>
          <a:p>
            <a:pPr defTabSz="408462"/>
            <a:endParaRPr lang="sk-SK" sz="400" b="1">
              <a:ln w="3175">
                <a:solidFill>
                  <a:prstClr val="black">
                    <a:lumMod val="50000"/>
                    <a:lumOff val="50000"/>
                  </a:prstClr>
                </a:solidFill>
              </a:ln>
              <a:solidFill>
                <a:prstClr val="white"/>
              </a:solidFill>
              <a:latin typeface="Corbel" panose="020B0503020204020204" pitchFamily="34" charset="0"/>
              <a:cs typeface="Browallia New" panose="020B0604020202020204" pitchFamily="34" charset="-34"/>
            </a:endParaRP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Música</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en-US" b="1" i="1">
                <a:ln w="3175">
                  <a:noFill/>
                </a:ln>
                <a:solidFill>
                  <a:schemeClr val="tx1">
                    <a:lumMod val="75000"/>
                    <a:lumOff val="25000"/>
                  </a:schemeClr>
                </a:solidFill>
                <a:latin typeface="Corbel" panose="020B0503020204020204" pitchFamily="34" charset="0"/>
                <a:cs typeface="Browallia New" panose="020B0604020202020204" pitchFamily="34" charset="-34"/>
              </a:rPr>
              <a:t>Klaxons - The Clap Clap Sound</a:t>
            </a:r>
            <a:endParaRPr lang="sk-SK" b="1" i="1">
              <a:ln w="3175">
                <a:noFill/>
              </a:ln>
              <a:solidFill>
                <a:schemeClr val="tx1">
                  <a:lumMod val="75000"/>
                  <a:lumOff val="25000"/>
                </a:schemeClr>
              </a:solidFill>
              <a:latin typeface="Corbel" panose="020B0503020204020204" pitchFamily="34" charset="0"/>
              <a:cs typeface="Browallia New" panose="020B0604020202020204" pitchFamily="34" charset="-34"/>
            </a:endParaRP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Fotos</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b="1" i="1">
                <a:ln w="3175">
                  <a:noFill/>
                </a:ln>
                <a:solidFill>
                  <a:prstClr val="white"/>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Hudec Ivan</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Sekerka Dušan Ing.</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sekerka.dusan@gmail.com	</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Compilacion</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Steve Rumpler	 		</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pista2011@gmail.com</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Año</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2019</a:t>
            </a:r>
          </a:p>
          <a:p>
            <a:pPr defTabSz="408462"/>
            <a:endParaRPr lang="sk-SK" sz="600">
              <a:ln w="3175">
                <a:noFill/>
              </a:ln>
              <a:solidFill>
                <a:prstClr val="white"/>
              </a:solidFill>
              <a:latin typeface="Corbel" panose="020B0503020204020204" pitchFamily="34" charset="0"/>
              <a:cs typeface="Browallia New" panose="020B0604020202020204" pitchFamily="34" charset="-34"/>
            </a:endParaRPr>
          </a:p>
        </p:txBody>
      </p:sp>
      <p:sp>
        <p:nvSpPr>
          <p:cNvPr id="2" name="Kruh pozadie">
            <a:extLst>
              <a:ext uri="{FF2B5EF4-FFF2-40B4-BE49-F238E27FC236}">
                <a16:creationId xmlns:a16="http://schemas.microsoft.com/office/drawing/2014/main" id="{1A167EEB-F8D5-4813-A66D-6D7DD7D15089}"/>
              </a:ext>
            </a:extLst>
          </p:cNvPr>
          <p:cNvSpPr>
            <a:spLocks noChangeAspect="1"/>
          </p:cNvSpPr>
          <p:nvPr/>
        </p:nvSpPr>
        <p:spPr>
          <a:xfrm>
            <a:off x="10944000" y="5868000"/>
            <a:ext cx="612000" cy="612000"/>
          </a:xfrm>
          <a:prstGeom prst="ellipse">
            <a:avLst/>
          </a:prstGeom>
          <a:solidFill>
            <a:srgbClr val="FF66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Kruh">
            <a:extLst>
              <a:ext uri="{FF2B5EF4-FFF2-40B4-BE49-F238E27FC236}">
                <a16:creationId xmlns:a16="http://schemas.microsoft.com/office/drawing/2014/main" id="{E0B68B91-B52E-47BC-9F13-92C3F43FF24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0944000" y="5868000"/>
            <a:ext cx="612000" cy="612000"/>
          </a:xfrm>
          <a:prstGeom prst="rect">
            <a:avLst/>
          </a:prstGeom>
        </p:spPr>
      </p:pic>
      <p:pic>
        <p:nvPicPr>
          <p:cNvPr id="3" name="Kruh - šípka">
            <a:extLst>
              <a:ext uri="{FF2B5EF4-FFF2-40B4-BE49-F238E27FC236}">
                <a16:creationId xmlns:a16="http://schemas.microsoft.com/office/drawing/2014/main" id="{7512EC07-45FC-45A8-8459-B01B45E46BE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0944000" y="5868000"/>
            <a:ext cx="612000" cy="612000"/>
          </a:xfrm>
          <a:prstGeom prst="rect">
            <a:avLst/>
          </a:prstGeom>
          <a:noFill/>
        </p:spPr>
      </p:pic>
      <p:pic>
        <p:nvPicPr>
          <p:cNvPr id="10" name="Podpis">
            <a:extLst>
              <a:ext uri="{FF2B5EF4-FFF2-40B4-BE49-F238E27FC236}">
                <a16:creationId xmlns:a16="http://schemas.microsoft.com/office/drawing/2014/main" id="{A4899A53-073B-464B-99D3-D81E1FB9EF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961035" y="5857895"/>
            <a:ext cx="583313" cy="612000"/>
          </a:xfrm>
          <a:prstGeom prst="rect">
            <a:avLst/>
          </a:prstGeom>
          <a:noFill/>
        </p:spPr>
      </p:pic>
      <p:pic>
        <p:nvPicPr>
          <p:cNvPr id="14" name="Ruky D">
            <a:extLst>
              <a:ext uri="{FF2B5EF4-FFF2-40B4-BE49-F238E27FC236}">
                <a16:creationId xmlns:a16="http://schemas.microsoft.com/office/drawing/2014/main" id="{B46095C3-3A4A-403C-ACFD-9774163D9B2B}"/>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005026" y="2221829"/>
            <a:ext cx="4002061" cy="2260448"/>
          </a:xfrm>
          <a:prstGeom prst="rect">
            <a:avLst/>
          </a:prstGeom>
          <a:effectLst>
            <a:outerShdw blurRad="50800" dist="76200" dir="2700000" algn="tl" rotWithShape="0">
              <a:prstClr val="black">
                <a:alpha val="61000"/>
              </a:prstClr>
            </a:outerShdw>
          </a:effectLst>
        </p:spPr>
      </p:pic>
      <p:pic>
        <p:nvPicPr>
          <p:cNvPr id="11" name="Ruky I">
            <a:extLst>
              <a:ext uri="{FF2B5EF4-FFF2-40B4-BE49-F238E27FC236}">
                <a16:creationId xmlns:a16="http://schemas.microsoft.com/office/drawing/2014/main" id="{4A340E22-FBFD-467B-A87C-1E5E256EBA4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705764" y="341439"/>
            <a:ext cx="4002061" cy="2392715"/>
          </a:xfrm>
          <a:prstGeom prst="rect">
            <a:avLst/>
          </a:prstGeom>
          <a:effectLst>
            <a:outerShdw blurRad="50800" dist="76200" dir="2700000" algn="tl" rotWithShape="0">
              <a:prstClr val="black">
                <a:alpha val="50000"/>
              </a:prstClr>
            </a:outerShdw>
          </a:effectLst>
        </p:spPr>
      </p:pic>
      <p:pic>
        <p:nvPicPr>
          <p:cNvPr id="12" name="Rám">
            <a:extLst>
              <a:ext uri="{FF2B5EF4-FFF2-40B4-BE49-F238E27FC236}">
                <a16:creationId xmlns:a16="http://schemas.microsoft.com/office/drawing/2014/main" id="{D5D9FE85-ABA9-4E4A-9F49-57B25D1392B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0"/>
            <a:ext cx="12191998" cy="6857999"/>
          </a:xfrm>
          <a:prstGeom prst="rect">
            <a:avLst/>
          </a:prstGeom>
        </p:spPr>
      </p:pic>
    </p:spTree>
    <p:extLst>
      <p:ext uri="{BB962C8B-B14F-4D97-AF65-F5344CB8AC3E}">
        <p14:creationId xmlns:p14="http://schemas.microsoft.com/office/powerpoint/2010/main" val="105477744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anim calcmode="lin" valueType="num">
                                      <p:cBhvr>
                                        <p:cTn id="10" dur="2000" fill="hold"/>
                                        <p:tgtEl>
                                          <p:spTgt spid="11"/>
                                        </p:tgtEl>
                                        <p:attrNameLst>
                                          <p:attrName>ppt_x</p:attrName>
                                        </p:attrNameLst>
                                      </p:cBhvr>
                                      <p:tavLst>
                                        <p:tav tm="0">
                                          <p:val>
                                            <p:fltVal val="0.5"/>
                                          </p:val>
                                        </p:tav>
                                        <p:tav tm="100000">
                                          <p:val>
                                            <p:strVal val="#ppt_x"/>
                                          </p:val>
                                        </p:tav>
                                      </p:tavLst>
                                    </p:anim>
                                    <p:anim calcmode="lin" valueType="num">
                                      <p:cBhvr>
                                        <p:cTn id="11" dur="2000" fill="hold"/>
                                        <p:tgtEl>
                                          <p:spTgt spid="1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14"/>
                                        </p:tgtEl>
                                        <p:attrNameLst>
                                          <p:attrName>style.visibility</p:attrName>
                                        </p:attrNameLst>
                                      </p:cBhvr>
                                      <p:to>
                                        <p:strVal val="visible"/>
                                      </p:to>
                                    </p:set>
                                    <p:anim calcmode="lin" valueType="num">
                                      <p:cBhvr>
                                        <p:cTn id="14" dur="2000" fill="hold"/>
                                        <p:tgtEl>
                                          <p:spTgt spid="14"/>
                                        </p:tgtEl>
                                        <p:attrNameLst>
                                          <p:attrName>ppt_w</p:attrName>
                                        </p:attrNameLst>
                                      </p:cBhvr>
                                      <p:tavLst>
                                        <p:tav tm="0">
                                          <p:val>
                                            <p:fltVal val="0"/>
                                          </p:val>
                                        </p:tav>
                                        <p:tav tm="100000">
                                          <p:val>
                                            <p:strVal val="#ppt_w"/>
                                          </p:val>
                                        </p:tav>
                                      </p:tavLst>
                                    </p:anim>
                                    <p:anim calcmode="lin" valueType="num">
                                      <p:cBhvr>
                                        <p:cTn id="15" dur="2000" fill="hold"/>
                                        <p:tgtEl>
                                          <p:spTgt spid="14"/>
                                        </p:tgtEl>
                                        <p:attrNameLst>
                                          <p:attrName>ppt_h</p:attrName>
                                        </p:attrNameLst>
                                      </p:cBhvr>
                                      <p:tavLst>
                                        <p:tav tm="0">
                                          <p:val>
                                            <p:fltVal val="0"/>
                                          </p:val>
                                        </p:tav>
                                        <p:tav tm="100000">
                                          <p:val>
                                            <p:strVal val="#ppt_h"/>
                                          </p:val>
                                        </p:tav>
                                      </p:tavLst>
                                    </p:anim>
                                    <p:animEffect transition="in" filter="fade">
                                      <p:cBhvr>
                                        <p:cTn id="16" dur="2000"/>
                                        <p:tgtEl>
                                          <p:spTgt spid="14"/>
                                        </p:tgtEl>
                                      </p:cBhvr>
                                    </p:animEffect>
                                    <p:anim calcmode="lin" valueType="num">
                                      <p:cBhvr>
                                        <p:cTn id="17" dur="2000" fill="hold"/>
                                        <p:tgtEl>
                                          <p:spTgt spid="14"/>
                                        </p:tgtEl>
                                        <p:attrNameLst>
                                          <p:attrName>ppt_x</p:attrName>
                                        </p:attrNameLst>
                                      </p:cBhvr>
                                      <p:tavLst>
                                        <p:tav tm="0">
                                          <p:val>
                                            <p:fltVal val="0.5"/>
                                          </p:val>
                                        </p:tav>
                                        <p:tav tm="100000">
                                          <p:val>
                                            <p:strVal val="#ppt_x"/>
                                          </p:val>
                                        </p:tav>
                                      </p:tavLst>
                                    </p:anim>
                                    <p:anim calcmode="lin" valueType="num">
                                      <p:cBhvr>
                                        <p:cTn id="18" dur="2000" fill="hold"/>
                                        <p:tgtEl>
                                          <p:spTgt spid="14"/>
                                        </p:tgtEl>
                                        <p:attrNameLst>
                                          <p:attrName>ppt_y</p:attrName>
                                        </p:attrNameLst>
                                      </p:cBhvr>
                                      <p:tavLst>
                                        <p:tav tm="0">
                                          <p:val>
                                            <p:fltVal val="0.5"/>
                                          </p:val>
                                        </p:tav>
                                        <p:tav tm="100000">
                                          <p:val>
                                            <p:strVal val="#ppt_y"/>
                                          </p:val>
                                        </p:tav>
                                      </p:tavLst>
                                    </p:anim>
                                  </p:childTnLst>
                                </p:cTn>
                              </p:par>
                            </p:childTnLst>
                          </p:cTn>
                        </p:par>
                        <p:par>
                          <p:cTn id="19" fill="hold">
                            <p:stCondLst>
                              <p:cond delay="3000"/>
                            </p:stCondLst>
                            <p:childTnLst>
                              <p:par>
                                <p:cTn id="20" presetID="22" presetClass="entr" presetSubtype="8" fill="hold" grpId="0" nodeType="afterEffect">
                                  <p:stCondLst>
                                    <p:cond delay="0"/>
                                  </p:stCondLst>
                                  <p:iterate type="lt">
                                    <p:tmPct val="4000"/>
                                  </p:iterate>
                                  <p:childTnLst>
                                    <p:set>
                                      <p:cBhvr>
                                        <p:cTn id="21" dur="1" fill="hold">
                                          <p:stCondLst>
                                            <p:cond delay="0"/>
                                          </p:stCondLst>
                                        </p:cTn>
                                        <p:tgtEl>
                                          <p:spTgt spid="13"/>
                                        </p:tgtEl>
                                        <p:attrNameLst>
                                          <p:attrName>style.visibility</p:attrName>
                                        </p:attrNameLst>
                                      </p:cBhvr>
                                      <p:to>
                                        <p:strVal val="visible"/>
                                      </p:to>
                                    </p:set>
                                    <p:animEffect transition="in" filter="wipe(left)">
                                      <p:cBhvr>
                                        <p:cTn id="22" dur="2500"/>
                                        <p:tgtEl>
                                          <p:spTgt spid="13"/>
                                        </p:tgtEl>
                                      </p:cBhvr>
                                    </p:animEffect>
                                  </p:childTnLst>
                                </p:cTn>
                              </p:par>
                            </p:childTnLst>
                          </p:cTn>
                        </p:par>
                        <p:par>
                          <p:cTn id="23" fill="hold">
                            <p:stCondLst>
                              <p:cond delay="20600"/>
                            </p:stCondLst>
                            <p:childTnLst>
                              <p:par>
                                <p:cTn id="24" presetID="42"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750"/>
                                        <p:tgtEl>
                                          <p:spTgt spid="5"/>
                                        </p:tgtEl>
                                      </p:cBhvr>
                                    </p:animEffect>
                                    <p:anim calcmode="lin" valueType="num">
                                      <p:cBhvr>
                                        <p:cTn id="27" dur="1750" fill="hold"/>
                                        <p:tgtEl>
                                          <p:spTgt spid="5"/>
                                        </p:tgtEl>
                                        <p:attrNameLst>
                                          <p:attrName>ppt_x</p:attrName>
                                        </p:attrNameLst>
                                      </p:cBhvr>
                                      <p:tavLst>
                                        <p:tav tm="0">
                                          <p:val>
                                            <p:strVal val="#ppt_x"/>
                                          </p:val>
                                        </p:tav>
                                        <p:tav tm="100000">
                                          <p:val>
                                            <p:strVal val="#ppt_x"/>
                                          </p:val>
                                        </p:tav>
                                      </p:tavLst>
                                    </p:anim>
                                    <p:anim calcmode="lin" valueType="num">
                                      <p:cBhvr>
                                        <p:cTn id="28" dur="1750" fill="hold"/>
                                        <p:tgtEl>
                                          <p:spTgt spid="5"/>
                                        </p:tgtEl>
                                        <p:attrNameLst>
                                          <p:attrName>ppt_y</p:attrName>
                                        </p:attrNameLst>
                                      </p:cBhvr>
                                      <p:tavLst>
                                        <p:tav tm="0">
                                          <p:val>
                                            <p:strVal val="#ppt_y+.1"/>
                                          </p:val>
                                        </p:tav>
                                        <p:tav tm="100000">
                                          <p:val>
                                            <p:strVal val="#ppt_y"/>
                                          </p:val>
                                        </p:tav>
                                      </p:tavLst>
                                    </p:anim>
                                  </p:childTnLst>
                                </p:cTn>
                              </p:par>
                            </p:childTnLst>
                          </p:cTn>
                        </p:par>
                        <p:par>
                          <p:cTn id="29" fill="hold">
                            <p:stCondLst>
                              <p:cond delay="22350"/>
                            </p:stCondLst>
                            <p:childTnLst>
                              <p:par>
                                <p:cTn id="30" presetID="26" presetClass="entr" presetSubtype="0" fill="hold" nodeType="afterEffect">
                                  <p:stCondLst>
                                    <p:cond delay="100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par>
                                <p:cTn id="46" presetID="26" presetClass="entr" presetSubtype="0" fill="hold" nodeType="withEffect">
                                  <p:stCondLst>
                                    <p:cond delay="1000"/>
                                  </p:stCondLst>
                                  <p:childTnLst>
                                    <p:set>
                                      <p:cBhvr>
                                        <p:cTn id="47" dur="1" fill="hold">
                                          <p:stCondLst>
                                            <p:cond delay="0"/>
                                          </p:stCondLst>
                                        </p:cTn>
                                        <p:tgtEl>
                                          <p:spTgt spid="10"/>
                                        </p:tgtEl>
                                        <p:attrNameLst>
                                          <p:attrName>style.visibility</p:attrName>
                                        </p:attrNameLst>
                                      </p:cBhvr>
                                      <p:to>
                                        <p:strVal val="visible"/>
                                      </p:to>
                                    </p:set>
                                    <p:animEffect transition="in" filter="wipe(down)">
                                      <p:cBhvr>
                                        <p:cTn id="48" dur="580">
                                          <p:stCondLst>
                                            <p:cond delay="0"/>
                                          </p:stCondLst>
                                        </p:cTn>
                                        <p:tgtEl>
                                          <p:spTgt spid="10"/>
                                        </p:tgtEl>
                                      </p:cBhvr>
                                    </p:animEffect>
                                    <p:anim calcmode="lin" valueType="num">
                                      <p:cBhvr>
                                        <p:cTn id="4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4" dur="26">
                                          <p:stCondLst>
                                            <p:cond delay="650"/>
                                          </p:stCondLst>
                                        </p:cTn>
                                        <p:tgtEl>
                                          <p:spTgt spid="10"/>
                                        </p:tgtEl>
                                      </p:cBhvr>
                                      <p:to x="100000" y="60000"/>
                                    </p:animScale>
                                    <p:animScale>
                                      <p:cBhvr>
                                        <p:cTn id="55" dur="166" decel="50000">
                                          <p:stCondLst>
                                            <p:cond delay="676"/>
                                          </p:stCondLst>
                                        </p:cTn>
                                        <p:tgtEl>
                                          <p:spTgt spid="10"/>
                                        </p:tgtEl>
                                      </p:cBhvr>
                                      <p:to x="100000" y="100000"/>
                                    </p:animScale>
                                    <p:animScale>
                                      <p:cBhvr>
                                        <p:cTn id="56" dur="26">
                                          <p:stCondLst>
                                            <p:cond delay="1312"/>
                                          </p:stCondLst>
                                        </p:cTn>
                                        <p:tgtEl>
                                          <p:spTgt spid="10"/>
                                        </p:tgtEl>
                                      </p:cBhvr>
                                      <p:to x="100000" y="80000"/>
                                    </p:animScale>
                                    <p:animScale>
                                      <p:cBhvr>
                                        <p:cTn id="57" dur="166" decel="50000">
                                          <p:stCondLst>
                                            <p:cond delay="1338"/>
                                          </p:stCondLst>
                                        </p:cTn>
                                        <p:tgtEl>
                                          <p:spTgt spid="10"/>
                                        </p:tgtEl>
                                      </p:cBhvr>
                                      <p:to x="100000" y="100000"/>
                                    </p:animScale>
                                    <p:animScale>
                                      <p:cBhvr>
                                        <p:cTn id="58" dur="26">
                                          <p:stCondLst>
                                            <p:cond delay="1642"/>
                                          </p:stCondLst>
                                        </p:cTn>
                                        <p:tgtEl>
                                          <p:spTgt spid="10"/>
                                        </p:tgtEl>
                                      </p:cBhvr>
                                      <p:to x="100000" y="90000"/>
                                    </p:animScale>
                                    <p:animScale>
                                      <p:cBhvr>
                                        <p:cTn id="59" dur="166" decel="50000">
                                          <p:stCondLst>
                                            <p:cond delay="1668"/>
                                          </p:stCondLst>
                                        </p:cTn>
                                        <p:tgtEl>
                                          <p:spTgt spid="10"/>
                                        </p:tgtEl>
                                      </p:cBhvr>
                                      <p:to x="100000" y="100000"/>
                                    </p:animScale>
                                    <p:animScale>
                                      <p:cBhvr>
                                        <p:cTn id="60" dur="26">
                                          <p:stCondLst>
                                            <p:cond delay="1808"/>
                                          </p:stCondLst>
                                        </p:cTn>
                                        <p:tgtEl>
                                          <p:spTgt spid="10"/>
                                        </p:tgtEl>
                                      </p:cBhvr>
                                      <p:to x="100000" y="95000"/>
                                    </p:animScale>
                                    <p:animScale>
                                      <p:cBhvr>
                                        <p:cTn id="61" dur="166" decel="50000">
                                          <p:stCondLst>
                                            <p:cond delay="1834"/>
                                          </p:stCondLst>
                                        </p:cTn>
                                        <p:tgtEl>
                                          <p:spTgt spid="10"/>
                                        </p:tgtEl>
                                      </p:cBhvr>
                                      <p:to x="100000" y="100000"/>
                                    </p:animScale>
                                  </p:childTnLst>
                                </p:cTn>
                              </p:par>
                              <p:par>
                                <p:cTn id="62" presetID="26" presetClass="entr" presetSubtype="0" fill="hold" nodeType="withEffect">
                                  <p:stCondLst>
                                    <p:cond delay="1000"/>
                                  </p:stCondLst>
                                  <p:childTnLst>
                                    <p:set>
                                      <p:cBhvr>
                                        <p:cTn id="63" dur="1" fill="hold">
                                          <p:stCondLst>
                                            <p:cond delay="0"/>
                                          </p:stCondLst>
                                        </p:cTn>
                                        <p:tgtEl>
                                          <p:spTgt spid="3"/>
                                        </p:tgtEl>
                                        <p:attrNameLst>
                                          <p:attrName>style.visibility</p:attrName>
                                        </p:attrNameLst>
                                      </p:cBhvr>
                                      <p:to>
                                        <p:strVal val="visible"/>
                                      </p:to>
                                    </p:set>
                                    <p:animEffect transition="in" filter="wipe(down)">
                                      <p:cBhvr>
                                        <p:cTn id="64" dur="580">
                                          <p:stCondLst>
                                            <p:cond delay="0"/>
                                          </p:stCondLst>
                                        </p:cTn>
                                        <p:tgtEl>
                                          <p:spTgt spid="3"/>
                                        </p:tgtEl>
                                      </p:cBhvr>
                                    </p:animEffect>
                                    <p:anim calcmode="lin" valueType="num">
                                      <p:cBhvr>
                                        <p:cTn id="6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70" dur="26">
                                          <p:stCondLst>
                                            <p:cond delay="650"/>
                                          </p:stCondLst>
                                        </p:cTn>
                                        <p:tgtEl>
                                          <p:spTgt spid="3"/>
                                        </p:tgtEl>
                                      </p:cBhvr>
                                      <p:to x="100000" y="60000"/>
                                    </p:animScale>
                                    <p:animScale>
                                      <p:cBhvr>
                                        <p:cTn id="71" dur="166" decel="50000">
                                          <p:stCondLst>
                                            <p:cond delay="676"/>
                                          </p:stCondLst>
                                        </p:cTn>
                                        <p:tgtEl>
                                          <p:spTgt spid="3"/>
                                        </p:tgtEl>
                                      </p:cBhvr>
                                      <p:to x="100000" y="100000"/>
                                    </p:animScale>
                                    <p:animScale>
                                      <p:cBhvr>
                                        <p:cTn id="72" dur="26">
                                          <p:stCondLst>
                                            <p:cond delay="1312"/>
                                          </p:stCondLst>
                                        </p:cTn>
                                        <p:tgtEl>
                                          <p:spTgt spid="3"/>
                                        </p:tgtEl>
                                      </p:cBhvr>
                                      <p:to x="100000" y="80000"/>
                                    </p:animScale>
                                    <p:animScale>
                                      <p:cBhvr>
                                        <p:cTn id="73" dur="166" decel="50000">
                                          <p:stCondLst>
                                            <p:cond delay="1338"/>
                                          </p:stCondLst>
                                        </p:cTn>
                                        <p:tgtEl>
                                          <p:spTgt spid="3"/>
                                        </p:tgtEl>
                                      </p:cBhvr>
                                      <p:to x="100000" y="100000"/>
                                    </p:animScale>
                                    <p:animScale>
                                      <p:cBhvr>
                                        <p:cTn id="74" dur="26">
                                          <p:stCondLst>
                                            <p:cond delay="1642"/>
                                          </p:stCondLst>
                                        </p:cTn>
                                        <p:tgtEl>
                                          <p:spTgt spid="3"/>
                                        </p:tgtEl>
                                      </p:cBhvr>
                                      <p:to x="100000" y="90000"/>
                                    </p:animScale>
                                    <p:animScale>
                                      <p:cBhvr>
                                        <p:cTn id="75" dur="166" decel="50000">
                                          <p:stCondLst>
                                            <p:cond delay="1668"/>
                                          </p:stCondLst>
                                        </p:cTn>
                                        <p:tgtEl>
                                          <p:spTgt spid="3"/>
                                        </p:tgtEl>
                                      </p:cBhvr>
                                      <p:to x="100000" y="100000"/>
                                    </p:animScale>
                                    <p:animScale>
                                      <p:cBhvr>
                                        <p:cTn id="76" dur="26">
                                          <p:stCondLst>
                                            <p:cond delay="1808"/>
                                          </p:stCondLst>
                                        </p:cTn>
                                        <p:tgtEl>
                                          <p:spTgt spid="3"/>
                                        </p:tgtEl>
                                      </p:cBhvr>
                                      <p:to x="100000" y="95000"/>
                                    </p:animScale>
                                    <p:animScale>
                                      <p:cBhvr>
                                        <p:cTn id="77" dur="166" decel="50000">
                                          <p:stCondLst>
                                            <p:cond delay="1834"/>
                                          </p:stCondLst>
                                        </p:cTn>
                                        <p:tgtEl>
                                          <p:spTgt spid="3"/>
                                        </p:tgtEl>
                                      </p:cBhvr>
                                      <p:to x="100000" y="100000"/>
                                    </p:animScale>
                                  </p:childTnLst>
                                </p:cTn>
                              </p:par>
                              <p:par>
                                <p:cTn id="78" presetID="26" presetClass="entr" presetSubtype="0" fill="hold" grpId="0" nodeType="withEffect">
                                  <p:stCondLst>
                                    <p:cond delay="1000"/>
                                  </p:stCondLst>
                                  <p:childTnLst>
                                    <p:set>
                                      <p:cBhvr>
                                        <p:cTn id="79" dur="1" fill="hold">
                                          <p:stCondLst>
                                            <p:cond delay="0"/>
                                          </p:stCondLst>
                                        </p:cTn>
                                        <p:tgtEl>
                                          <p:spTgt spid="2"/>
                                        </p:tgtEl>
                                        <p:attrNameLst>
                                          <p:attrName>style.visibility</p:attrName>
                                        </p:attrNameLst>
                                      </p:cBhvr>
                                      <p:to>
                                        <p:strVal val="visible"/>
                                      </p:to>
                                    </p:set>
                                    <p:animEffect transition="in" filter="wipe(down)">
                                      <p:cBhvr>
                                        <p:cTn id="80" dur="580">
                                          <p:stCondLst>
                                            <p:cond delay="0"/>
                                          </p:stCondLst>
                                        </p:cTn>
                                        <p:tgtEl>
                                          <p:spTgt spid="2"/>
                                        </p:tgtEl>
                                      </p:cBhvr>
                                    </p:animEffect>
                                    <p:anim calcmode="lin" valueType="num">
                                      <p:cBhvr>
                                        <p:cTn id="81"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82"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83"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84"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85"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86" dur="26">
                                          <p:stCondLst>
                                            <p:cond delay="650"/>
                                          </p:stCondLst>
                                        </p:cTn>
                                        <p:tgtEl>
                                          <p:spTgt spid="2"/>
                                        </p:tgtEl>
                                      </p:cBhvr>
                                      <p:to x="100000" y="60000"/>
                                    </p:animScale>
                                    <p:animScale>
                                      <p:cBhvr>
                                        <p:cTn id="87" dur="166" decel="50000">
                                          <p:stCondLst>
                                            <p:cond delay="676"/>
                                          </p:stCondLst>
                                        </p:cTn>
                                        <p:tgtEl>
                                          <p:spTgt spid="2"/>
                                        </p:tgtEl>
                                      </p:cBhvr>
                                      <p:to x="100000" y="100000"/>
                                    </p:animScale>
                                    <p:animScale>
                                      <p:cBhvr>
                                        <p:cTn id="88" dur="26">
                                          <p:stCondLst>
                                            <p:cond delay="1312"/>
                                          </p:stCondLst>
                                        </p:cTn>
                                        <p:tgtEl>
                                          <p:spTgt spid="2"/>
                                        </p:tgtEl>
                                      </p:cBhvr>
                                      <p:to x="100000" y="80000"/>
                                    </p:animScale>
                                    <p:animScale>
                                      <p:cBhvr>
                                        <p:cTn id="89" dur="166" decel="50000">
                                          <p:stCondLst>
                                            <p:cond delay="1338"/>
                                          </p:stCondLst>
                                        </p:cTn>
                                        <p:tgtEl>
                                          <p:spTgt spid="2"/>
                                        </p:tgtEl>
                                      </p:cBhvr>
                                      <p:to x="100000" y="100000"/>
                                    </p:animScale>
                                    <p:animScale>
                                      <p:cBhvr>
                                        <p:cTn id="90" dur="26">
                                          <p:stCondLst>
                                            <p:cond delay="1642"/>
                                          </p:stCondLst>
                                        </p:cTn>
                                        <p:tgtEl>
                                          <p:spTgt spid="2"/>
                                        </p:tgtEl>
                                      </p:cBhvr>
                                      <p:to x="100000" y="90000"/>
                                    </p:animScale>
                                    <p:animScale>
                                      <p:cBhvr>
                                        <p:cTn id="91" dur="166" decel="50000">
                                          <p:stCondLst>
                                            <p:cond delay="1668"/>
                                          </p:stCondLst>
                                        </p:cTn>
                                        <p:tgtEl>
                                          <p:spTgt spid="2"/>
                                        </p:tgtEl>
                                      </p:cBhvr>
                                      <p:to x="100000" y="100000"/>
                                    </p:animScale>
                                    <p:animScale>
                                      <p:cBhvr>
                                        <p:cTn id="92" dur="26">
                                          <p:stCondLst>
                                            <p:cond delay="1808"/>
                                          </p:stCondLst>
                                        </p:cTn>
                                        <p:tgtEl>
                                          <p:spTgt spid="2"/>
                                        </p:tgtEl>
                                      </p:cBhvr>
                                      <p:to x="100000" y="95000"/>
                                    </p:animScale>
                                    <p:animScale>
                                      <p:cBhvr>
                                        <p:cTn id="93" dur="166" decel="50000">
                                          <p:stCondLst>
                                            <p:cond delay="1834"/>
                                          </p:stCondLst>
                                        </p:cTn>
                                        <p:tgtEl>
                                          <p:spTgt spid="2"/>
                                        </p:tgtEl>
                                      </p:cBhvr>
                                      <p:to x="100000" y="100000"/>
                                    </p:animScale>
                                  </p:childTnLst>
                                </p:cTn>
                              </p:par>
                            </p:childTnLst>
                          </p:cTn>
                        </p:par>
                        <p:par>
                          <p:cTn id="94" fill="hold">
                            <p:stCondLst>
                              <p:cond delay="25350"/>
                            </p:stCondLst>
                            <p:childTnLst>
                              <p:par>
                                <p:cTn id="95" presetID="42" presetClass="entr" presetSubtype="0" fill="hold" grpId="1" nodeType="afterEffect">
                                  <p:stCondLst>
                                    <p:cond delay="500"/>
                                  </p:stCondLst>
                                  <p:iterate type="lt">
                                    <p:tmPct val="0"/>
                                  </p:iterate>
                                  <p:childTnLst>
                                    <p:set>
                                      <p:cBhvr>
                                        <p:cTn id="96" dur="1" fill="hold">
                                          <p:stCondLst>
                                            <p:cond delay="0"/>
                                          </p:stCondLst>
                                        </p:cTn>
                                        <p:tgtEl>
                                          <p:spTgt spid="7"/>
                                        </p:tgtEl>
                                        <p:attrNameLst>
                                          <p:attrName>style.visibility</p:attrName>
                                        </p:attrNameLst>
                                      </p:cBhvr>
                                      <p:to>
                                        <p:strVal val="visible"/>
                                      </p:to>
                                    </p:set>
                                    <p:animEffect transition="in" filter="fade">
                                      <p:cBhvr>
                                        <p:cTn id="97" dur="1500"/>
                                        <p:tgtEl>
                                          <p:spTgt spid="7"/>
                                        </p:tgtEl>
                                      </p:cBhvr>
                                    </p:animEffect>
                                    <p:anim calcmode="lin" valueType="num">
                                      <p:cBhvr>
                                        <p:cTn id="98" dur="1500" fill="hold"/>
                                        <p:tgtEl>
                                          <p:spTgt spid="7"/>
                                        </p:tgtEl>
                                        <p:attrNameLst>
                                          <p:attrName>ppt_x</p:attrName>
                                        </p:attrNameLst>
                                      </p:cBhvr>
                                      <p:tavLst>
                                        <p:tav tm="0">
                                          <p:val>
                                            <p:strVal val="#ppt_x"/>
                                          </p:val>
                                        </p:tav>
                                        <p:tav tm="100000">
                                          <p:val>
                                            <p:strVal val="#ppt_x"/>
                                          </p:val>
                                        </p:tav>
                                      </p:tavLst>
                                    </p:anim>
                                    <p:anim calcmode="lin" valueType="num">
                                      <p:cBhvr>
                                        <p:cTn id="99" dur="1500" fill="hold"/>
                                        <p:tgtEl>
                                          <p:spTgt spid="7"/>
                                        </p:tgtEl>
                                        <p:attrNameLst>
                                          <p:attrName>ppt_y</p:attrName>
                                        </p:attrNameLst>
                                      </p:cBhvr>
                                      <p:tavLst>
                                        <p:tav tm="0">
                                          <p:val>
                                            <p:strVal val="#ppt_y+.1"/>
                                          </p:val>
                                        </p:tav>
                                        <p:tav tm="100000">
                                          <p:val>
                                            <p:strVal val="#ppt_y"/>
                                          </p:val>
                                        </p:tav>
                                      </p:tavLst>
                                    </p:anim>
                                  </p:childTnLst>
                                </p:cTn>
                              </p:par>
                            </p:childTnLst>
                          </p:cTn>
                        </p:par>
                        <p:par>
                          <p:cTn id="100" fill="hold">
                            <p:stCondLst>
                              <p:cond delay="27350"/>
                            </p:stCondLst>
                            <p:childTnLst>
                              <p:par>
                                <p:cTn id="101" presetID="34" presetClass="emph" presetSubtype="0" fill="hold" grpId="0" nodeType="afterEffect">
                                  <p:stCondLst>
                                    <p:cond delay="500"/>
                                  </p:stCondLst>
                                  <p:iterate type="lt">
                                    <p:tmPct val="10000"/>
                                  </p:iterate>
                                  <p:childTnLst>
                                    <p:animMotion origin="layout" path="M -1.45833E-6 3.7037E-6 L 0.00521 -0.01621 " pathEditMode="relative" rAng="0" ptsTypes="AA">
                                      <p:cBhvr>
                                        <p:cTn id="102" dur="500" accel="50000" decel="50000" autoRev="1" fill="hold">
                                          <p:stCondLst>
                                            <p:cond delay="0"/>
                                          </p:stCondLst>
                                        </p:cTn>
                                        <p:tgtEl>
                                          <p:spTgt spid="7"/>
                                        </p:tgtEl>
                                        <p:attrNameLst>
                                          <p:attrName>ppt_x</p:attrName>
                                          <p:attrName>ppt_y</p:attrName>
                                        </p:attrNameLst>
                                      </p:cBhvr>
                                      <p:rCtr x="26000" y="-81000"/>
                                    </p:animMotion>
                                    <p:animRot by="1500000">
                                      <p:cBhvr>
                                        <p:cTn id="103" dur="250" fill="hold">
                                          <p:stCondLst>
                                            <p:cond delay="0"/>
                                          </p:stCondLst>
                                        </p:cTn>
                                        <p:tgtEl>
                                          <p:spTgt spid="7"/>
                                        </p:tgtEl>
                                        <p:attrNameLst>
                                          <p:attrName>r</p:attrName>
                                        </p:attrNameLst>
                                      </p:cBhvr>
                                    </p:animRot>
                                    <p:animRot by="-1500000">
                                      <p:cBhvr>
                                        <p:cTn id="104" dur="250" fill="hold">
                                          <p:stCondLst>
                                            <p:cond delay="250"/>
                                          </p:stCondLst>
                                        </p:cTn>
                                        <p:tgtEl>
                                          <p:spTgt spid="7"/>
                                        </p:tgtEl>
                                        <p:attrNameLst>
                                          <p:attrName>r</p:attrName>
                                        </p:attrNameLst>
                                      </p:cBhvr>
                                    </p:animRot>
                                    <p:animRot by="-1500000">
                                      <p:cBhvr>
                                        <p:cTn id="105" dur="250" fill="hold">
                                          <p:stCondLst>
                                            <p:cond delay="500"/>
                                          </p:stCondLst>
                                        </p:cTn>
                                        <p:tgtEl>
                                          <p:spTgt spid="7"/>
                                        </p:tgtEl>
                                        <p:attrNameLst>
                                          <p:attrName>r</p:attrName>
                                        </p:attrNameLst>
                                      </p:cBhvr>
                                    </p:animRot>
                                    <p:animRot by="1500000">
                                      <p:cBhvr>
                                        <p:cTn id="106" dur="250" fill="hold">
                                          <p:stCondLst>
                                            <p:cond delay="750"/>
                                          </p:stCondLst>
                                        </p:cTn>
                                        <p:tgtEl>
                                          <p:spTgt spid="7"/>
                                        </p:tgtEl>
                                        <p:attrNameLst>
                                          <p:attrName>r</p:attrName>
                                        </p:attrNameLst>
                                      </p:cBhvr>
                                    </p:animRot>
                                  </p:childTnLst>
                                </p:cTn>
                              </p:par>
                            </p:childTnLst>
                          </p:cTn>
                        </p:par>
                        <p:par>
                          <p:cTn id="107" fill="hold">
                            <p:stCondLst>
                              <p:cond delay="33350"/>
                            </p:stCondLst>
                            <p:childTnLst>
                              <p:par>
                                <p:cTn id="108" presetID="15" presetClass="exit" presetSubtype="0" fill="hold" nodeType="after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2"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3" dur="1" fill="hold">
                                          <p:stCondLst>
                                            <p:cond delay="1999"/>
                                          </p:stCondLst>
                                        </p:cTn>
                                        <p:tgtEl>
                                          <p:spTgt spid="9"/>
                                        </p:tgtEl>
                                        <p:attrNameLst>
                                          <p:attrName>style.visibility</p:attrName>
                                        </p:attrNameLst>
                                      </p:cBhvr>
                                      <p:to>
                                        <p:strVal val="hidden"/>
                                      </p:to>
                                    </p:set>
                                  </p:childTnLst>
                                </p:cTn>
                              </p:par>
                              <p:par>
                                <p:cTn id="114" presetID="15" presetClass="exit" presetSubtype="0"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8" dur="2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9"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5" grpId="0"/>
      <p:bldP spid="13" grpId="0" animBg="1"/>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676</Words>
  <Application>Microsoft Office PowerPoint</Application>
  <PresentationFormat>Širokouhlá</PresentationFormat>
  <Paragraphs>72</Paragraphs>
  <Slides>45</Slides>
  <Notes>0</Notes>
  <HiddenSlides>0</HiddenSlides>
  <MMClips>0</MMClips>
  <ScaleCrop>false</ScaleCrop>
  <HeadingPairs>
    <vt:vector size="6" baseType="variant">
      <vt:variant>
        <vt:lpstr>Použité písma</vt:lpstr>
      </vt:variant>
      <vt:variant>
        <vt:i4>11</vt:i4>
      </vt:variant>
      <vt:variant>
        <vt:lpstr>Motív</vt:lpstr>
      </vt:variant>
      <vt:variant>
        <vt:i4>3</vt:i4>
      </vt:variant>
      <vt:variant>
        <vt:lpstr>Nadpisy snímok</vt:lpstr>
      </vt:variant>
      <vt:variant>
        <vt:i4>45</vt:i4>
      </vt:variant>
    </vt:vector>
  </HeadingPairs>
  <TitlesOfParts>
    <vt:vector size="59" baseType="lpstr">
      <vt:lpstr>Merlin CE</vt:lpstr>
      <vt:lpstr>Arial</vt:lpstr>
      <vt:lpstr>BalloPEEExtBol</vt:lpstr>
      <vt:lpstr>EucrosiaUPC</vt:lpstr>
      <vt:lpstr>Calibri Light</vt:lpstr>
      <vt:lpstr>Calibri</vt:lpstr>
      <vt:lpstr>Kristen ITC</vt:lpstr>
      <vt:lpstr>Kalam</vt:lpstr>
      <vt:lpstr>Artistik CE</vt:lpstr>
      <vt:lpstr>Corbel</vt:lpstr>
      <vt:lpstr>Wingdings</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2020-10-13T14:16:29Z</dcterms:modified>
</cp:coreProperties>
</file>