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7"/>
  </p:notesMasterIdLst>
  <p:sldIdLst>
    <p:sldId id="256" r:id="rId4"/>
    <p:sldId id="257" r:id="rId5"/>
    <p:sldId id="258" r:id="rId6"/>
    <p:sldId id="259"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9" r:id="rId25"/>
    <p:sldId id="278"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3" r:id="rId39"/>
    <p:sldId id="294" r:id="rId40"/>
    <p:sldId id="295" r:id="rId41"/>
    <p:sldId id="296" r:id="rId42"/>
    <p:sldId id="297" r:id="rId43"/>
    <p:sldId id="298" r:id="rId44"/>
    <p:sldId id="327" r:id="rId45"/>
    <p:sldId id="328" r:id="rId4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FB4C0EB-4FBC-4E2B-9DCA-0BEB5A572B8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520DAFE7-EECD-4264-9EB0-E4703AD36E0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C3955EB-57C2-4448-A267-13EB7C03C5F4}" type="datetime1">
              <a:rPr lang="es-ES"/>
              <a:pPr lvl="0"/>
              <a:t>07/01/2021</a:t>
            </a:fld>
            <a:endParaRPr lang="es-ES"/>
          </a:p>
        </p:txBody>
      </p:sp>
      <p:sp>
        <p:nvSpPr>
          <p:cNvPr id="4" name="Marcador de imagen de diapositiva 3">
            <a:extLst>
              <a:ext uri="{FF2B5EF4-FFF2-40B4-BE49-F238E27FC236}">
                <a16:creationId xmlns:a16="http://schemas.microsoft.com/office/drawing/2014/main" id="{41FEA7ED-2C31-4419-B186-DF0ED0CB9D4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306E0DA-5E14-4DF7-B5C3-C04FF48CDDC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64BBFDE-B61D-4FC3-8D43-55CFAB78628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EA5EA47-84DB-4C0D-9C6F-52B58D3551C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16A2B10-0A85-4D73-B99C-2C2C08A4CB11}" type="slidenum">
              <a:t>‹Nº›</a:t>
            </a:fld>
            <a:endParaRPr lang="es-ES"/>
          </a:p>
        </p:txBody>
      </p:sp>
    </p:spTree>
    <p:extLst>
      <p:ext uri="{BB962C8B-B14F-4D97-AF65-F5344CB8AC3E}">
        <p14:creationId xmlns:p14="http://schemas.microsoft.com/office/powerpoint/2010/main" val="332062733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C322515-95B3-4F4A-A909-0D0D1E1766B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4CA44AE-4654-4424-9802-AE8E6907B47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9C1C72E-EB04-4B2B-A89B-EBCF9CBF3B9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975513E-A2E9-4492-8EB4-F3AEE1B842B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226242B-6BBC-4BE1-AB6D-83BA763A8C6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83C5305-1FE9-45D7-84A5-3F5433D20EC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8B0FBA6-8D14-4CE6-B156-9EF0F8FE7E4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F67BCEC-9891-436C-BA1F-22885813B2B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A318C3-3D64-4C37-860F-51E1266CDCA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0424F11-85CD-413D-A15B-9EC87788308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5106785-2B2D-4B03-924B-41500079A55A}"/>
              </a:ext>
            </a:extLst>
          </p:cNvPr>
          <p:cNvSpPr txBox="1">
            <a:spLocks noGrp="1"/>
          </p:cNvSpPr>
          <p:nvPr>
            <p:ph type="dt" sz="half" idx="7"/>
          </p:nvPr>
        </p:nvSpPr>
        <p:spPr/>
        <p:txBody>
          <a:bodyPr/>
          <a:lstStyle>
            <a:lvl1pPr>
              <a:defRPr/>
            </a:lvl1pPr>
          </a:lstStyle>
          <a:p>
            <a:pPr lvl="0"/>
            <a:fld id="{FB56CEE0-10D9-41DD-B526-A6393E03A67F}" type="datetime1">
              <a:rPr lang="es-ES"/>
              <a:pPr lvl="0"/>
              <a:t>07/01/2021</a:t>
            </a:fld>
            <a:endParaRPr lang="es-ES"/>
          </a:p>
        </p:txBody>
      </p:sp>
      <p:sp>
        <p:nvSpPr>
          <p:cNvPr id="5" name="Marcador de pie de página 4">
            <a:extLst>
              <a:ext uri="{FF2B5EF4-FFF2-40B4-BE49-F238E27FC236}">
                <a16:creationId xmlns:a16="http://schemas.microsoft.com/office/drawing/2014/main" id="{FF2AC21F-7595-4AA9-A8DC-D0D0BEDC682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0B8D89B-BB90-4681-A72F-B1F0E58D33E0}"/>
              </a:ext>
            </a:extLst>
          </p:cNvPr>
          <p:cNvSpPr txBox="1">
            <a:spLocks noGrp="1"/>
          </p:cNvSpPr>
          <p:nvPr>
            <p:ph type="sldNum" sz="quarter" idx="8"/>
          </p:nvPr>
        </p:nvSpPr>
        <p:spPr/>
        <p:txBody>
          <a:bodyPr/>
          <a:lstStyle>
            <a:lvl1pPr>
              <a:defRPr/>
            </a:lvl1pPr>
          </a:lstStyle>
          <a:p>
            <a:pPr lvl="0"/>
            <a:fld id="{1E4C05A0-189C-4FCE-9688-7AD83F51A183}" type="slidenum">
              <a:t>‹Nº›</a:t>
            </a:fld>
            <a:endParaRPr lang="es-ES"/>
          </a:p>
        </p:txBody>
      </p:sp>
    </p:spTree>
    <p:extLst>
      <p:ext uri="{BB962C8B-B14F-4D97-AF65-F5344CB8AC3E}">
        <p14:creationId xmlns:p14="http://schemas.microsoft.com/office/powerpoint/2010/main" val="244318690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32CC60-1845-4084-89DF-7A99FBA682D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A520632-AD9D-4FA8-8B64-91D56CC6AC9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B5DE853-C690-4CAF-A600-DE854D1D15D2}"/>
              </a:ext>
            </a:extLst>
          </p:cNvPr>
          <p:cNvSpPr txBox="1">
            <a:spLocks noGrp="1"/>
          </p:cNvSpPr>
          <p:nvPr>
            <p:ph type="dt" sz="half" idx="7"/>
          </p:nvPr>
        </p:nvSpPr>
        <p:spPr/>
        <p:txBody>
          <a:bodyPr/>
          <a:lstStyle>
            <a:lvl1pPr>
              <a:defRPr/>
            </a:lvl1pPr>
          </a:lstStyle>
          <a:p>
            <a:pPr lvl="0"/>
            <a:fld id="{23D514F4-A9A1-4C73-A672-48E9C73205FA}" type="datetime1">
              <a:rPr lang="es-ES"/>
              <a:pPr lvl="0"/>
              <a:t>07/01/2021</a:t>
            </a:fld>
            <a:endParaRPr lang="es-ES"/>
          </a:p>
        </p:txBody>
      </p:sp>
      <p:sp>
        <p:nvSpPr>
          <p:cNvPr id="5" name="Marcador de pie de página 4">
            <a:extLst>
              <a:ext uri="{FF2B5EF4-FFF2-40B4-BE49-F238E27FC236}">
                <a16:creationId xmlns:a16="http://schemas.microsoft.com/office/drawing/2014/main" id="{1867792A-8D82-4CFE-8FCF-9E92CF2900A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EBCD1BD-7399-4B6D-A1E3-2F800D5A26D3}"/>
              </a:ext>
            </a:extLst>
          </p:cNvPr>
          <p:cNvSpPr txBox="1">
            <a:spLocks noGrp="1"/>
          </p:cNvSpPr>
          <p:nvPr>
            <p:ph type="sldNum" sz="quarter" idx="8"/>
          </p:nvPr>
        </p:nvSpPr>
        <p:spPr/>
        <p:txBody>
          <a:bodyPr/>
          <a:lstStyle>
            <a:lvl1pPr>
              <a:defRPr/>
            </a:lvl1pPr>
          </a:lstStyle>
          <a:p>
            <a:pPr lvl="0"/>
            <a:fld id="{BF98A6BC-869F-4499-9FDD-CD34ECC5D6D5}" type="slidenum">
              <a:t>‹Nº›</a:t>
            </a:fld>
            <a:endParaRPr lang="es-ES"/>
          </a:p>
        </p:txBody>
      </p:sp>
    </p:spTree>
    <p:extLst>
      <p:ext uri="{BB962C8B-B14F-4D97-AF65-F5344CB8AC3E}">
        <p14:creationId xmlns:p14="http://schemas.microsoft.com/office/powerpoint/2010/main" val="258972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04E339-07B7-45FB-9B6C-163AEAFF90A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62FD547-6795-4291-A182-8262FD58877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A74229D-5B2C-4BD4-B81B-D9D91BF7B37D}"/>
              </a:ext>
            </a:extLst>
          </p:cNvPr>
          <p:cNvSpPr txBox="1">
            <a:spLocks noGrp="1"/>
          </p:cNvSpPr>
          <p:nvPr>
            <p:ph type="dt" sz="half" idx="7"/>
          </p:nvPr>
        </p:nvSpPr>
        <p:spPr/>
        <p:txBody>
          <a:bodyPr/>
          <a:lstStyle>
            <a:lvl1pPr>
              <a:defRPr/>
            </a:lvl1pPr>
          </a:lstStyle>
          <a:p>
            <a:pPr lvl="0"/>
            <a:fld id="{576E9F13-FAA7-4AFA-ADA4-8BB5EEE86735}" type="datetime1">
              <a:rPr lang="es-ES"/>
              <a:pPr lvl="0"/>
              <a:t>07/01/2021</a:t>
            </a:fld>
            <a:endParaRPr lang="es-ES"/>
          </a:p>
        </p:txBody>
      </p:sp>
      <p:sp>
        <p:nvSpPr>
          <p:cNvPr id="5" name="Marcador de pie de página 4">
            <a:extLst>
              <a:ext uri="{FF2B5EF4-FFF2-40B4-BE49-F238E27FC236}">
                <a16:creationId xmlns:a16="http://schemas.microsoft.com/office/drawing/2014/main" id="{C97056C6-0DC9-4B4F-BC4F-B24CBBB9D4F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7B5F15D-8090-499E-ABB0-7CA5510A5E12}"/>
              </a:ext>
            </a:extLst>
          </p:cNvPr>
          <p:cNvSpPr txBox="1">
            <a:spLocks noGrp="1"/>
          </p:cNvSpPr>
          <p:nvPr>
            <p:ph type="sldNum" sz="quarter" idx="8"/>
          </p:nvPr>
        </p:nvSpPr>
        <p:spPr/>
        <p:txBody>
          <a:bodyPr/>
          <a:lstStyle>
            <a:lvl1pPr>
              <a:defRPr/>
            </a:lvl1pPr>
          </a:lstStyle>
          <a:p>
            <a:pPr lvl="0"/>
            <a:fld id="{6F06D17F-7566-4429-AD07-1B6BE302EB44}" type="slidenum">
              <a:t>‹Nº›</a:t>
            </a:fld>
            <a:endParaRPr lang="es-ES"/>
          </a:p>
        </p:txBody>
      </p:sp>
    </p:spTree>
    <p:extLst>
      <p:ext uri="{BB962C8B-B14F-4D97-AF65-F5344CB8AC3E}">
        <p14:creationId xmlns:p14="http://schemas.microsoft.com/office/powerpoint/2010/main" val="3387436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A7BECE-53E4-43E5-81BF-E53E61D1902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15FCF10-638C-4189-9A08-8EE9DA8A655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4DA721D-14C7-4F1D-A223-4DB43ACC935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6F55EB7-2B8A-4DE2-9011-2491FBCF1451}"/>
              </a:ext>
            </a:extLst>
          </p:cNvPr>
          <p:cNvSpPr txBox="1">
            <a:spLocks noGrp="1"/>
          </p:cNvSpPr>
          <p:nvPr>
            <p:ph type="dt" sz="half" idx="7"/>
          </p:nvPr>
        </p:nvSpPr>
        <p:spPr/>
        <p:txBody>
          <a:bodyPr/>
          <a:lstStyle>
            <a:lvl1pPr>
              <a:defRPr/>
            </a:lvl1pPr>
          </a:lstStyle>
          <a:p>
            <a:pPr lvl="0"/>
            <a:fld id="{1C282DDD-861F-4F00-9CDE-BB0AAB38C08B}" type="datetime1">
              <a:rPr lang="es-ES"/>
              <a:pPr lvl="0"/>
              <a:t>07/01/2021</a:t>
            </a:fld>
            <a:endParaRPr lang="es-ES"/>
          </a:p>
        </p:txBody>
      </p:sp>
      <p:sp>
        <p:nvSpPr>
          <p:cNvPr id="6" name="Marcador de pie de página 5">
            <a:extLst>
              <a:ext uri="{FF2B5EF4-FFF2-40B4-BE49-F238E27FC236}">
                <a16:creationId xmlns:a16="http://schemas.microsoft.com/office/drawing/2014/main" id="{9B779F0B-79BF-430E-AC15-7566AB51FDD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12F4805-F579-486F-B078-7BC40903A92A}"/>
              </a:ext>
            </a:extLst>
          </p:cNvPr>
          <p:cNvSpPr txBox="1">
            <a:spLocks noGrp="1"/>
          </p:cNvSpPr>
          <p:nvPr>
            <p:ph type="sldNum" sz="quarter" idx="8"/>
          </p:nvPr>
        </p:nvSpPr>
        <p:spPr/>
        <p:txBody>
          <a:bodyPr/>
          <a:lstStyle>
            <a:lvl1pPr>
              <a:defRPr/>
            </a:lvl1pPr>
          </a:lstStyle>
          <a:p>
            <a:pPr lvl="0"/>
            <a:fld id="{BEA7011F-E474-445A-B447-EF64E6D15A8D}" type="slidenum">
              <a:t>‹Nº›</a:t>
            </a:fld>
            <a:endParaRPr lang="es-ES"/>
          </a:p>
        </p:txBody>
      </p:sp>
    </p:spTree>
    <p:extLst>
      <p:ext uri="{BB962C8B-B14F-4D97-AF65-F5344CB8AC3E}">
        <p14:creationId xmlns:p14="http://schemas.microsoft.com/office/powerpoint/2010/main" val="2771430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E592B0-7778-41EA-AECD-6FC69D84761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6D787E9-B4FF-49C6-950E-C53B96A5786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CFA29D0-7BFA-4AB5-951E-A3C3D5A00D8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B8D21DA4-0DC5-4E53-B164-F95F480BFD1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4BDD2E7-0C88-4794-B6F5-FB53FB4B497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F458785-1C38-485E-91B5-B4CA67A1FA98}"/>
              </a:ext>
            </a:extLst>
          </p:cNvPr>
          <p:cNvSpPr txBox="1">
            <a:spLocks noGrp="1"/>
          </p:cNvSpPr>
          <p:nvPr>
            <p:ph type="dt" sz="half" idx="7"/>
          </p:nvPr>
        </p:nvSpPr>
        <p:spPr/>
        <p:txBody>
          <a:bodyPr/>
          <a:lstStyle>
            <a:lvl1pPr>
              <a:defRPr/>
            </a:lvl1pPr>
          </a:lstStyle>
          <a:p>
            <a:pPr lvl="0"/>
            <a:fld id="{FFBE003F-5649-4012-B99F-B13547789650}" type="datetime1">
              <a:rPr lang="es-ES"/>
              <a:pPr lvl="0"/>
              <a:t>07/01/2021</a:t>
            </a:fld>
            <a:endParaRPr lang="es-ES"/>
          </a:p>
        </p:txBody>
      </p:sp>
      <p:sp>
        <p:nvSpPr>
          <p:cNvPr id="8" name="Marcador de pie de página 7">
            <a:extLst>
              <a:ext uri="{FF2B5EF4-FFF2-40B4-BE49-F238E27FC236}">
                <a16:creationId xmlns:a16="http://schemas.microsoft.com/office/drawing/2014/main" id="{2F84FA8C-BF37-4D0B-AEE4-371F7C28450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F61E179-C3AA-48AE-85D9-0AA86D53E1DF}"/>
              </a:ext>
            </a:extLst>
          </p:cNvPr>
          <p:cNvSpPr txBox="1">
            <a:spLocks noGrp="1"/>
          </p:cNvSpPr>
          <p:nvPr>
            <p:ph type="sldNum" sz="quarter" idx="8"/>
          </p:nvPr>
        </p:nvSpPr>
        <p:spPr/>
        <p:txBody>
          <a:bodyPr/>
          <a:lstStyle>
            <a:lvl1pPr>
              <a:defRPr/>
            </a:lvl1pPr>
          </a:lstStyle>
          <a:p>
            <a:pPr lvl="0"/>
            <a:fld id="{3F92555B-2E72-4271-9D0C-7EFCEED3E4D4}" type="slidenum">
              <a:t>‹Nº›</a:t>
            </a:fld>
            <a:endParaRPr lang="es-ES"/>
          </a:p>
        </p:txBody>
      </p:sp>
    </p:spTree>
    <p:extLst>
      <p:ext uri="{BB962C8B-B14F-4D97-AF65-F5344CB8AC3E}">
        <p14:creationId xmlns:p14="http://schemas.microsoft.com/office/powerpoint/2010/main" val="31707811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FCB410-7746-423C-8CF4-63E02EC8857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E570B7F-7A98-4CEB-B3EB-326D43E32D6F}"/>
              </a:ext>
            </a:extLst>
          </p:cNvPr>
          <p:cNvSpPr txBox="1">
            <a:spLocks noGrp="1"/>
          </p:cNvSpPr>
          <p:nvPr>
            <p:ph type="dt" sz="half" idx="7"/>
          </p:nvPr>
        </p:nvSpPr>
        <p:spPr/>
        <p:txBody>
          <a:bodyPr/>
          <a:lstStyle>
            <a:lvl1pPr>
              <a:defRPr/>
            </a:lvl1pPr>
          </a:lstStyle>
          <a:p>
            <a:pPr lvl="0"/>
            <a:fld id="{97B54F6F-2B81-41EF-8C72-4842B7D9D743}" type="datetime1">
              <a:rPr lang="es-ES"/>
              <a:pPr lvl="0"/>
              <a:t>07/01/2021</a:t>
            </a:fld>
            <a:endParaRPr lang="es-ES"/>
          </a:p>
        </p:txBody>
      </p:sp>
      <p:sp>
        <p:nvSpPr>
          <p:cNvPr id="4" name="Marcador de pie de página 3">
            <a:extLst>
              <a:ext uri="{FF2B5EF4-FFF2-40B4-BE49-F238E27FC236}">
                <a16:creationId xmlns:a16="http://schemas.microsoft.com/office/drawing/2014/main" id="{C9FC4FF9-BC8A-4528-986E-352D247FB97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D1C9653-1EC1-470E-BC21-DE61EB2FBB65}"/>
              </a:ext>
            </a:extLst>
          </p:cNvPr>
          <p:cNvSpPr txBox="1">
            <a:spLocks noGrp="1"/>
          </p:cNvSpPr>
          <p:nvPr>
            <p:ph type="sldNum" sz="quarter" idx="8"/>
          </p:nvPr>
        </p:nvSpPr>
        <p:spPr/>
        <p:txBody>
          <a:bodyPr/>
          <a:lstStyle>
            <a:lvl1pPr>
              <a:defRPr/>
            </a:lvl1pPr>
          </a:lstStyle>
          <a:p>
            <a:pPr lvl="0"/>
            <a:fld id="{61260793-E1BA-479F-A343-AC4ED819DB4D}" type="slidenum">
              <a:t>‹Nº›</a:t>
            </a:fld>
            <a:endParaRPr lang="es-ES"/>
          </a:p>
        </p:txBody>
      </p:sp>
    </p:spTree>
    <p:extLst>
      <p:ext uri="{BB962C8B-B14F-4D97-AF65-F5344CB8AC3E}">
        <p14:creationId xmlns:p14="http://schemas.microsoft.com/office/powerpoint/2010/main" val="3686258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7CFDC32-CE74-4A65-A527-044D33F73B15}"/>
              </a:ext>
            </a:extLst>
          </p:cNvPr>
          <p:cNvSpPr txBox="1">
            <a:spLocks noGrp="1"/>
          </p:cNvSpPr>
          <p:nvPr>
            <p:ph type="dt" sz="half" idx="7"/>
          </p:nvPr>
        </p:nvSpPr>
        <p:spPr/>
        <p:txBody>
          <a:bodyPr/>
          <a:lstStyle>
            <a:lvl1pPr>
              <a:defRPr/>
            </a:lvl1pPr>
          </a:lstStyle>
          <a:p>
            <a:pPr lvl="0"/>
            <a:fld id="{223B592A-AAED-4B39-B204-4743A1649782}" type="datetime1">
              <a:rPr lang="es-ES"/>
              <a:pPr lvl="0"/>
              <a:t>07/01/2021</a:t>
            </a:fld>
            <a:endParaRPr lang="es-ES"/>
          </a:p>
        </p:txBody>
      </p:sp>
      <p:sp>
        <p:nvSpPr>
          <p:cNvPr id="3" name="Marcador de pie de página 2">
            <a:extLst>
              <a:ext uri="{FF2B5EF4-FFF2-40B4-BE49-F238E27FC236}">
                <a16:creationId xmlns:a16="http://schemas.microsoft.com/office/drawing/2014/main" id="{8B8A05D1-BA83-4FC5-84FD-950C57ADC0B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35AAAF2-7DF3-47FD-805E-CAF06DD89AEE}"/>
              </a:ext>
            </a:extLst>
          </p:cNvPr>
          <p:cNvSpPr txBox="1">
            <a:spLocks noGrp="1"/>
          </p:cNvSpPr>
          <p:nvPr>
            <p:ph type="sldNum" sz="quarter" idx="8"/>
          </p:nvPr>
        </p:nvSpPr>
        <p:spPr/>
        <p:txBody>
          <a:bodyPr/>
          <a:lstStyle>
            <a:lvl1pPr>
              <a:defRPr/>
            </a:lvl1pPr>
          </a:lstStyle>
          <a:p>
            <a:pPr lvl="0"/>
            <a:fld id="{03E14C69-24A9-44DB-BC10-7FC05AF91EF7}" type="slidenum">
              <a:t>‹Nº›</a:t>
            </a:fld>
            <a:endParaRPr lang="es-ES"/>
          </a:p>
        </p:txBody>
      </p:sp>
    </p:spTree>
    <p:extLst>
      <p:ext uri="{BB962C8B-B14F-4D97-AF65-F5344CB8AC3E}">
        <p14:creationId xmlns:p14="http://schemas.microsoft.com/office/powerpoint/2010/main" val="88413837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0F8A49-D715-451F-B9D2-1F415705EBB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6447F2A-5FAA-43E3-ABF4-8E729208CC8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CE4A8D0-0860-46CD-8E1D-15F7422E3A7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4F544DB-802E-4224-8292-18D2A84AEAF2}"/>
              </a:ext>
            </a:extLst>
          </p:cNvPr>
          <p:cNvSpPr txBox="1">
            <a:spLocks noGrp="1"/>
          </p:cNvSpPr>
          <p:nvPr>
            <p:ph type="dt" sz="half" idx="7"/>
          </p:nvPr>
        </p:nvSpPr>
        <p:spPr/>
        <p:txBody>
          <a:bodyPr/>
          <a:lstStyle>
            <a:lvl1pPr>
              <a:defRPr/>
            </a:lvl1pPr>
          </a:lstStyle>
          <a:p>
            <a:pPr lvl="0"/>
            <a:fld id="{13DD7913-442A-421B-A20E-E49C21A20093}" type="datetime1">
              <a:rPr lang="es-ES"/>
              <a:pPr lvl="0"/>
              <a:t>07/01/2021</a:t>
            </a:fld>
            <a:endParaRPr lang="es-ES"/>
          </a:p>
        </p:txBody>
      </p:sp>
      <p:sp>
        <p:nvSpPr>
          <p:cNvPr id="6" name="Marcador de pie de página 5">
            <a:extLst>
              <a:ext uri="{FF2B5EF4-FFF2-40B4-BE49-F238E27FC236}">
                <a16:creationId xmlns:a16="http://schemas.microsoft.com/office/drawing/2014/main" id="{CB70770A-4E0E-4668-9A08-9D54022D057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4FEB66A-24A8-41DB-AA48-106F6BEAC7EA}"/>
              </a:ext>
            </a:extLst>
          </p:cNvPr>
          <p:cNvSpPr txBox="1">
            <a:spLocks noGrp="1"/>
          </p:cNvSpPr>
          <p:nvPr>
            <p:ph type="sldNum" sz="quarter" idx="8"/>
          </p:nvPr>
        </p:nvSpPr>
        <p:spPr/>
        <p:txBody>
          <a:bodyPr/>
          <a:lstStyle>
            <a:lvl1pPr>
              <a:defRPr/>
            </a:lvl1pPr>
          </a:lstStyle>
          <a:p>
            <a:pPr lvl="0"/>
            <a:fld id="{5BD86BB9-EFFF-46F3-8E7F-A951D008ABEB}" type="slidenum">
              <a:t>‹Nº›</a:t>
            </a:fld>
            <a:endParaRPr lang="es-ES"/>
          </a:p>
        </p:txBody>
      </p:sp>
    </p:spTree>
    <p:extLst>
      <p:ext uri="{BB962C8B-B14F-4D97-AF65-F5344CB8AC3E}">
        <p14:creationId xmlns:p14="http://schemas.microsoft.com/office/powerpoint/2010/main" val="1545431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AA0DB3-F903-475D-A901-BD90E06E060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82307BC-4C0F-41CB-8C24-0409AB6D722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AD4DA3E-EEF0-445F-B204-9EF6E80F94E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E72E75F-6E4B-4EEC-8D93-C8CB7ABDE639}"/>
              </a:ext>
            </a:extLst>
          </p:cNvPr>
          <p:cNvSpPr txBox="1">
            <a:spLocks noGrp="1"/>
          </p:cNvSpPr>
          <p:nvPr>
            <p:ph type="dt" sz="half" idx="7"/>
          </p:nvPr>
        </p:nvSpPr>
        <p:spPr/>
        <p:txBody>
          <a:bodyPr/>
          <a:lstStyle>
            <a:lvl1pPr>
              <a:defRPr/>
            </a:lvl1pPr>
          </a:lstStyle>
          <a:p>
            <a:pPr lvl="0"/>
            <a:fld id="{D8A213AC-8278-4BBF-AD83-EB815CA6AB39}" type="datetime1">
              <a:rPr lang="es-ES"/>
              <a:pPr lvl="0"/>
              <a:t>07/01/2021</a:t>
            </a:fld>
            <a:endParaRPr lang="es-ES"/>
          </a:p>
        </p:txBody>
      </p:sp>
      <p:sp>
        <p:nvSpPr>
          <p:cNvPr id="6" name="Marcador de pie de página 5">
            <a:extLst>
              <a:ext uri="{FF2B5EF4-FFF2-40B4-BE49-F238E27FC236}">
                <a16:creationId xmlns:a16="http://schemas.microsoft.com/office/drawing/2014/main" id="{9F448115-3595-4DB3-AB50-F4D17D2D5D1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11EA53A-B4FE-49C2-A350-70390AE8D89E}"/>
              </a:ext>
            </a:extLst>
          </p:cNvPr>
          <p:cNvSpPr txBox="1">
            <a:spLocks noGrp="1"/>
          </p:cNvSpPr>
          <p:nvPr>
            <p:ph type="sldNum" sz="quarter" idx="8"/>
          </p:nvPr>
        </p:nvSpPr>
        <p:spPr/>
        <p:txBody>
          <a:bodyPr/>
          <a:lstStyle>
            <a:lvl1pPr>
              <a:defRPr/>
            </a:lvl1pPr>
          </a:lstStyle>
          <a:p>
            <a:pPr lvl="0"/>
            <a:fld id="{8BB4CE93-9517-43C7-ACD2-D2CA921CB772}" type="slidenum">
              <a:t>‹Nº›</a:t>
            </a:fld>
            <a:endParaRPr lang="es-ES"/>
          </a:p>
        </p:txBody>
      </p:sp>
    </p:spTree>
    <p:extLst>
      <p:ext uri="{BB962C8B-B14F-4D97-AF65-F5344CB8AC3E}">
        <p14:creationId xmlns:p14="http://schemas.microsoft.com/office/powerpoint/2010/main" val="3471591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ED70BF-5B56-43F0-98E8-19CD6FD2A90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1A398BC-B861-4ED5-B276-AE2F5818A3E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AC0B2EC-E6E5-4B41-AFBA-84FD456853B3}"/>
              </a:ext>
            </a:extLst>
          </p:cNvPr>
          <p:cNvSpPr txBox="1">
            <a:spLocks noGrp="1"/>
          </p:cNvSpPr>
          <p:nvPr>
            <p:ph type="dt" sz="half" idx="7"/>
          </p:nvPr>
        </p:nvSpPr>
        <p:spPr/>
        <p:txBody>
          <a:bodyPr/>
          <a:lstStyle>
            <a:lvl1pPr>
              <a:defRPr/>
            </a:lvl1pPr>
          </a:lstStyle>
          <a:p>
            <a:pPr lvl="0"/>
            <a:fld id="{54588AEC-591B-41AD-93F2-A22B72278823}" type="datetime1">
              <a:rPr lang="es-ES"/>
              <a:pPr lvl="0"/>
              <a:t>07/01/2021</a:t>
            </a:fld>
            <a:endParaRPr lang="es-ES"/>
          </a:p>
        </p:txBody>
      </p:sp>
      <p:sp>
        <p:nvSpPr>
          <p:cNvPr id="5" name="Marcador de pie de página 4">
            <a:extLst>
              <a:ext uri="{FF2B5EF4-FFF2-40B4-BE49-F238E27FC236}">
                <a16:creationId xmlns:a16="http://schemas.microsoft.com/office/drawing/2014/main" id="{C4D3420E-FF92-4A0F-B337-2F89ECC9139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85A9407-4A1A-43BD-9B46-E2DF613AB4D6}"/>
              </a:ext>
            </a:extLst>
          </p:cNvPr>
          <p:cNvSpPr txBox="1">
            <a:spLocks noGrp="1"/>
          </p:cNvSpPr>
          <p:nvPr>
            <p:ph type="sldNum" sz="quarter" idx="8"/>
          </p:nvPr>
        </p:nvSpPr>
        <p:spPr/>
        <p:txBody>
          <a:bodyPr/>
          <a:lstStyle>
            <a:lvl1pPr>
              <a:defRPr/>
            </a:lvl1pPr>
          </a:lstStyle>
          <a:p>
            <a:pPr lvl="0"/>
            <a:fld id="{5035C47E-BB30-491F-AE23-6D35E1E28FA4}" type="slidenum">
              <a:t>‹Nº›</a:t>
            </a:fld>
            <a:endParaRPr lang="es-ES"/>
          </a:p>
        </p:txBody>
      </p:sp>
    </p:spTree>
    <p:extLst>
      <p:ext uri="{BB962C8B-B14F-4D97-AF65-F5344CB8AC3E}">
        <p14:creationId xmlns:p14="http://schemas.microsoft.com/office/powerpoint/2010/main" val="650611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D2915D1-6660-4D05-BFDA-19CD0544AC7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BB97A4F-FBC7-475E-B44A-2F740AB34EE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A313E61-59EA-4C05-AC19-E9925B2D586D}"/>
              </a:ext>
            </a:extLst>
          </p:cNvPr>
          <p:cNvSpPr txBox="1">
            <a:spLocks noGrp="1"/>
          </p:cNvSpPr>
          <p:nvPr>
            <p:ph type="dt" sz="half" idx="7"/>
          </p:nvPr>
        </p:nvSpPr>
        <p:spPr/>
        <p:txBody>
          <a:bodyPr/>
          <a:lstStyle>
            <a:lvl1pPr>
              <a:defRPr/>
            </a:lvl1pPr>
          </a:lstStyle>
          <a:p>
            <a:pPr lvl="0"/>
            <a:fld id="{114D2D49-0C16-4D4C-B172-C9EDFFBBCB1E}" type="datetime1">
              <a:rPr lang="es-ES"/>
              <a:pPr lvl="0"/>
              <a:t>07/01/2021</a:t>
            </a:fld>
            <a:endParaRPr lang="es-ES"/>
          </a:p>
        </p:txBody>
      </p:sp>
      <p:sp>
        <p:nvSpPr>
          <p:cNvPr id="5" name="Marcador de pie de página 4">
            <a:extLst>
              <a:ext uri="{FF2B5EF4-FFF2-40B4-BE49-F238E27FC236}">
                <a16:creationId xmlns:a16="http://schemas.microsoft.com/office/drawing/2014/main" id="{6380ABD9-3436-46D1-8985-C9EB2E4AD2B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3C25FF7-5267-45E4-BE99-AC307381F984}"/>
              </a:ext>
            </a:extLst>
          </p:cNvPr>
          <p:cNvSpPr txBox="1">
            <a:spLocks noGrp="1"/>
          </p:cNvSpPr>
          <p:nvPr>
            <p:ph type="sldNum" sz="quarter" idx="8"/>
          </p:nvPr>
        </p:nvSpPr>
        <p:spPr/>
        <p:txBody>
          <a:bodyPr/>
          <a:lstStyle>
            <a:lvl1pPr>
              <a:defRPr/>
            </a:lvl1pPr>
          </a:lstStyle>
          <a:p>
            <a:pPr lvl="0"/>
            <a:fld id="{5CB7BDB4-11CA-450D-AC4E-E0BA9620E9F4}" type="slidenum">
              <a:t>‹Nº›</a:t>
            </a:fld>
            <a:endParaRPr lang="es-ES"/>
          </a:p>
        </p:txBody>
      </p:sp>
    </p:spTree>
    <p:extLst>
      <p:ext uri="{BB962C8B-B14F-4D97-AF65-F5344CB8AC3E}">
        <p14:creationId xmlns:p14="http://schemas.microsoft.com/office/powerpoint/2010/main" val="34412374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704FF48-EA0C-4801-8BE4-8FB14D4BC6C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76F3C27-2795-4FBE-A3F2-DDF006EB13E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767A327-E52C-4C55-B406-8BE1D0F59CAC}"/>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CCAB81A-026C-42D7-9331-271FEF24F21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BF9185E-4ADC-4514-AF93-43689024B250}"/>
              </a:ext>
            </a:extLst>
          </p:cNvPr>
          <p:cNvSpPr txBox="1">
            <a:spLocks noGrp="1"/>
          </p:cNvSpPr>
          <p:nvPr>
            <p:ph type="sldNum" sz="quarter" idx="8"/>
          </p:nvPr>
        </p:nvSpPr>
        <p:spPr/>
        <p:txBody>
          <a:bodyPr/>
          <a:lstStyle>
            <a:lvl1pPr>
              <a:defRPr sz="1400"/>
            </a:lvl1pPr>
          </a:lstStyle>
          <a:p>
            <a:pPr lvl="0"/>
            <a:fld id="{89C0E36B-56E7-4FBE-B851-3EFF853BC86B}" type="slidenum">
              <a:t>‹Nº›</a:t>
            </a:fld>
            <a:endParaRPr lang="es-ES"/>
          </a:p>
        </p:txBody>
      </p:sp>
    </p:spTree>
    <p:extLst>
      <p:ext uri="{BB962C8B-B14F-4D97-AF65-F5344CB8AC3E}">
        <p14:creationId xmlns:p14="http://schemas.microsoft.com/office/powerpoint/2010/main" val="117936289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8B412F-49F2-4C61-800C-7B90CCFE8ED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88CDD7B-8C9B-4AE3-8501-151142EFEA4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6B9DBEE-8121-4DA6-93A4-DBD1C9187D5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878708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E0F6F77-8986-41DE-9968-CEA8F43B7B4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950523B-E0A4-48B4-B00F-8EF12B634D7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922ABC4-7EDB-470C-90BE-574F29444AD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9675256-F75A-43B4-A7FD-EAD413873C62}" type="datetime1">
              <a:rPr lang="es-ES"/>
              <a:pPr lvl="0"/>
              <a:t>07/01/2021</a:t>
            </a:fld>
            <a:endParaRPr lang="es-ES"/>
          </a:p>
        </p:txBody>
      </p:sp>
      <p:sp>
        <p:nvSpPr>
          <p:cNvPr id="5" name="Marcador de pie de página 4">
            <a:extLst>
              <a:ext uri="{FF2B5EF4-FFF2-40B4-BE49-F238E27FC236}">
                <a16:creationId xmlns:a16="http://schemas.microsoft.com/office/drawing/2014/main" id="{85A52FA4-21D1-45AC-8FA9-1BB7ADFB30E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181C9D6-403C-4B64-B857-C6CFF08290D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7A11933-0C16-41AB-A898-426B74AA6B9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B28D90C-450B-4E4E-A27F-916B9B8AAB0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2132E5B-8A35-4F74-874C-6E9A12DF51A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50B7E53-720B-4383-9566-E7854D25CF7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6DA1B3F-D28C-49F3-8D3B-EDCC6F7D14D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FC102FF-2671-445C-B059-A6CFC1FE475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4551217-83E3-41A2-B0CF-F8F05208CFC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FD8D635-B11A-4F1E-BFFD-B9253DE2772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18298633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1730EBF-E617-44DF-B198-B5BBA16B9FF3}"/>
              </a:ext>
            </a:extLst>
          </p:cNvPr>
          <p:cNvSpPr txBox="1"/>
          <p:nvPr/>
        </p:nvSpPr>
        <p:spPr>
          <a:xfrm>
            <a:off x="0" y="2601157"/>
            <a:ext cx="121269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AUDITORIO ALFREDO KRAUS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LAS PALMAS · GRAN CANARIA · ISLAS CANARIAS · ESPAÑA</a:t>
            </a:r>
            <a:endParaRPr lang="es-ES" sz="2800" b="0" i="0" u="none" strike="noStrike" kern="1200" cap="none" spc="0" baseline="0">
              <a:solidFill>
                <a:srgbClr val="000000"/>
              </a:solidFill>
              <a:uFillTx/>
              <a:latin typeface="Calibri"/>
            </a:endParaRPr>
          </a:p>
        </p:txBody>
      </p:sp>
      <p:sp>
        <p:nvSpPr>
          <p:cNvPr id="3" name="CuadroTexto 2">
            <a:extLst>
              <a:ext uri="{FF2B5EF4-FFF2-40B4-BE49-F238E27FC236}">
                <a16:creationId xmlns:a16="http://schemas.microsoft.com/office/drawing/2014/main" id="{3614E72F-302F-4DFD-9231-DD800E16E097}"/>
              </a:ext>
            </a:extLst>
          </p:cNvPr>
          <p:cNvSpPr txBox="1"/>
          <p:nvPr/>
        </p:nvSpPr>
        <p:spPr>
          <a:xfrm>
            <a:off x="65105" y="5655079"/>
            <a:ext cx="12061795" cy="46166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ea typeface="Calibri" pitchFamily="34"/>
              </a:rPr>
              <a:t>Música: Opera "Tosca" (Puccini) "E lucevan le stelle" canta Alfredo Kraus</a:t>
            </a:r>
            <a:endParaRPr lang="es-ES" sz="1800" b="0" i="0" u="none" strike="noStrike" kern="1200" cap="none" spc="0" baseline="0">
              <a:solidFill>
                <a:srgbClr val="000000"/>
              </a:solidFill>
              <a:uFillTx/>
              <a:latin typeface="Calibri"/>
            </a:endParaRPr>
          </a:p>
        </p:txBody>
      </p:sp>
      <p:pic>
        <p:nvPicPr>
          <p:cNvPr id="4" name="10 - Tosca (Puccini - E lucevan le stelle)">
            <a:extLst>
              <a:ext uri="{FF2B5EF4-FFF2-40B4-BE49-F238E27FC236}">
                <a16:creationId xmlns:a16="http://schemas.microsoft.com/office/drawing/2014/main" id="{EDFCE415-39A4-4F18-8BBB-D7BDC7595E8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57317" y="46817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EBAD80-CFA9-4914-AD82-1C8E22186B8F}"/>
              </a:ext>
            </a:extLst>
          </p:cNvPr>
          <p:cNvPicPr>
            <a:picLocks noChangeAspect="1"/>
          </p:cNvPicPr>
          <p:nvPr/>
        </p:nvPicPr>
        <p:blipFill>
          <a:blip r:embed="rId3"/>
          <a:stretch>
            <a:fillRect/>
          </a:stretch>
        </p:blipFill>
        <p:spPr>
          <a:xfrm>
            <a:off x="0" y="0"/>
            <a:ext cx="12191996" cy="5131594"/>
          </a:xfrm>
          <a:prstGeom prst="rect">
            <a:avLst/>
          </a:prstGeom>
          <a:noFill/>
          <a:ln cap="flat">
            <a:noFill/>
          </a:ln>
        </p:spPr>
      </p:pic>
      <p:sp>
        <p:nvSpPr>
          <p:cNvPr id="3" name="CuadroTexto 3">
            <a:extLst>
              <a:ext uri="{FF2B5EF4-FFF2-40B4-BE49-F238E27FC236}">
                <a16:creationId xmlns:a16="http://schemas.microsoft.com/office/drawing/2014/main" id="{38B40F1E-C320-4FD3-980B-CD28DB76AE2F}"/>
              </a:ext>
            </a:extLst>
          </p:cNvPr>
          <p:cNvSpPr txBox="1"/>
          <p:nvPr/>
        </p:nvSpPr>
        <p:spPr>
          <a:xfrm>
            <a:off x="381743" y="5326599"/>
            <a:ext cx="11381171" cy="1323438"/>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Auditorio Alfredo Kraus es un auditorio de España situado en Las Palmas de Gran Canaria (isla de Gran Canaria, Islas Canarias) constituyendo uno de los edificios más singulares de la capital grancanaria. Creado por Óscar Tusquets, se construyó entre 1993 y 1997 con la idea de erigir un faro que protegiera la playa de Las Canteras. En su sala principal, tras la orquesta se abre un enorme ventanal que posibilita la vista del Atlántico mientras se asiste a un concierto. En el conjunto del auditorio se halla el Palacio de Congresos de Canarias.</a:t>
            </a:r>
            <a:endParaRPr lang="es-ES" sz="1600" b="0" i="0" u="none" strike="noStrike" kern="1200" cap="none" spc="0" baseline="0">
              <a:solidFill>
                <a:srgbClr val="FFFFFF"/>
              </a:solidFill>
              <a:uFillTx/>
              <a:latin typeface="Calibri"/>
            </a:endParaRPr>
          </a:p>
        </p:txBody>
      </p:sp>
      <p:pic>
        <p:nvPicPr>
          <p:cNvPr id="4" name="Imagen 4">
            <a:extLst>
              <a:ext uri="{FF2B5EF4-FFF2-40B4-BE49-F238E27FC236}">
                <a16:creationId xmlns:a16="http://schemas.microsoft.com/office/drawing/2014/main" id="{E3DA28E2-A3F5-4C62-B654-C0A87093342C}"/>
              </a:ext>
            </a:extLst>
          </p:cNvPr>
          <p:cNvPicPr>
            <a:picLocks noChangeAspect="1"/>
          </p:cNvPicPr>
          <p:nvPr/>
        </p:nvPicPr>
        <p:blipFill>
          <a:blip r:embed="rId4"/>
          <a:stretch>
            <a:fillRect/>
          </a:stretch>
        </p:blipFill>
        <p:spPr>
          <a:xfrm>
            <a:off x="8125193" y="576538"/>
            <a:ext cx="3372682" cy="3489432"/>
          </a:xfrm>
          <a:prstGeom prst="rect">
            <a:avLst/>
          </a:prstGeom>
          <a:noFill/>
          <a:ln w="76196" cap="flat">
            <a:solidFill>
              <a:srgbClr val="C00000"/>
            </a:solidFill>
            <a:prstDash val="solid"/>
            <a:miter/>
          </a:ln>
        </p:spPr>
      </p:pic>
      <p:sp>
        <p:nvSpPr>
          <p:cNvPr id="5" name="CuadroTexto 5">
            <a:extLst>
              <a:ext uri="{FF2B5EF4-FFF2-40B4-BE49-F238E27FC236}">
                <a16:creationId xmlns:a16="http://schemas.microsoft.com/office/drawing/2014/main" id="{095994CF-1A56-41A0-978C-5F698C3786BD}"/>
              </a:ext>
            </a:extLst>
          </p:cNvPr>
          <p:cNvSpPr txBox="1"/>
          <p:nvPr/>
        </p:nvSpPr>
        <p:spPr>
          <a:xfrm>
            <a:off x="8034293" y="4092607"/>
            <a:ext cx="3568820" cy="369335"/>
          </a:xfrm>
          <a:prstGeom prst="rect">
            <a:avLst/>
          </a:prstGeom>
          <a:solidFill>
            <a:srgbClr val="C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FFFFFF"/>
                </a:solidFill>
                <a:effectLst>
                  <a:outerShdw dist="38096" dir="2700000">
                    <a:srgbClr val="000000"/>
                  </a:outerShdw>
                </a:effectLst>
                <a:uFillTx/>
                <a:latin typeface="Calibri"/>
              </a:rPr>
              <a:t>ALFREDO KRAUS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BC1BBF-112C-4C0E-BE43-F9BCF182159D}"/>
              </a:ext>
            </a:extLst>
          </p:cNvPr>
          <p:cNvPicPr>
            <a:picLocks noChangeAspect="1"/>
          </p:cNvPicPr>
          <p:nvPr/>
        </p:nvPicPr>
        <p:blipFill>
          <a:blip r:embed="rId2"/>
          <a:stretch>
            <a:fillRect/>
          </a:stretch>
        </p:blipFill>
        <p:spPr>
          <a:xfrm>
            <a:off x="988374" y="0"/>
            <a:ext cx="10266947"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B3A0F9-859A-447B-97BF-4826AE0779B2}"/>
              </a:ext>
            </a:extLst>
          </p:cNvPr>
          <p:cNvPicPr>
            <a:picLocks noChangeAspect="1"/>
          </p:cNvPicPr>
          <p:nvPr/>
        </p:nvPicPr>
        <p:blipFill>
          <a:blip r:embed="rId3"/>
          <a:stretch>
            <a:fillRect/>
          </a:stretch>
        </p:blipFill>
        <p:spPr>
          <a:xfrm>
            <a:off x="591982" y="0"/>
            <a:ext cx="1100802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BD71FB-DBFD-4019-AF7C-18C39FA368B7}"/>
              </a:ext>
            </a:extLst>
          </p:cNvPr>
          <p:cNvPicPr>
            <a:picLocks noChangeAspect="1"/>
          </p:cNvPicPr>
          <p:nvPr/>
        </p:nvPicPr>
        <p:blipFill>
          <a:blip r:embed="rId2"/>
          <a:stretch>
            <a:fillRect/>
          </a:stretch>
        </p:blipFill>
        <p:spPr>
          <a:xfrm>
            <a:off x="0" y="0"/>
            <a:ext cx="12304449" cy="692458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0D18B7-1B02-48A0-B371-08640ED3E177}"/>
              </a:ext>
            </a:extLst>
          </p:cNvPr>
          <p:cNvPicPr>
            <a:picLocks noChangeAspect="1"/>
          </p:cNvPicPr>
          <p:nvPr/>
        </p:nvPicPr>
        <p:blipFill>
          <a:blip r:embed="rId2"/>
          <a:stretch>
            <a:fillRect/>
          </a:stretch>
        </p:blipFill>
        <p:spPr>
          <a:xfrm>
            <a:off x="1006132" y="0"/>
            <a:ext cx="1028197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C1F46F-C1B8-4B8D-B737-B070E3837705}"/>
              </a:ext>
            </a:extLst>
          </p:cNvPr>
          <p:cNvPicPr>
            <a:picLocks noChangeAspect="1"/>
          </p:cNvPicPr>
          <p:nvPr/>
        </p:nvPicPr>
        <p:blipFill>
          <a:blip r:embed="rId2"/>
          <a:stretch>
            <a:fillRect/>
          </a:stretch>
        </p:blipFill>
        <p:spPr>
          <a:xfrm>
            <a:off x="917353" y="0"/>
            <a:ext cx="1034254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36F5C0-96A7-405C-B440-311A66D23146}"/>
              </a:ext>
            </a:extLst>
          </p:cNvPr>
          <p:cNvPicPr>
            <a:picLocks noChangeAspect="1"/>
          </p:cNvPicPr>
          <p:nvPr/>
        </p:nvPicPr>
        <p:blipFill>
          <a:blip r:embed="rId2"/>
          <a:stretch>
            <a:fillRect/>
          </a:stretch>
        </p:blipFill>
        <p:spPr>
          <a:xfrm>
            <a:off x="1501993" y="0"/>
            <a:ext cx="914886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FA0978-1768-4D14-B6CB-74164C0A24CC}"/>
              </a:ext>
            </a:extLst>
          </p:cNvPr>
          <p:cNvPicPr>
            <a:picLocks noChangeAspect="1"/>
          </p:cNvPicPr>
          <p:nvPr/>
        </p:nvPicPr>
        <p:blipFill>
          <a:blip r:embed="rId2"/>
          <a:stretch>
            <a:fillRect/>
          </a:stretch>
        </p:blipFill>
        <p:spPr>
          <a:xfrm>
            <a:off x="1814233" y="0"/>
            <a:ext cx="832392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666E0F-E69A-47DC-9A41-8E234B2A22BB}"/>
              </a:ext>
            </a:extLst>
          </p:cNvPr>
          <p:cNvPicPr>
            <a:picLocks noChangeAspect="1"/>
          </p:cNvPicPr>
          <p:nvPr/>
        </p:nvPicPr>
        <p:blipFill>
          <a:blip r:embed="rId2"/>
          <a:stretch>
            <a:fillRect/>
          </a:stretch>
        </p:blipFill>
        <p:spPr>
          <a:xfrm>
            <a:off x="2680874" y="0"/>
            <a:ext cx="6883493"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682137-59A4-4692-A0BC-26E95E0FBAC7}"/>
              </a:ext>
            </a:extLst>
          </p:cNvPr>
          <p:cNvPicPr>
            <a:picLocks noChangeAspect="1"/>
          </p:cNvPicPr>
          <p:nvPr/>
        </p:nvPicPr>
        <p:blipFill>
          <a:blip r:embed="rId2"/>
          <a:stretch>
            <a:fillRect/>
          </a:stretch>
        </p:blipFill>
        <p:spPr>
          <a:xfrm>
            <a:off x="2232041" y="0"/>
            <a:ext cx="7332975" cy="693345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3C5F87-50F7-4B93-928E-DBE4B63C5493}"/>
              </a:ext>
            </a:extLst>
          </p:cNvPr>
          <p:cNvPicPr>
            <a:picLocks noChangeAspect="1"/>
          </p:cNvPicPr>
          <p:nvPr/>
        </p:nvPicPr>
        <p:blipFill>
          <a:blip r:embed="rId2"/>
          <a:stretch>
            <a:fillRect/>
          </a:stretch>
        </p:blipFill>
        <p:spPr>
          <a:xfrm>
            <a:off x="2635748" y="0"/>
            <a:ext cx="6920508"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04A41D-CB44-4194-AB63-6BCAB6172A61}"/>
              </a:ext>
            </a:extLst>
          </p:cNvPr>
          <p:cNvPicPr>
            <a:picLocks noChangeAspect="1"/>
          </p:cNvPicPr>
          <p:nvPr/>
        </p:nvPicPr>
        <p:blipFill>
          <a:blip r:embed="rId2"/>
          <a:stretch>
            <a:fillRect/>
          </a:stretch>
        </p:blipFill>
        <p:spPr>
          <a:xfrm>
            <a:off x="946952" y="0"/>
            <a:ext cx="10207255"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F23BC8-E398-422B-BEF6-78BA2651A0F4}"/>
              </a:ext>
            </a:extLst>
          </p:cNvPr>
          <p:cNvPicPr>
            <a:picLocks noChangeAspect="1"/>
          </p:cNvPicPr>
          <p:nvPr/>
        </p:nvPicPr>
        <p:blipFill>
          <a:blip r:embed="rId2"/>
          <a:stretch>
            <a:fillRect/>
          </a:stretch>
        </p:blipFill>
        <p:spPr>
          <a:xfrm>
            <a:off x="637894" y="0"/>
            <a:ext cx="1084745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227BF1-29C2-49B4-A145-49BB7D84A699}"/>
              </a:ext>
            </a:extLst>
          </p:cNvPr>
          <p:cNvPicPr>
            <a:picLocks noChangeAspect="1"/>
          </p:cNvPicPr>
          <p:nvPr/>
        </p:nvPicPr>
        <p:blipFill>
          <a:blip r:embed="rId2"/>
          <a:stretch>
            <a:fillRect/>
          </a:stretch>
        </p:blipFill>
        <p:spPr>
          <a:xfrm>
            <a:off x="56226" y="0"/>
            <a:ext cx="10281979" cy="6858000"/>
          </a:xfrm>
          <a:prstGeom prst="rect">
            <a:avLst/>
          </a:prstGeom>
          <a:noFill/>
          <a:ln cap="flat">
            <a:noFill/>
          </a:ln>
        </p:spPr>
      </p:pic>
      <p:pic>
        <p:nvPicPr>
          <p:cNvPr id="3" name="Imagen 4">
            <a:extLst>
              <a:ext uri="{FF2B5EF4-FFF2-40B4-BE49-F238E27FC236}">
                <a16:creationId xmlns:a16="http://schemas.microsoft.com/office/drawing/2014/main" id="{43DA5DF4-330B-46E1-AD18-0BFCEB387381}"/>
              </a:ext>
            </a:extLst>
          </p:cNvPr>
          <p:cNvPicPr>
            <a:picLocks noChangeAspect="1"/>
          </p:cNvPicPr>
          <p:nvPr/>
        </p:nvPicPr>
        <p:blipFill>
          <a:blip r:embed="rId3"/>
          <a:stretch>
            <a:fillRect/>
          </a:stretch>
        </p:blipFill>
        <p:spPr>
          <a:xfrm>
            <a:off x="7500859" y="754599"/>
            <a:ext cx="4365793" cy="4496543"/>
          </a:xfrm>
          <a:prstGeom prst="rect">
            <a:avLst/>
          </a:prstGeom>
          <a:noFill/>
          <a:ln w="57150" cap="flat">
            <a:solidFill>
              <a:srgbClr val="4472C4"/>
            </a:solidFill>
            <a:prstDash val="solid"/>
            <a:rou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99622A-67E2-43F4-B8A6-BA8112DAB9A3}"/>
              </a:ext>
            </a:extLst>
          </p:cNvPr>
          <p:cNvPicPr>
            <a:picLocks noChangeAspect="1"/>
          </p:cNvPicPr>
          <p:nvPr/>
        </p:nvPicPr>
        <p:blipFill>
          <a:blip r:embed="rId2"/>
          <a:stretch>
            <a:fillRect/>
          </a:stretch>
        </p:blipFill>
        <p:spPr>
          <a:xfrm>
            <a:off x="1741776" y="0"/>
            <a:ext cx="8674053"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99D205-9762-4947-9DDB-F780A4CD154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A94A09-9889-4D6D-857B-D3562275339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1ED997-55E0-4F0A-B4EE-FD0EE3929840}"/>
              </a:ext>
            </a:extLst>
          </p:cNvPr>
          <p:cNvPicPr>
            <a:picLocks noChangeAspect="1"/>
          </p:cNvPicPr>
          <p:nvPr/>
        </p:nvPicPr>
        <p:blipFill>
          <a:blip r:embed="rId2"/>
          <a:stretch>
            <a:fillRect/>
          </a:stretch>
        </p:blipFill>
        <p:spPr>
          <a:xfrm>
            <a:off x="0" y="20317"/>
            <a:ext cx="12191996" cy="6817364"/>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5E048A-FAC7-43F2-9743-51D1DFE3DD7D}"/>
              </a:ext>
            </a:extLst>
          </p:cNvPr>
          <p:cNvPicPr>
            <a:picLocks noChangeAspect="1"/>
          </p:cNvPicPr>
          <p:nvPr/>
        </p:nvPicPr>
        <p:blipFill>
          <a:blip r:embed="rId2"/>
          <a:stretch>
            <a:fillRect/>
          </a:stretch>
        </p:blipFill>
        <p:spPr>
          <a:xfrm>
            <a:off x="62142" y="0"/>
            <a:ext cx="12047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D2A552-C28F-4BB0-9186-99F9A15EF796}"/>
              </a:ext>
            </a:extLst>
          </p:cNvPr>
          <p:cNvPicPr>
            <a:picLocks noChangeAspect="1"/>
          </p:cNvPicPr>
          <p:nvPr/>
        </p:nvPicPr>
        <p:blipFill>
          <a:blip r:embed="rId2"/>
          <a:stretch>
            <a:fillRect/>
          </a:stretch>
        </p:blipFill>
        <p:spPr>
          <a:xfrm>
            <a:off x="-35698" y="0"/>
            <a:ext cx="5143499" cy="6858000"/>
          </a:xfrm>
          <a:prstGeom prst="rect">
            <a:avLst/>
          </a:prstGeom>
          <a:noFill/>
          <a:ln cap="flat">
            <a:noFill/>
          </a:ln>
        </p:spPr>
      </p:pic>
      <p:pic>
        <p:nvPicPr>
          <p:cNvPr id="3" name="Imagen 4">
            <a:extLst>
              <a:ext uri="{FF2B5EF4-FFF2-40B4-BE49-F238E27FC236}">
                <a16:creationId xmlns:a16="http://schemas.microsoft.com/office/drawing/2014/main" id="{54525F19-4609-4C7C-B8DF-38AA1DCC01FC}"/>
              </a:ext>
            </a:extLst>
          </p:cNvPr>
          <p:cNvPicPr>
            <a:picLocks noChangeAspect="1"/>
          </p:cNvPicPr>
          <p:nvPr/>
        </p:nvPicPr>
        <p:blipFill>
          <a:blip r:embed="rId3"/>
          <a:stretch>
            <a:fillRect/>
          </a:stretch>
        </p:blipFill>
        <p:spPr>
          <a:xfrm>
            <a:off x="5063352" y="0"/>
            <a:ext cx="7072317"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0D6A901-AFFA-4648-8CC0-AE3D8D595133}"/>
              </a:ext>
            </a:extLst>
          </p:cNvPr>
          <p:cNvSpPr txBox="1"/>
          <p:nvPr/>
        </p:nvSpPr>
        <p:spPr>
          <a:xfrm>
            <a:off x="1518086" y="2317071"/>
            <a:ext cx="9072978" cy="2308320"/>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SALA SINFÓNICA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el resultado de un diseño perfectamente armonizado entre el enclave marino del edificio y la capacidad para acomodar a 1.656 personas. Con unas dimensiones de 1.650 m², su forma hexagonal posibilita una extraordinaria acústica. Un gran ventanal de más de 100 m², a través del cual se contempla el océano Atlántico, hace que sea la pieza de mayor espectacularidad para la celebración de conciertos. La disposición de las butacas en fuertes niveles garantiza al público buena visibilidad desde cualquiera de las zonas de la sala, evitando de este modo, la típica discriminación en zonas buenas y zonas malas.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EBB12C-5398-418A-B56C-BDD1838BFDF4}"/>
              </a:ext>
            </a:extLst>
          </p:cNvPr>
          <p:cNvPicPr>
            <a:picLocks noChangeAspect="1"/>
          </p:cNvPicPr>
          <p:nvPr/>
        </p:nvPicPr>
        <p:blipFill>
          <a:blip r:embed="rId2"/>
          <a:stretch>
            <a:fillRect/>
          </a:stretch>
        </p:blipFill>
        <p:spPr>
          <a:xfrm>
            <a:off x="0" y="10122"/>
            <a:ext cx="12174001" cy="6847877"/>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46DAB2-B685-4B32-B866-AF4918BBD134}"/>
              </a:ext>
            </a:extLst>
          </p:cNvPr>
          <p:cNvPicPr>
            <a:picLocks noChangeAspect="1"/>
          </p:cNvPicPr>
          <p:nvPr/>
        </p:nvPicPr>
        <p:blipFill>
          <a:blip r:embed="rId2"/>
          <a:stretch>
            <a:fillRect/>
          </a:stretch>
        </p:blipFill>
        <p:spPr>
          <a:xfrm>
            <a:off x="26636" y="0"/>
            <a:ext cx="1219199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6C0488-562F-498D-844C-21F9D972D460}"/>
              </a:ext>
            </a:extLst>
          </p:cNvPr>
          <p:cNvPicPr>
            <a:picLocks noChangeAspect="1"/>
          </p:cNvPicPr>
          <p:nvPr/>
        </p:nvPicPr>
        <p:blipFill>
          <a:blip r:embed="rId2"/>
          <a:stretch>
            <a:fillRect/>
          </a:stretch>
        </p:blipFill>
        <p:spPr>
          <a:xfrm>
            <a:off x="0" y="0"/>
            <a:ext cx="12191996" cy="6853409"/>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9C81CE-B4D3-4BF2-ADAB-C0BD2291890A}"/>
              </a:ext>
            </a:extLst>
          </p:cNvPr>
          <p:cNvPicPr>
            <a:picLocks noChangeAspect="1"/>
          </p:cNvPicPr>
          <p:nvPr/>
        </p:nvPicPr>
        <p:blipFill>
          <a:blip r:embed="rId2"/>
          <a:stretch>
            <a:fillRect/>
          </a:stretch>
        </p:blipFill>
        <p:spPr>
          <a:xfrm>
            <a:off x="0" y="0"/>
            <a:ext cx="12197922"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BD6C5E-8194-49AD-BF68-A100D1AA70F4}"/>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82F481-7231-46FF-BF7B-F6B663FCB5EA}"/>
              </a:ext>
            </a:extLst>
          </p:cNvPr>
          <p:cNvPicPr>
            <a:picLocks noChangeAspect="1"/>
          </p:cNvPicPr>
          <p:nvPr/>
        </p:nvPicPr>
        <p:blipFill>
          <a:blip r:embed="rId2"/>
          <a:stretch>
            <a:fillRect/>
          </a:stretch>
        </p:blipFill>
        <p:spPr>
          <a:xfrm>
            <a:off x="992370" y="0"/>
            <a:ext cx="10207255"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92D7C4-6A87-448E-8AC1-2051D1F86F1D}"/>
              </a:ext>
            </a:extLst>
          </p:cNvPr>
          <p:cNvPicPr>
            <a:picLocks noChangeAspect="1"/>
          </p:cNvPicPr>
          <p:nvPr/>
        </p:nvPicPr>
        <p:blipFill>
          <a:blip r:embed="rId2"/>
          <a:stretch>
            <a:fillRect/>
          </a:stretch>
        </p:blipFill>
        <p:spPr>
          <a:xfrm>
            <a:off x="0" y="0"/>
            <a:ext cx="12191996" cy="6835917"/>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E1AD1F-8322-4A37-9B8A-A8E310DB4CB6}"/>
              </a:ext>
            </a:extLst>
          </p:cNvPr>
          <p:cNvPicPr>
            <a:picLocks noChangeAspect="1"/>
          </p:cNvPicPr>
          <p:nvPr/>
        </p:nvPicPr>
        <p:blipFill>
          <a:blip r:embed="rId2"/>
          <a:stretch>
            <a:fillRect/>
          </a:stretch>
        </p:blipFill>
        <p:spPr>
          <a:xfrm>
            <a:off x="568144" y="0"/>
            <a:ext cx="11055717"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22C148-4C2F-4A0C-A077-541F39E69E3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63BC42-9164-438E-BE63-893C303890E3}"/>
              </a:ext>
            </a:extLst>
          </p:cNvPr>
          <p:cNvPicPr>
            <a:picLocks noChangeAspect="1"/>
          </p:cNvPicPr>
          <p:nvPr/>
        </p:nvPicPr>
        <p:blipFill>
          <a:blip r:embed="rId2"/>
          <a:stretch>
            <a:fillRect/>
          </a:stretch>
        </p:blipFill>
        <p:spPr>
          <a:xfrm>
            <a:off x="29215" y="0"/>
            <a:ext cx="12097676" cy="6811758"/>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650119-640A-4757-9F24-E064DD20B94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9DD3AC-12BE-4370-95FB-C6C431F79EB0}"/>
              </a:ext>
            </a:extLst>
          </p:cNvPr>
          <p:cNvPicPr>
            <a:picLocks noChangeAspect="1"/>
          </p:cNvPicPr>
          <p:nvPr/>
        </p:nvPicPr>
        <p:blipFill>
          <a:blip r:embed="rId2"/>
          <a:stretch>
            <a:fillRect/>
          </a:stretch>
        </p:blipFill>
        <p:spPr>
          <a:xfrm>
            <a:off x="-28575" y="0"/>
            <a:ext cx="12128839" cy="6828364"/>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ED52F8A-AC5C-4BAD-BD4A-10E6E81F5FF9}"/>
              </a:ext>
            </a:extLst>
          </p:cNvPr>
          <p:cNvSpPr txBox="1"/>
          <p:nvPr/>
        </p:nvSpPr>
        <p:spPr>
          <a:xfrm>
            <a:off x="1455935" y="1712058"/>
            <a:ext cx="9250527" cy="353943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SALA DE CÁMARA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la pieza central del nivel -2. De diseño innovador, su revestimiento en madera de cedro le proporciona una excepcional belleza mientras que su forma cóncava refuerza la sensación de cercanía de los participantes en cualquier acto. Por su acústica y excelente Equipamiento Escénico, es el escenario que acoge el Ciclo de Jóvenes Intérpretes y el Ciclo Confidencias, ambos de carácter mensual. Las excepcionales condiciones acústicas de esta sala, junto con la cercanía de los 326 espectadores al artista, la convierten en la más íntima del Auditorio. Por esta razón, la Fundación Auditorio de Las Palmas de Gran Canaria creó para esta sala el Ciclo Confidencias, cuya novedad radica en que los conciertos que lo componen combinan música y diálogo, pues los artistas invitados tanto nacionales como internacionales, además de cantar, comentan, con un público absolutamente cómplice, sus canciones. También en esta sala se lleva a cabo el Ciclo Jóvenes Intérpretes Canarios, interesante apuesta por los intérpretes canarios, por cuya programación han pasado los más prometedores valores de nuestras islas. Más de una veintena de estrenos mundiales avalan este ciclo.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7513B8-5008-4933-A3C2-A4B8EF6F7E5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98CF3B-0E4A-4AE7-805A-B380501466E2}"/>
              </a:ext>
            </a:extLst>
          </p:cNvPr>
          <p:cNvPicPr>
            <a:picLocks noChangeAspect="1"/>
          </p:cNvPicPr>
          <p:nvPr/>
        </p:nvPicPr>
        <p:blipFill>
          <a:blip r:embed="rId2"/>
          <a:stretch>
            <a:fillRect/>
          </a:stretch>
        </p:blipFill>
        <p:spPr>
          <a:xfrm>
            <a:off x="0" y="0"/>
            <a:ext cx="12191996" cy="8109978"/>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F8F77A-257A-44F0-B404-FC089899C724}"/>
              </a:ext>
            </a:extLst>
          </p:cNvPr>
          <p:cNvPicPr>
            <a:picLocks noChangeAspect="1"/>
          </p:cNvPicPr>
          <p:nvPr/>
        </p:nvPicPr>
        <p:blipFill>
          <a:blip r:embed="rId2"/>
          <a:stretch>
            <a:fillRect/>
          </a:stretch>
        </p:blipFill>
        <p:spPr>
          <a:xfrm>
            <a:off x="0" y="0"/>
            <a:ext cx="12191996" cy="6864867"/>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348354-97EC-4733-9B91-7977D315A373}"/>
              </a:ext>
            </a:extLst>
          </p:cNvPr>
          <p:cNvPicPr>
            <a:picLocks noChangeAspect="1"/>
          </p:cNvPicPr>
          <p:nvPr/>
        </p:nvPicPr>
        <p:blipFill>
          <a:blip r:embed="rId2"/>
          <a:stretch>
            <a:fillRect/>
          </a:stretch>
        </p:blipFill>
        <p:spPr>
          <a:xfrm>
            <a:off x="0" y="0"/>
            <a:ext cx="12191996" cy="7015633"/>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700AE9-DDD8-44BC-85B0-F617ADFD4A03}"/>
              </a:ext>
            </a:extLst>
          </p:cNvPr>
          <p:cNvPicPr>
            <a:picLocks noChangeAspect="1"/>
          </p:cNvPicPr>
          <p:nvPr/>
        </p:nvPicPr>
        <p:blipFill>
          <a:blip r:embed="rId2"/>
          <a:stretch>
            <a:fillRect/>
          </a:stretch>
        </p:blipFill>
        <p:spPr>
          <a:xfrm>
            <a:off x="992370" y="0"/>
            <a:ext cx="10207255"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BF0829-0E3C-48EB-A172-ACFCD1F09F0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F904293-FBDA-4600-821D-042BAAAB9ED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8BB411D-E533-43B5-8AB9-A6DFDA1F223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E96D9E5-0D0C-4566-BF91-0971F924583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1A156F5-A040-48E3-98F4-7FE17D4567B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3286ACC-7293-453B-8E1D-F3ED2114DBF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B18DAC5-0F67-447D-890F-ED5A2D90E1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25D8CD6-BA75-4AE4-B91F-13111D603EDC}"/>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F299C56-3883-4D2C-AC84-BC54B1AB792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F3626D7-C80B-460A-9327-0EA5612AB6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DA0AE2B-610E-484E-A96B-99FD6E93C79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151AE52B-B49B-45F9-AAC6-ECB4CA5E3C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BB7AE42-D447-49C4-B1B8-533401A7FCD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F6857B9-A277-4FF7-A266-2E9857A2ED3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6820E9D-8BDB-4F3F-9287-65083088D12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346219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490</Words>
  <Application>Microsoft Office PowerPoint</Application>
  <PresentationFormat>Panorámica</PresentationFormat>
  <Paragraphs>19</Paragraphs>
  <Slides>43</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43</vt:i4>
      </vt:variant>
    </vt:vector>
  </HeadingPairs>
  <TitlesOfParts>
    <vt:vector size="5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2021-01-07T15:10:38Z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