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71"/>
  </p:notesMasterIdLst>
  <p:sldIdLst>
    <p:sldId id="256" r:id="rId3"/>
    <p:sldId id="404" r:id="rId4"/>
    <p:sldId id="345" r:id="rId5"/>
    <p:sldId id="401" r:id="rId6"/>
    <p:sldId id="351" r:id="rId7"/>
    <p:sldId id="352" r:id="rId8"/>
    <p:sldId id="353" r:id="rId9"/>
    <p:sldId id="363" r:id="rId10"/>
    <p:sldId id="344" r:id="rId11"/>
    <p:sldId id="355" r:id="rId12"/>
    <p:sldId id="358" r:id="rId13"/>
    <p:sldId id="356" r:id="rId14"/>
    <p:sldId id="357" r:id="rId15"/>
    <p:sldId id="391" r:id="rId16"/>
    <p:sldId id="390" r:id="rId17"/>
    <p:sldId id="361" r:id="rId18"/>
    <p:sldId id="362" r:id="rId19"/>
    <p:sldId id="366" r:id="rId20"/>
    <p:sldId id="365" r:id="rId21"/>
    <p:sldId id="402" r:id="rId22"/>
    <p:sldId id="325" r:id="rId23"/>
    <p:sldId id="323" r:id="rId24"/>
    <p:sldId id="346" r:id="rId25"/>
    <p:sldId id="392" r:id="rId26"/>
    <p:sldId id="347" r:id="rId27"/>
    <p:sldId id="354" r:id="rId28"/>
    <p:sldId id="324" r:id="rId29"/>
    <p:sldId id="393" r:id="rId30"/>
    <p:sldId id="394" r:id="rId31"/>
    <p:sldId id="395" r:id="rId32"/>
    <p:sldId id="348" r:id="rId33"/>
    <p:sldId id="396" r:id="rId34"/>
    <p:sldId id="349" r:id="rId35"/>
    <p:sldId id="397" r:id="rId36"/>
    <p:sldId id="398" r:id="rId37"/>
    <p:sldId id="359" r:id="rId38"/>
    <p:sldId id="360" r:id="rId39"/>
    <p:sldId id="364" r:id="rId40"/>
    <p:sldId id="343" r:id="rId41"/>
    <p:sldId id="367" r:id="rId42"/>
    <p:sldId id="369" r:id="rId43"/>
    <p:sldId id="342" r:id="rId44"/>
    <p:sldId id="370" r:id="rId45"/>
    <p:sldId id="371" r:id="rId46"/>
    <p:sldId id="340" r:id="rId47"/>
    <p:sldId id="372" r:id="rId48"/>
    <p:sldId id="373" r:id="rId49"/>
    <p:sldId id="374" r:id="rId50"/>
    <p:sldId id="375" r:id="rId51"/>
    <p:sldId id="376" r:id="rId52"/>
    <p:sldId id="302" r:id="rId53"/>
    <p:sldId id="339" r:id="rId54"/>
    <p:sldId id="378" r:id="rId55"/>
    <p:sldId id="399" r:id="rId56"/>
    <p:sldId id="400" r:id="rId57"/>
    <p:sldId id="350" r:id="rId58"/>
    <p:sldId id="337" r:id="rId59"/>
    <p:sldId id="379" r:id="rId60"/>
    <p:sldId id="332" r:id="rId61"/>
    <p:sldId id="403" r:id="rId62"/>
    <p:sldId id="381" r:id="rId63"/>
    <p:sldId id="384" r:id="rId64"/>
    <p:sldId id="334" r:id="rId65"/>
    <p:sldId id="383" r:id="rId66"/>
    <p:sldId id="335" r:id="rId67"/>
    <p:sldId id="386" r:id="rId68"/>
    <p:sldId id="322" r:id="rId69"/>
    <p:sldId id="405" r:id="rId70"/>
  </p:sldIdLst>
  <p:sldSz cx="9144000" cy="5715000" type="screen16x10"/>
  <p:notesSz cx="6858000" cy="9144000"/>
  <p:photoAlbum/>
  <p:defaultTextStyle>
    <a:defPPr>
      <a:defRPr lang="es-ES"/>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modifyVerifier cryptProviderType="rsaFull" cryptAlgorithmClass="hash" cryptAlgorithmType="typeAny" cryptAlgorithmSid="4" spinCount="100000" saltData="XUqarToa/rsRfeDJdodGkw==" hashData="gs1f/MouzcQpniG9l+nJqS2oeT0="/>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B4D43"/>
    <a:srgbClr val="00CC00"/>
    <a:srgbClr val="008000"/>
    <a:srgbClr val="007033"/>
    <a:srgbClr val="E6C376"/>
    <a:srgbClr val="992F76"/>
    <a:srgbClr val="C763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894" autoAdjust="0"/>
    <p:restoredTop sz="94660"/>
  </p:normalViewPr>
  <p:slideViewPr>
    <p:cSldViewPr>
      <p:cViewPr>
        <p:scale>
          <a:sx n="60" d="100"/>
          <a:sy n="60" d="100"/>
        </p:scale>
        <p:origin x="672" y="494"/>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 Type="http://schemas.openxmlformats.org/officeDocument/2006/relationships/slide" Target="slides/slide5.xml"/><Relationship Id="rId71"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atin typeface="Calibri" pitchFamily="34" charset="0"/>
              </a:defRPr>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pitchFamily="34" charset="0"/>
              </a:defRPr>
            </a:lvl1pPr>
          </a:lstStyle>
          <a:p>
            <a:fld id="{7CEA09A4-19C9-400C-9C45-34A51EDF04E0}" type="datetimeFigureOut">
              <a:rPr lang="es-ES"/>
              <a:pPr/>
              <a:t>18/07/2023</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atin typeface="Calibri" pitchFamily="34" charset="0"/>
              </a:defRPr>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itchFamily="34" charset="0"/>
              </a:defRPr>
            </a:lvl1pPr>
          </a:lstStyle>
          <a:p>
            <a:fld id="{D85FC9E2-7766-4D6B-A0FD-4B7EBA17A4C1}" type="slidenum">
              <a:rPr lang="es-ES"/>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fld id="{773375F4-EB2A-48EC-B842-D58E7925D45A}" type="datetimeFigureOut">
              <a:rPr lang="es-ES"/>
              <a:pPr/>
              <a:t>18/07/2023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70FDC76B-EA41-4C60-91BF-C62E272D8B72}" type="slidenum">
              <a:rPr lang="es-ES"/>
              <a:pPr/>
              <a:t>‹Nº›</a:t>
            </a:fld>
            <a:endParaRPr lang="es-ES"/>
          </a:p>
        </p:txBody>
      </p:sp>
    </p:spTree>
  </p:cSld>
  <p:clrMapOvr>
    <a:masterClrMapping/>
  </p:clrMapOvr>
  <p:transition spd="med" advTm="1000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2251F053-F574-45C1-8344-25B7D23CBC8E}" type="datetimeFigureOut">
              <a:rPr lang="es-ES"/>
              <a:pPr/>
              <a:t>18/07/2023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9BB58E06-FD41-4B6D-852A-BB8065D73D77}" type="slidenum">
              <a:rPr lang="es-ES"/>
              <a:pPr/>
              <a:t>‹Nº›</a:t>
            </a:fld>
            <a:endParaRPr lang="es-ES"/>
          </a:p>
        </p:txBody>
      </p:sp>
    </p:spTree>
  </p:cSld>
  <p:clrMapOvr>
    <a:masterClrMapping/>
  </p:clrMapOvr>
  <p:transition spd="med" advTm="1000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7"/>
            <a:ext cx="7772400" cy="1135063"/>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fld id="{866ADF61-328D-4FDD-98E1-AECD2798D5C9}" type="datetimeFigureOut">
              <a:rPr lang="es-ES"/>
              <a:pPr/>
              <a:t>18/07/2023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3CDD16D3-BE00-49F7-B1F9-557036534554}" type="slidenum">
              <a:rPr lang="es-ES"/>
              <a:pPr/>
              <a:t>‹Nº›</a:t>
            </a:fld>
            <a:endParaRPr lang="es-ES"/>
          </a:p>
        </p:txBody>
      </p:sp>
    </p:spTree>
  </p:cSld>
  <p:clrMapOvr>
    <a:masterClrMapping/>
  </p:clrMapOvr>
  <p:transition spd="med" advTm="1000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fld id="{86DD47DD-5E4D-4CD6-BEAC-C93AD5136FDB}" type="datetimeFigureOut">
              <a:rPr lang="es-ES"/>
              <a:pPr/>
              <a:t>18/07/2023</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CB829CA9-0049-4118-9D45-1D96B48F4BA5}" type="slidenum">
              <a:rPr lang="es-ES"/>
              <a:pPr/>
              <a:t>‹Nº›</a:t>
            </a:fld>
            <a:endParaRPr lang="es-ES"/>
          </a:p>
        </p:txBody>
      </p:sp>
    </p:spTree>
  </p:cSld>
  <p:clrMapOvr>
    <a:masterClrMapping/>
  </p:clrMapOvr>
  <p:transition spd="med" advTm="1000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279261"/>
            <a:ext cx="4041775"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fld id="{0093DEF0-E02C-4FDA-A9E7-F8BC217FF169}" type="datetimeFigureOut">
              <a:rPr lang="es-ES"/>
              <a:pPr/>
              <a:t>18/07/2023</a:t>
            </a:fld>
            <a:endParaRPr lang="es-ES"/>
          </a:p>
        </p:txBody>
      </p:sp>
      <p:sp>
        <p:nvSpPr>
          <p:cNvPr id="8" name="4 Marcador de pie de página"/>
          <p:cNvSpPr>
            <a:spLocks noGrp="1"/>
          </p:cNvSpPr>
          <p:nvPr>
            <p:ph type="ftr" sz="quarter" idx="11"/>
          </p:nvPr>
        </p:nvSpPr>
        <p:spPr/>
        <p:txBody>
          <a:bodyPr/>
          <a:lstStyle>
            <a:lvl1pPr>
              <a:defRPr/>
            </a:lvl1pPr>
          </a:lstStyle>
          <a:p>
            <a:endParaRPr lang="es-ES"/>
          </a:p>
        </p:txBody>
      </p:sp>
      <p:sp>
        <p:nvSpPr>
          <p:cNvPr id="9" name="5 Marcador de número de diapositiva"/>
          <p:cNvSpPr>
            <a:spLocks noGrp="1"/>
          </p:cNvSpPr>
          <p:nvPr>
            <p:ph type="sldNum" sz="quarter" idx="12"/>
          </p:nvPr>
        </p:nvSpPr>
        <p:spPr/>
        <p:txBody>
          <a:bodyPr/>
          <a:lstStyle>
            <a:lvl1pPr>
              <a:defRPr/>
            </a:lvl1pPr>
          </a:lstStyle>
          <a:p>
            <a:fld id="{5370FA44-DB31-42BF-BFE1-7FDF08F066AD}" type="slidenum">
              <a:rPr lang="es-ES"/>
              <a:pPr/>
              <a:t>‹Nº›</a:t>
            </a:fld>
            <a:endParaRPr lang="es-ES"/>
          </a:p>
        </p:txBody>
      </p:sp>
    </p:spTree>
  </p:cSld>
  <p:clrMapOvr>
    <a:masterClrMapping/>
  </p:clrMapOvr>
  <p:transition spd="med" advTm="1000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fld id="{06604209-9296-4262-9AD5-16D7CC23765D}" type="datetimeFigureOut">
              <a:rPr lang="es-ES"/>
              <a:pPr/>
              <a:t>18/07/2023</a:t>
            </a:fld>
            <a:endParaRPr lang="es-ES"/>
          </a:p>
        </p:txBody>
      </p:sp>
      <p:sp>
        <p:nvSpPr>
          <p:cNvPr id="4" name="4 Marcador de pie de página"/>
          <p:cNvSpPr>
            <a:spLocks noGrp="1"/>
          </p:cNvSpPr>
          <p:nvPr>
            <p:ph type="ftr" sz="quarter" idx="11"/>
          </p:nvPr>
        </p:nvSpPr>
        <p:spPr/>
        <p:txBody>
          <a:bodyPr/>
          <a:lstStyle>
            <a:lvl1pPr>
              <a:defRPr/>
            </a:lvl1pPr>
          </a:lstStyle>
          <a:p>
            <a:endParaRPr lang="es-ES"/>
          </a:p>
        </p:txBody>
      </p:sp>
      <p:sp>
        <p:nvSpPr>
          <p:cNvPr id="5" name="5 Marcador de número de diapositiva"/>
          <p:cNvSpPr>
            <a:spLocks noGrp="1"/>
          </p:cNvSpPr>
          <p:nvPr>
            <p:ph type="sldNum" sz="quarter" idx="12"/>
          </p:nvPr>
        </p:nvSpPr>
        <p:spPr/>
        <p:txBody>
          <a:bodyPr/>
          <a:lstStyle>
            <a:lvl1pPr>
              <a:defRPr/>
            </a:lvl1pPr>
          </a:lstStyle>
          <a:p>
            <a:fld id="{13CC5F37-5966-4644-8D52-2394C412B7AF}" type="slidenum">
              <a:rPr lang="es-ES"/>
              <a:pPr/>
              <a:t>‹Nº›</a:t>
            </a:fld>
            <a:endParaRPr lang="es-ES"/>
          </a:p>
        </p:txBody>
      </p:sp>
    </p:spTree>
  </p:cSld>
  <p:clrMapOvr>
    <a:masterClrMapping/>
  </p:clrMapOvr>
  <p:transition spd="med" advTm="1000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fld id="{2E56D32F-0A00-4394-ADC1-260FD81B5B9C}" type="datetimeFigureOut">
              <a:rPr lang="es-ES"/>
              <a:pPr/>
              <a:t>18/07/2023</a:t>
            </a:fld>
            <a:endParaRPr lang="es-ES"/>
          </a:p>
        </p:txBody>
      </p:sp>
      <p:sp>
        <p:nvSpPr>
          <p:cNvPr id="3" name="4 Marcador de pie de página"/>
          <p:cNvSpPr>
            <a:spLocks noGrp="1"/>
          </p:cNvSpPr>
          <p:nvPr>
            <p:ph type="ftr" sz="quarter" idx="11"/>
          </p:nvPr>
        </p:nvSpPr>
        <p:spPr/>
        <p:txBody>
          <a:bodyPr/>
          <a:lstStyle>
            <a:lvl1pPr>
              <a:defRPr/>
            </a:lvl1pPr>
          </a:lstStyle>
          <a:p>
            <a:endParaRPr lang="es-ES"/>
          </a:p>
        </p:txBody>
      </p:sp>
      <p:sp>
        <p:nvSpPr>
          <p:cNvPr id="4" name="5 Marcador de número de diapositiva"/>
          <p:cNvSpPr>
            <a:spLocks noGrp="1"/>
          </p:cNvSpPr>
          <p:nvPr>
            <p:ph type="sldNum" sz="quarter" idx="12"/>
          </p:nvPr>
        </p:nvSpPr>
        <p:spPr/>
        <p:txBody>
          <a:bodyPr/>
          <a:lstStyle>
            <a:lvl1pPr>
              <a:defRPr/>
            </a:lvl1pPr>
          </a:lstStyle>
          <a:p>
            <a:fld id="{0946E803-035D-4B0B-8BC1-279B3518D264}" type="slidenum">
              <a:rPr lang="es-ES"/>
              <a:pPr/>
              <a:t>‹Nº›</a:t>
            </a:fld>
            <a:endParaRPr lang="es-ES"/>
          </a:p>
        </p:txBody>
      </p:sp>
    </p:spTree>
  </p:cSld>
  <p:clrMapOvr>
    <a:masterClrMapping/>
  </p:clrMapOvr>
  <p:transition spd="med" advTm="1000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27542"/>
            <a:ext cx="3008313" cy="968375"/>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2"/>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195917"/>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818636C9-24DA-44EE-A3EB-E613CB391024}" type="datetimeFigureOut">
              <a:rPr lang="es-ES"/>
              <a:pPr/>
              <a:t>18/07/2023</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E0403168-9057-48CB-8F2C-970C870A2B0A}" type="slidenum">
              <a:rPr lang="es-ES"/>
              <a:pPr/>
              <a:t>‹Nº›</a:t>
            </a:fld>
            <a:endParaRPr lang="es-ES"/>
          </a:p>
        </p:txBody>
      </p:sp>
    </p:spTree>
  </p:cSld>
  <p:clrMapOvr>
    <a:masterClrMapping/>
  </p:clrMapOvr>
  <p:transition spd="med" advTm="10000">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4F4388EC-C309-4E5F-9886-BC6AD3619DFD}" type="datetimeFigureOut">
              <a:rPr lang="es-ES"/>
              <a:pPr/>
              <a:t>18/07/2023</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49713099-B600-410B-AA11-4C70B09F1F9A}" type="slidenum">
              <a:rPr lang="es-ES"/>
              <a:pPr/>
              <a:t>‹Nº›</a:t>
            </a:fld>
            <a:endParaRPr lang="es-ES"/>
          </a:p>
        </p:txBody>
      </p:sp>
    </p:spTree>
  </p:cSld>
  <p:clrMapOvr>
    <a:masterClrMapping/>
  </p:clrMapOvr>
  <p:transition spd="med" advTm="10000">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5D1D4969-6755-4063-ABC6-41E9D43B2D0A}" type="datetimeFigureOut">
              <a:rPr lang="es-ES"/>
              <a:pPr/>
              <a:t>18/07/2023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0391A422-F769-4919-85AB-072F4F10B0BE}" type="slidenum">
              <a:rPr lang="es-ES"/>
              <a:pPr/>
              <a:t>‹Nº›</a:t>
            </a:fld>
            <a:endParaRPr lang="es-ES"/>
          </a:p>
        </p:txBody>
      </p:sp>
    </p:spTree>
  </p:cSld>
  <p:clrMapOvr>
    <a:masterClrMapping/>
  </p:clrMapOvr>
  <p:transition spd="med" advTm="10000">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5"/>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5"/>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2EA7287E-CAEC-468A-B0C6-50ED6FED22CF}" type="datetimeFigureOut">
              <a:rPr lang="es-ES"/>
              <a:pPr/>
              <a:t>18/07/2023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BB388DD8-FB17-433E-85A7-1EFC2F6FFC3B}" type="slidenum">
              <a:rPr lang="es-ES"/>
              <a:pPr/>
              <a:t>‹Nº›</a:t>
            </a:fld>
            <a:endParaRPr lang="es-ES"/>
          </a:p>
        </p:txBody>
      </p:sp>
    </p:spTree>
  </p:cSld>
  <p:clrMapOvr>
    <a:masterClrMapping/>
  </p:clrMapOvr>
  <p:transition spd="med" advTm="10000">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6"/>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7488"/>
            <a:ext cx="2133600" cy="303212"/>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defRPr>
            </a:lvl1pPr>
          </a:lstStyle>
          <a:p>
            <a:fld id="{4E59CB80-F61C-44B7-8F7C-B30B5AF0D871}" type="datetimeFigureOut">
              <a:rPr lang="es-ES"/>
              <a:pPr/>
              <a:t>18/07/2023</a:t>
            </a:fld>
            <a:endParaRPr lang="es-ES"/>
          </a:p>
        </p:txBody>
      </p:sp>
      <p:sp>
        <p:nvSpPr>
          <p:cNvPr id="5" name="4 Marcador de pie de página"/>
          <p:cNvSpPr>
            <a:spLocks noGrp="1"/>
          </p:cNvSpPr>
          <p:nvPr>
            <p:ph type="ftr" sz="quarter" idx="3"/>
          </p:nvPr>
        </p:nvSpPr>
        <p:spPr>
          <a:xfrm>
            <a:off x="3124200" y="5297488"/>
            <a:ext cx="2895600" cy="303212"/>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defRPr>
            </a:lvl1pPr>
          </a:lstStyle>
          <a:p>
            <a:endParaRPr lang="es-ES"/>
          </a:p>
        </p:txBody>
      </p:sp>
      <p:sp>
        <p:nvSpPr>
          <p:cNvPr id="6" name="5 Marcador de número de diapositiva"/>
          <p:cNvSpPr>
            <a:spLocks noGrp="1"/>
          </p:cNvSpPr>
          <p:nvPr>
            <p:ph type="sldNum" sz="quarter" idx="4"/>
          </p:nvPr>
        </p:nvSpPr>
        <p:spPr>
          <a:xfrm>
            <a:off x="6553200" y="5297488"/>
            <a:ext cx="2133600" cy="303212"/>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defRPr>
            </a:lvl1pPr>
          </a:lstStyle>
          <a:p>
            <a:fld id="{160EC28D-FB2D-4DB4-9F86-5C35D5F03C04}" type="slidenum">
              <a:rPr lang="es-ES"/>
              <a:pPr/>
              <a:t>‹Nº›</a:t>
            </a:fld>
            <a:endParaRPr lang="es-E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med" advTm="10000">
    <p:fade/>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solidFill>
                  <a:srgbClr val="000000"/>
                </a:solidFill>
              </a:defRPr>
            </a:lvl1pPr>
          </a:lstStyle>
          <a:p>
            <a:endParaRPr lang="es-ES"/>
          </a:p>
        </p:txBody>
      </p:sp>
    </p:spTree>
  </p:cSld>
  <p:clrMap bg1="lt1" tx1="dk1" bg2="lt2" tx2="dk2" accent1="accent1" accent2="accent2" accent3="accent3" accent4="accent4" accent5="accent5" accent6="accent6" hlink="hlink" folHlink="folHlink"/>
  <p:sldLayoutIdLst>
    <p:sldLayoutId id="2147483672"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bin"/><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jpg"/></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3" Type="http://schemas.openxmlformats.org/officeDocument/2006/relationships/image" Target="../media/image69.jpg"/><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8" Type="http://schemas.openxmlformats.org/officeDocument/2006/relationships/image" Target="../media/image73.png"/><Relationship Id="rId13" Type="http://schemas.openxmlformats.org/officeDocument/2006/relationships/hyperlink" Target="https://vk.com/mispps" TargetMode="External"/><Relationship Id="rId3" Type="http://schemas.openxmlformats.org/officeDocument/2006/relationships/image" Target="../media/image70.png"/><Relationship Id="rId7" Type="http://schemas.openxmlformats.org/officeDocument/2006/relationships/hyperlink" Target="https://www.facebook.com/mispps" TargetMode="External"/><Relationship Id="rId12" Type="http://schemas.openxmlformats.org/officeDocument/2006/relationships/image" Target="../media/image75.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2.png"/><Relationship Id="rId11" Type="http://schemas.openxmlformats.org/officeDocument/2006/relationships/hyperlink" Target="https://plus.google.com/+Mispps/" TargetMode="External"/><Relationship Id="rId5" Type="http://schemas.openxmlformats.org/officeDocument/2006/relationships/image" Target="../media/image71.png"/><Relationship Id="rId10" Type="http://schemas.openxmlformats.org/officeDocument/2006/relationships/image" Target="../media/image7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1" name="WordArt 3"/>
          <p:cNvSpPr>
            <a:spLocks noChangeArrowheads="1" noChangeShapeType="1" noTextEdit="1"/>
          </p:cNvSpPr>
          <p:nvPr/>
        </p:nvSpPr>
        <p:spPr bwMode="auto">
          <a:xfrm>
            <a:off x="1187624" y="121196"/>
            <a:ext cx="6769100" cy="1296144"/>
          </a:xfrm>
          <a:prstGeom prst="rect">
            <a:avLst/>
          </a:prstGeom>
        </p:spPr>
        <p:txBody>
          <a:bodyPr wrap="none" fromWordArt="1">
            <a:prstTxWarp prst="textTriangle">
              <a:avLst>
                <a:gd name="adj" fmla="val 52222"/>
              </a:avLst>
            </a:prstTxWarp>
            <a:scene3d>
              <a:camera prst="perspectiveRelaxedModerately"/>
              <a:lightRig rig="legacyNormal3" dir="t"/>
            </a:scene3d>
            <a:sp3d extrusionH="8874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Atenas – Ayer y hoy </a:t>
            </a:r>
          </a:p>
        </p:txBody>
      </p:sp>
      <p:sp>
        <p:nvSpPr>
          <p:cNvPr id="73732" name="WordArt 4"/>
          <p:cNvSpPr>
            <a:spLocks noChangeArrowheads="1" noChangeShapeType="1" noTextEdit="1"/>
          </p:cNvSpPr>
          <p:nvPr/>
        </p:nvSpPr>
        <p:spPr bwMode="auto">
          <a:xfrm>
            <a:off x="899592" y="1633364"/>
            <a:ext cx="7383463" cy="714375"/>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cs typeface="Arial" charset="0"/>
              </a:rPr>
              <a:t>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cs typeface="Arial" charset="0"/>
              </a:rPr>
              <a:t>Fotografía recopilada de la red </a:t>
            </a:r>
          </a:p>
        </p:txBody>
      </p:sp>
      <p:sp>
        <p:nvSpPr>
          <p:cNvPr id="73733" name="WordArt 5"/>
          <p:cNvSpPr>
            <a:spLocks noChangeArrowheads="1" noChangeShapeType="1" noTextEdit="1"/>
          </p:cNvSpPr>
          <p:nvPr/>
        </p:nvSpPr>
        <p:spPr bwMode="auto">
          <a:xfrm>
            <a:off x="1115616" y="2785492"/>
            <a:ext cx="7200900" cy="590550"/>
          </a:xfrm>
          <a:prstGeom prst="rect">
            <a:avLst/>
          </a:prstGeom>
        </p:spPr>
        <p:txBody>
          <a:bodyPr wrap="none" fromWordArt="1">
            <a:prstTxWarp prst="textFadeUp">
              <a:avLst>
                <a:gd name="adj" fmla="val 7167"/>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cs typeface="Arial" charset="0"/>
              </a:rPr>
              <a:t> </a:t>
            </a: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cs typeface="Arial" charset="0"/>
              </a:rPr>
              <a:t>Creación y Diseño: </a:t>
            </a:r>
          </a:p>
        </p:txBody>
      </p:sp>
      <p:sp>
        <p:nvSpPr>
          <p:cNvPr id="73734" name="WordArt 6"/>
          <p:cNvSpPr>
            <a:spLocks noChangeArrowheads="1" noChangeShapeType="1" noTextEdit="1"/>
          </p:cNvSpPr>
          <p:nvPr/>
        </p:nvSpPr>
        <p:spPr bwMode="auto">
          <a:xfrm>
            <a:off x="1619672" y="3721596"/>
            <a:ext cx="6121400" cy="541338"/>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pt-BR" sz="3600" kern="10" dirty="0">
                <a:ln w="9525">
                  <a:noFill/>
                  <a:round/>
                  <a:headEnd/>
                  <a:tailEnd/>
                </a:ln>
                <a:gradFill rotWithShape="1">
                  <a:gsLst>
                    <a:gs pos="0">
                      <a:srgbClr val="00CC00"/>
                    </a:gs>
                    <a:gs pos="100000">
                      <a:srgbClr val="008000"/>
                    </a:gs>
                  </a:gsLst>
                  <a:path path="rect">
                    <a:fillToRect r="100000" b="100000"/>
                  </a:path>
                </a:gradFill>
                <a:effectLst>
                  <a:prstShdw prst="shdw17" dist="17961" dir="13500000">
                    <a:srgbClr val="007A00"/>
                  </a:prstShdw>
                </a:effectLst>
                <a:latin typeface="High Tower Text"/>
                <a:cs typeface="Arial" charset="0"/>
              </a:rPr>
              <a:t> </a:t>
            </a:r>
            <a:r>
              <a:rPr lang="pt-BR" sz="3600" kern="10" dirty="0">
                <a:ln w="9525">
                  <a:noFill/>
                  <a:round/>
                  <a:headEnd/>
                  <a:tailEnd/>
                </a:ln>
                <a:gradFill rotWithShape="1">
                  <a:gsLst>
                    <a:gs pos="0">
                      <a:srgbClr val="00CC00"/>
                    </a:gs>
                    <a:gs pos="100000">
                      <a:srgbClr val="008000"/>
                    </a:gs>
                  </a:gsLst>
                  <a:path path="rect">
                    <a:fillToRect r="100000" b="100000"/>
                  </a:path>
                </a:gradFill>
                <a:effectLst>
                  <a:prstShdw prst="shdw17" dist="17961" dir="13500000">
                    <a:srgbClr val="007A00"/>
                  </a:prstShdw>
                  <a:reflection blurRad="6350" stA="60000" endA="900" endPos="58000" dir="5400000" sy="-100000" algn="bl" rotWithShape="0"/>
                </a:effectLst>
                <a:latin typeface="High Tower Text"/>
                <a:cs typeface="Arial" charset="0"/>
              </a:rPr>
              <a:t>V I C E N T E  G A R C I A  </a:t>
            </a:r>
            <a:endParaRPr lang="es-ES" sz="3600" kern="10" dirty="0">
              <a:ln w="9525">
                <a:noFill/>
                <a:round/>
                <a:headEnd/>
                <a:tailEnd/>
              </a:ln>
              <a:gradFill rotWithShape="1">
                <a:gsLst>
                  <a:gs pos="0">
                    <a:srgbClr val="00CC00"/>
                  </a:gs>
                  <a:gs pos="100000">
                    <a:srgbClr val="008000"/>
                  </a:gs>
                </a:gsLst>
                <a:path path="rect">
                  <a:fillToRect r="100000" b="100000"/>
                </a:path>
              </a:gradFill>
              <a:effectLst>
                <a:prstShdw prst="shdw17" dist="17961" dir="13500000">
                  <a:srgbClr val="007A00"/>
                </a:prstShdw>
                <a:reflection blurRad="6350" stA="60000" endA="900" endPos="58000" dir="5400000" sy="-100000" algn="bl" rotWithShape="0"/>
              </a:effectLst>
              <a:latin typeface="High Tower Text"/>
              <a:cs typeface="Arial" charset="0"/>
            </a:endParaRPr>
          </a:p>
        </p:txBody>
      </p:sp>
      <p:sp>
        <p:nvSpPr>
          <p:cNvPr id="73735" name="WordArt 7"/>
          <p:cNvSpPr>
            <a:spLocks noChangeArrowheads="1" noChangeShapeType="1" noTextEdit="1"/>
          </p:cNvSpPr>
          <p:nvPr/>
        </p:nvSpPr>
        <p:spPr bwMode="auto">
          <a:xfrm>
            <a:off x="2915816" y="4657700"/>
            <a:ext cx="3168650" cy="450850"/>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600" i="1" kern="10" dirty="0">
                <a:ln w="9525">
                  <a:noFill/>
                  <a:round/>
                  <a:headEnd/>
                  <a:tailEnd/>
                </a:ln>
                <a:solidFill>
                  <a:srgbClr val="FFFFFF"/>
                </a:solidFill>
                <a:effectLst>
                  <a:prstShdw prst="shdw17" dist="17961" dir="13500000">
                    <a:srgbClr val="999999"/>
                  </a:prstShdw>
                </a:effectLst>
                <a:latin typeface="High Tower Text"/>
                <a:cs typeface="Arial" charset="0"/>
              </a:rPr>
              <a:t> </a:t>
            </a:r>
            <a:r>
              <a:rPr lang="es-ES" sz="3600" i="1"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cs typeface="Arial" charset="0"/>
              </a:rPr>
              <a:t>Automático </a:t>
            </a:r>
          </a:p>
        </p:txBody>
      </p:sp>
    </p:spTree>
  </p:cSld>
  <p:clrMapOvr>
    <a:masterClrMapping/>
  </p:clrMapOvr>
  <mc:AlternateContent xmlns:mc="http://schemas.openxmlformats.org/markup-compatibility/2006">
    <mc:Choice xmlns:p14="http://schemas.microsoft.com/office/powerpoint/2010/main" Requires="p14">
      <p:transition spd="slow" p14:dur="2000" advTm="15000">
        <p:wipe/>
      </p:transition>
    </mc:Choice>
    <mc:Fallback>
      <p:transition spd="slow" advTm="15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73731"/>
                                        </p:tgtEl>
                                        <p:attrNameLst>
                                          <p:attrName>style.visibility</p:attrName>
                                        </p:attrNameLst>
                                      </p:cBhvr>
                                      <p:to>
                                        <p:strVal val="visible"/>
                                      </p:to>
                                    </p:set>
                                    <p:anim calcmode="lin" valueType="num">
                                      <p:cBhvr>
                                        <p:cTn id="7" dur="2000" fill="hold"/>
                                        <p:tgtEl>
                                          <p:spTgt spid="73731"/>
                                        </p:tgtEl>
                                        <p:attrNameLst>
                                          <p:attrName>ppt_w</p:attrName>
                                        </p:attrNameLst>
                                      </p:cBhvr>
                                      <p:tavLst>
                                        <p:tav tm="0">
                                          <p:val>
                                            <p:strVal val="4*#ppt_w"/>
                                          </p:val>
                                        </p:tav>
                                        <p:tav tm="100000">
                                          <p:val>
                                            <p:strVal val="#ppt_w"/>
                                          </p:val>
                                        </p:tav>
                                      </p:tavLst>
                                    </p:anim>
                                    <p:anim calcmode="lin" valueType="num">
                                      <p:cBhvr>
                                        <p:cTn id="8" dur="2000" fill="hold"/>
                                        <p:tgtEl>
                                          <p:spTgt spid="73731"/>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nodeType="afterEffect">
                                  <p:stCondLst>
                                    <p:cond delay="500"/>
                                  </p:stCondLst>
                                  <p:childTnLst>
                                    <p:set>
                                      <p:cBhvr>
                                        <p:cTn id="11" dur="1" fill="hold">
                                          <p:stCondLst>
                                            <p:cond delay="0"/>
                                          </p:stCondLst>
                                        </p:cTn>
                                        <p:tgtEl>
                                          <p:spTgt spid="73732"/>
                                        </p:tgtEl>
                                        <p:attrNameLst>
                                          <p:attrName>style.visibility</p:attrName>
                                        </p:attrNameLst>
                                      </p:cBhvr>
                                      <p:to>
                                        <p:strVal val="visible"/>
                                      </p:to>
                                    </p:set>
                                    <p:anim calcmode="lin" valueType="num">
                                      <p:cBhvr>
                                        <p:cTn id="12" dur="2000" fill="hold"/>
                                        <p:tgtEl>
                                          <p:spTgt spid="73732"/>
                                        </p:tgtEl>
                                        <p:attrNameLst>
                                          <p:attrName>ppt_w</p:attrName>
                                        </p:attrNameLst>
                                      </p:cBhvr>
                                      <p:tavLst>
                                        <p:tav tm="0">
                                          <p:val>
                                            <p:strVal val="#ppt_w*0.70"/>
                                          </p:val>
                                        </p:tav>
                                        <p:tav tm="100000">
                                          <p:val>
                                            <p:strVal val="#ppt_w"/>
                                          </p:val>
                                        </p:tav>
                                      </p:tavLst>
                                    </p:anim>
                                    <p:anim calcmode="lin" valueType="num">
                                      <p:cBhvr>
                                        <p:cTn id="13" dur="2000" fill="hold"/>
                                        <p:tgtEl>
                                          <p:spTgt spid="73732"/>
                                        </p:tgtEl>
                                        <p:attrNameLst>
                                          <p:attrName>ppt_h</p:attrName>
                                        </p:attrNameLst>
                                      </p:cBhvr>
                                      <p:tavLst>
                                        <p:tav tm="0">
                                          <p:val>
                                            <p:strVal val="#ppt_h"/>
                                          </p:val>
                                        </p:tav>
                                        <p:tav tm="100000">
                                          <p:val>
                                            <p:strVal val="#ppt_h"/>
                                          </p:val>
                                        </p:tav>
                                      </p:tavLst>
                                    </p:anim>
                                    <p:animEffect transition="in" filter="fade">
                                      <p:cBhvr>
                                        <p:cTn id="14" dur="2000"/>
                                        <p:tgtEl>
                                          <p:spTgt spid="73732"/>
                                        </p:tgtEl>
                                      </p:cBhvr>
                                    </p:animEffect>
                                  </p:childTnLst>
                                </p:cTn>
                              </p:par>
                            </p:childTnLst>
                          </p:cTn>
                        </p:par>
                        <p:par>
                          <p:cTn id="15" fill="hold">
                            <p:stCondLst>
                              <p:cond delay="4500"/>
                            </p:stCondLst>
                            <p:childTnLst>
                              <p:par>
                                <p:cTn id="16" presetID="42" presetClass="entr" presetSubtype="0" fill="hold" nodeType="afterEffect">
                                  <p:stCondLst>
                                    <p:cond delay="500"/>
                                  </p:stCondLst>
                                  <p:childTnLst>
                                    <p:set>
                                      <p:cBhvr>
                                        <p:cTn id="17" dur="1" fill="hold">
                                          <p:stCondLst>
                                            <p:cond delay="0"/>
                                          </p:stCondLst>
                                        </p:cTn>
                                        <p:tgtEl>
                                          <p:spTgt spid="73733"/>
                                        </p:tgtEl>
                                        <p:attrNameLst>
                                          <p:attrName>style.visibility</p:attrName>
                                        </p:attrNameLst>
                                      </p:cBhvr>
                                      <p:to>
                                        <p:strVal val="visible"/>
                                      </p:to>
                                    </p:set>
                                    <p:animEffect transition="in" filter="fade">
                                      <p:cBhvr>
                                        <p:cTn id="18" dur="2000"/>
                                        <p:tgtEl>
                                          <p:spTgt spid="73733"/>
                                        </p:tgtEl>
                                      </p:cBhvr>
                                    </p:animEffect>
                                    <p:anim calcmode="lin" valueType="num">
                                      <p:cBhvr>
                                        <p:cTn id="19" dur="2000" fill="hold"/>
                                        <p:tgtEl>
                                          <p:spTgt spid="73733"/>
                                        </p:tgtEl>
                                        <p:attrNameLst>
                                          <p:attrName>ppt_x</p:attrName>
                                        </p:attrNameLst>
                                      </p:cBhvr>
                                      <p:tavLst>
                                        <p:tav tm="0">
                                          <p:val>
                                            <p:strVal val="#ppt_x"/>
                                          </p:val>
                                        </p:tav>
                                        <p:tav tm="100000">
                                          <p:val>
                                            <p:strVal val="#ppt_x"/>
                                          </p:val>
                                        </p:tav>
                                      </p:tavLst>
                                    </p:anim>
                                    <p:anim calcmode="lin" valueType="num">
                                      <p:cBhvr>
                                        <p:cTn id="20" dur="2000" fill="hold"/>
                                        <p:tgtEl>
                                          <p:spTgt spid="73733"/>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34" presetClass="entr" presetSubtype="0" fill="hold" nodeType="afterEffect">
                                  <p:stCondLst>
                                    <p:cond delay="500"/>
                                  </p:stCondLst>
                                  <p:childTnLst>
                                    <p:set>
                                      <p:cBhvr>
                                        <p:cTn id="23" dur="1" fill="hold">
                                          <p:stCondLst>
                                            <p:cond delay="0"/>
                                          </p:stCondLst>
                                        </p:cTn>
                                        <p:tgtEl>
                                          <p:spTgt spid="73734"/>
                                        </p:tgtEl>
                                        <p:attrNameLst>
                                          <p:attrName>style.visibility</p:attrName>
                                        </p:attrNameLst>
                                      </p:cBhvr>
                                      <p:to>
                                        <p:strVal val="visible"/>
                                      </p:to>
                                    </p:set>
                                    <p:anim from="(-#ppt_w/2)" to="(#ppt_x)" calcmode="lin" valueType="num">
                                      <p:cBhvr>
                                        <p:cTn id="24" dur="1200" fill="hold">
                                          <p:stCondLst>
                                            <p:cond delay="0"/>
                                          </p:stCondLst>
                                        </p:cTn>
                                        <p:tgtEl>
                                          <p:spTgt spid="73734"/>
                                        </p:tgtEl>
                                        <p:attrNameLst>
                                          <p:attrName>ppt_x</p:attrName>
                                        </p:attrNameLst>
                                      </p:cBhvr>
                                    </p:anim>
                                    <p:anim from="0" to="-1.0" calcmode="lin" valueType="num">
                                      <p:cBhvr>
                                        <p:cTn id="25" dur="400" decel="50000" autoRev="1" fill="hold">
                                          <p:stCondLst>
                                            <p:cond delay="1200"/>
                                          </p:stCondLst>
                                        </p:cTn>
                                        <p:tgtEl>
                                          <p:spTgt spid="73734"/>
                                        </p:tgtEl>
                                        <p:attrNameLst>
                                          <p:attrName>xshear</p:attrName>
                                        </p:attrNameLst>
                                      </p:cBhvr>
                                    </p:anim>
                                    <p:animScale>
                                      <p:cBhvr>
                                        <p:cTn id="26" dur="400" decel="100000" autoRev="1" fill="hold">
                                          <p:stCondLst>
                                            <p:cond delay="1200"/>
                                          </p:stCondLst>
                                        </p:cTn>
                                        <p:tgtEl>
                                          <p:spTgt spid="73734"/>
                                        </p:tgtEl>
                                      </p:cBhvr>
                                      <p:from x="100000" y="100000"/>
                                      <p:to x="80000" y="100000"/>
                                    </p:animScale>
                                    <p:anim by="(#ppt_h/3+#ppt_w*0.1)" calcmode="lin" valueType="num">
                                      <p:cBhvr additive="sum">
                                        <p:cTn id="27" dur="400" decel="100000" autoRev="1" fill="hold">
                                          <p:stCondLst>
                                            <p:cond delay="1200"/>
                                          </p:stCondLst>
                                        </p:cTn>
                                        <p:tgtEl>
                                          <p:spTgt spid="73734"/>
                                        </p:tgtEl>
                                        <p:attrNameLst>
                                          <p:attrName>ppt_x</p:attrName>
                                        </p:attrNameLst>
                                      </p:cBhvr>
                                    </p:anim>
                                  </p:childTnLst>
                                </p:cTn>
                              </p:par>
                            </p:childTnLst>
                          </p:cTn>
                        </p:par>
                        <p:par>
                          <p:cTn id="28" fill="hold">
                            <p:stCondLst>
                              <p:cond delay="9500"/>
                            </p:stCondLst>
                            <p:childTnLst>
                              <p:par>
                                <p:cTn id="29" presetID="23" presetClass="entr" presetSubtype="16" repeatCount="3000" fill="hold" nodeType="afterEffect">
                                  <p:stCondLst>
                                    <p:cond delay="500"/>
                                  </p:stCondLst>
                                  <p:childTnLst>
                                    <p:set>
                                      <p:cBhvr>
                                        <p:cTn id="30" dur="1" fill="hold">
                                          <p:stCondLst>
                                            <p:cond delay="0"/>
                                          </p:stCondLst>
                                        </p:cTn>
                                        <p:tgtEl>
                                          <p:spTgt spid="73735"/>
                                        </p:tgtEl>
                                        <p:attrNameLst>
                                          <p:attrName>style.visibility</p:attrName>
                                        </p:attrNameLst>
                                      </p:cBhvr>
                                      <p:to>
                                        <p:strVal val="visible"/>
                                      </p:to>
                                    </p:set>
                                    <p:anim calcmode="lin" valueType="num">
                                      <p:cBhvr>
                                        <p:cTn id="31" dur="1000" fill="hold"/>
                                        <p:tgtEl>
                                          <p:spTgt spid="73735"/>
                                        </p:tgtEl>
                                        <p:attrNameLst>
                                          <p:attrName>ppt_w</p:attrName>
                                        </p:attrNameLst>
                                      </p:cBhvr>
                                      <p:tavLst>
                                        <p:tav tm="0">
                                          <p:val>
                                            <p:fltVal val="0"/>
                                          </p:val>
                                        </p:tav>
                                        <p:tav tm="100000">
                                          <p:val>
                                            <p:strVal val="#ppt_w"/>
                                          </p:val>
                                        </p:tav>
                                      </p:tavLst>
                                    </p:anim>
                                    <p:anim calcmode="lin" valueType="num">
                                      <p:cBhvr>
                                        <p:cTn id="32" dur="1000" fill="hold"/>
                                        <p:tgtEl>
                                          <p:spTgt spid="7373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374650" y="1273175"/>
            <a:ext cx="8589963" cy="1862138"/>
          </a:xfrm>
          <a:prstGeom prst="rect">
            <a:avLst/>
          </a:prstGeom>
          <a:noFill/>
        </p:spPr>
        <p:txBody>
          <a:bodyPr>
            <a:spAutoFit/>
          </a:bodyPr>
          <a:lstStyle/>
          <a:p>
            <a:pPr>
              <a:defRPr/>
            </a:pPr>
            <a:r>
              <a:rPr lang="es-ES" sz="2300" dirty="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Arial" charset="0"/>
              </a:rPr>
              <a:t>Se sabe muy poco de la historia de Grecia hasta el periodo </a:t>
            </a:r>
          </a:p>
          <a:p>
            <a:pPr>
              <a:defRPr/>
            </a:pPr>
            <a:r>
              <a:rPr lang="es-ES" sz="2300" dirty="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Arial" charset="0"/>
              </a:rPr>
              <a:t>Arcaico. En la época clásica, aún con las continuas luchas </a:t>
            </a:r>
          </a:p>
          <a:p>
            <a:pPr>
              <a:defRPr/>
            </a:pPr>
            <a:r>
              <a:rPr lang="es-ES" sz="2300" dirty="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Arial" charset="0"/>
              </a:rPr>
              <a:t>entre las ciudades-estado, se desarrolló el arte, la literatura, la filosofía y la política: con ella la democracia como forma de gobierno. </a:t>
            </a:r>
          </a:p>
        </p:txBody>
      </p:sp>
      <p:sp>
        <p:nvSpPr>
          <p:cNvPr id="3" name="2 CuadroTexto"/>
          <p:cNvSpPr txBox="1"/>
          <p:nvPr/>
        </p:nvSpPr>
        <p:spPr>
          <a:xfrm>
            <a:off x="395288" y="3649663"/>
            <a:ext cx="7921625" cy="1862137"/>
          </a:xfrm>
          <a:prstGeom prst="rect">
            <a:avLst/>
          </a:prstGeom>
          <a:noFill/>
        </p:spPr>
        <p:txBody>
          <a:bodyPr>
            <a:spAutoFit/>
          </a:bodyPr>
          <a:lstStyle/>
          <a:p>
            <a:pPr>
              <a:defRPr/>
            </a:pPr>
            <a:r>
              <a:rPr lang="es-ES" sz="2300" dirty="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Arial" charset="0"/>
              </a:rPr>
              <a:t>Fue en el mandato de Pericles que Atenas se convirtió en la ciudad griega más poderosa y rica. A el se debe la construcción de la magnífica acrópolis de Atenas. Un recorrido por Grecia, desde la época arcaica hasta nuestros días.</a:t>
            </a:r>
          </a:p>
        </p:txBody>
      </p:sp>
      <p:sp>
        <p:nvSpPr>
          <p:cNvPr id="4" name="3 Rectángulo"/>
          <p:cNvSpPr/>
          <p:nvPr/>
        </p:nvSpPr>
        <p:spPr>
          <a:xfrm>
            <a:off x="1187624" y="121196"/>
            <a:ext cx="6696744" cy="720080"/>
          </a:xfrm>
          <a:prstGeom prst="rect">
            <a:avLst/>
          </a:prstGeom>
          <a:noFill/>
        </p:spPr>
        <p:txBody>
          <a:bodyPr wrap="none">
            <a:prstTxWarp prst="textDeflateTop">
              <a:avLst>
                <a:gd name="adj" fmla="val 33926"/>
              </a:avLst>
            </a:prstTxWarp>
            <a:spAutoFit/>
            <a:scene3d>
              <a:camera prst="perspectiveRelaxedModerately"/>
              <a:lightRig rig="glow" dir="tl">
                <a:rot lat="0" lon="0" rev="5400000"/>
              </a:lightRig>
            </a:scene3d>
            <a:sp3d extrusionH="57150" contourW="12700">
              <a:bevelT w="25400" h="25400" prst="angle"/>
              <a:contourClr>
                <a:schemeClr val="accent6">
                  <a:shade val="73000"/>
                </a:schemeClr>
              </a:contourClr>
            </a:sp3d>
          </a:bodyPr>
          <a:lstStyle/>
          <a:p>
            <a:pPr algn="ctr">
              <a:defRPr/>
            </a:pPr>
            <a:r>
              <a:rPr lang="es-ES" sz="32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rial" charset="0"/>
                <a:cs typeface="Arial" charset="0"/>
              </a:rPr>
              <a:t> </a:t>
            </a:r>
            <a:r>
              <a:rPr lang="es-ES" sz="32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reflection blurRad="6350" stA="60000" endA="900" endPos="58000" dir="5400000" sy="-100000" algn="bl" rotWithShape="0"/>
                </a:effectLst>
                <a:latin typeface="Arial" charset="0"/>
                <a:cs typeface="Arial" charset="0"/>
              </a:rPr>
              <a:t>La Acrópolis de Atenas </a:t>
            </a:r>
          </a:p>
        </p:txBody>
      </p:sp>
    </p:spTree>
  </p:cSld>
  <p:clrMapOvr>
    <a:masterClrMapping/>
  </p:clrMapOvr>
  <mc:AlternateContent xmlns:mc="http://schemas.openxmlformats.org/markup-compatibility/2006">
    <mc:Choice xmlns:p14="http://schemas.microsoft.com/office/powerpoint/2010/main" Requires="p14">
      <p:transition spd="slow" p14:dur="2000" advTm="48000">
        <p:randomBar dir="vert"/>
      </p:transition>
    </mc:Choice>
    <mc:Fallback>
      <p:transition spd="slow" advTm="48000">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fltVal val="0"/>
                                          </p:val>
                                        </p:tav>
                                        <p:tav tm="100000">
                                          <p:val>
                                            <p:strVal val="#ppt_w"/>
                                          </p:val>
                                        </p:tav>
                                      </p:tavLst>
                                    </p:anim>
                                    <p:anim calcmode="lin" valueType="num">
                                      <p:cBhvr>
                                        <p:cTn id="8" dur="2000" fill="hold"/>
                                        <p:tgtEl>
                                          <p:spTgt spid="4"/>
                                        </p:tgtEl>
                                        <p:attrNameLst>
                                          <p:attrName>ppt_h</p:attrName>
                                        </p:attrNameLst>
                                      </p:cBhvr>
                                      <p:tavLst>
                                        <p:tav tm="0">
                                          <p:val>
                                            <p:strVal val="#ppt_h"/>
                                          </p:val>
                                        </p:tav>
                                        <p:tav tm="100000">
                                          <p:val>
                                            <p:strVal val="#ppt_h"/>
                                          </p:val>
                                        </p:tav>
                                      </p:tavLst>
                                    </p:anim>
                                  </p:childTnLst>
                                </p:cTn>
                              </p:par>
                            </p:childTnLst>
                          </p:cTn>
                        </p:par>
                        <p:par>
                          <p:cTn id="9" fill="hold">
                            <p:stCondLst>
                              <p:cond delay="2000"/>
                            </p:stCondLst>
                            <p:childTnLst>
                              <p:par>
                                <p:cTn id="10" presetID="40" presetClass="entr" presetSubtype="0" fill="hold" nodeType="afterEffect">
                                  <p:stCondLst>
                                    <p:cond delay="500"/>
                                  </p:stCondLst>
                                  <p:iterate type="lt">
                                    <p:tmPct val="10000"/>
                                  </p:iterate>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1"/>
                                          </p:val>
                                        </p:tav>
                                        <p:tav tm="100000">
                                          <p:val>
                                            <p:strVal val="#ppt_x"/>
                                          </p:val>
                                        </p:tav>
                                      </p:tavLst>
                                    </p:anim>
                                    <p:anim calcmode="lin" valueType="num">
                                      <p:cBhvr>
                                        <p:cTn id="14" dur="1000" fill="hold"/>
                                        <p:tgtEl>
                                          <p:spTgt spid="2"/>
                                        </p:tgtEl>
                                        <p:attrNameLst>
                                          <p:attrName>ppt_y</p:attrName>
                                        </p:attrNameLst>
                                      </p:cBhvr>
                                      <p:tavLst>
                                        <p:tav tm="0">
                                          <p:val>
                                            <p:strVal val="#ppt_y"/>
                                          </p:val>
                                        </p:tav>
                                        <p:tav tm="100000">
                                          <p:val>
                                            <p:strVal val="#ppt_y"/>
                                          </p:val>
                                        </p:tav>
                                      </p:tavLst>
                                    </p:anim>
                                  </p:childTnLst>
                                </p:cTn>
                              </p:par>
                            </p:childTnLst>
                          </p:cTn>
                        </p:par>
                        <p:par>
                          <p:cTn id="15" fill="hold">
                            <p:stCondLst>
                              <p:cond delay="24800"/>
                            </p:stCondLst>
                            <p:childTnLst>
                              <p:par>
                                <p:cTn id="16" presetID="40" presetClass="entr" presetSubtype="0" fill="hold" nodeType="afterEffect">
                                  <p:stCondLst>
                                    <p:cond delay="500"/>
                                  </p:stCondLst>
                                  <p:iterate type="lt">
                                    <p:tmPct val="10000"/>
                                  </p:iterate>
                                  <p:childTnLst>
                                    <p:set>
                                      <p:cBhvr>
                                        <p:cTn id="17" dur="1" fill="hold">
                                          <p:stCondLst>
                                            <p:cond delay="0"/>
                                          </p:stCondLst>
                                        </p:cTn>
                                        <p:tgtEl>
                                          <p:spTgt spid="3"/>
                                        </p:tgtEl>
                                        <p:attrNameLst>
                                          <p:attrName>style.visibility</p:attrName>
                                        </p:attrNameLst>
                                      </p:cBhvr>
                                      <p:to>
                                        <p:strVal val="visible"/>
                                      </p:to>
                                    </p:set>
                                    <p:animEffect transition="in" filter="fade">
                                      <p:cBhvr>
                                        <p:cTn id="18" dur="1000"/>
                                        <p:tgtEl>
                                          <p:spTgt spid="3"/>
                                        </p:tgtEl>
                                      </p:cBhvr>
                                    </p:animEffect>
                                    <p:anim calcmode="lin" valueType="num">
                                      <p:cBhvr>
                                        <p:cTn id="19" dur="1000" fill="hold"/>
                                        <p:tgtEl>
                                          <p:spTgt spid="3"/>
                                        </p:tgtEl>
                                        <p:attrNameLst>
                                          <p:attrName>ppt_x</p:attrName>
                                        </p:attrNameLst>
                                      </p:cBhvr>
                                      <p:tavLst>
                                        <p:tav tm="0">
                                          <p:val>
                                            <p:strVal val="#ppt_x-.1"/>
                                          </p:val>
                                        </p:tav>
                                        <p:tav tm="100000">
                                          <p:val>
                                            <p:strVal val="#ppt_x"/>
                                          </p:val>
                                        </p:tav>
                                      </p:tavLst>
                                    </p:anim>
                                    <p:anim calcmode="lin" valueType="num">
                                      <p:cBhvr>
                                        <p:cTn id="20"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813911521_75e882daa7_b.jpg"/>
          <p:cNvPicPr>
            <a:picLocks noChangeAspect="1"/>
          </p:cNvPicPr>
          <p:nvPr/>
        </p:nvPicPr>
        <p:blipFill>
          <a:blip r:embed="rId3" cstate="print"/>
          <a:srcRect/>
          <a:stretch>
            <a:fillRect/>
          </a:stretch>
        </p:blipFill>
        <p:spPr bwMode="auto">
          <a:xfrm>
            <a:off x="-468313" y="0"/>
            <a:ext cx="9936163"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heurón"/>
          <p:cNvSpPr/>
          <p:nvPr/>
        </p:nvSpPr>
        <p:spPr>
          <a:xfrm>
            <a:off x="0" y="0"/>
            <a:ext cx="4643438" cy="5715000"/>
          </a:xfrm>
          <a:prstGeom prst="chevron">
            <a:avLst>
              <a:gd name="adj" fmla="val 92059"/>
            </a:avLst>
          </a:prstGeom>
          <a:blipFill dpi="0" rotWithShape="1">
            <a:blip r:embed="rId4">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7" name="6 Cheurón"/>
          <p:cNvSpPr/>
          <p:nvPr/>
        </p:nvSpPr>
        <p:spPr>
          <a:xfrm flipH="1">
            <a:off x="4572000" y="0"/>
            <a:ext cx="4572000" cy="5715000"/>
          </a:xfrm>
          <a:prstGeom prst="chevron">
            <a:avLst>
              <a:gd name="adj" fmla="val 92059"/>
            </a:avLst>
          </a:prstGeom>
          <a:blipFill dpi="0" rotWithShape="1">
            <a:blip r:embed="rId4">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8" name="7 Cheurón"/>
          <p:cNvSpPr/>
          <p:nvPr/>
        </p:nvSpPr>
        <p:spPr>
          <a:xfrm>
            <a:off x="0" y="298450"/>
            <a:ext cx="4000500" cy="5059363"/>
          </a:xfrm>
          <a:prstGeom prst="chevron">
            <a:avLst>
              <a:gd name="adj" fmla="val 92059"/>
            </a:avLst>
          </a:prstGeom>
          <a:blipFill dpi="0" rotWithShape="1">
            <a:blip r:embed="rId4">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9" name="8 Cheurón"/>
          <p:cNvSpPr/>
          <p:nvPr/>
        </p:nvSpPr>
        <p:spPr>
          <a:xfrm flipH="1">
            <a:off x="5072063" y="277813"/>
            <a:ext cx="4071937" cy="5140325"/>
          </a:xfrm>
          <a:prstGeom prst="chevron">
            <a:avLst>
              <a:gd name="adj" fmla="val 92059"/>
            </a:avLst>
          </a:prstGeom>
          <a:blipFill dpi="0" rotWithShape="1">
            <a:blip r:embed="rId4">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10" name="9 Cheurón"/>
          <p:cNvSpPr/>
          <p:nvPr/>
        </p:nvSpPr>
        <p:spPr>
          <a:xfrm>
            <a:off x="0" y="714375"/>
            <a:ext cx="3429000" cy="4167188"/>
          </a:xfrm>
          <a:prstGeom prst="chevron">
            <a:avLst>
              <a:gd name="adj" fmla="val 89740"/>
            </a:avLst>
          </a:prstGeom>
          <a:blipFill dpi="0" rotWithShape="1">
            <a:blip r:embed="rId4">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11" name="10 Cheurón"/>
          <p:cNvSpPr/>
          <p:nvPr/>
        </p:nvSpPr>
        <p:spPr>
          <a:xfrm flipH="1">
            <a:off x="5643563" y="655638"/>
            <a:ext cx="3500437" cy="4344987"/>
          </a:xfrm>
          <a:prstGeom prst="chevron">
            <a:avLst>
              <a:gd name="adj" fmla="val 92059"/>
            </a:avLst>
          </a:prstGeom>
          <a:blipFill dpi="0" rotWithShape="1">
            <a:blip r:embed="rId4">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13" name="12 Cheurón"/>
          <p:cNvSpPr/>
          <p:nvPr/>
        </p:nvSpPr>
        <p:spPr>
          <a:xfrm>
            <a:off x="0" y="1190625"/>
            <a:ext cx="2857500" cy="3275013"/>
          </a:xfrm>
          <a:prstGeom prst="chevron">
            <a:avLst>
              <a:gd name="adj" fmla="val 88407"/>
            </a:avLst>
          </a:prstGeom>
          <a:blipFill dpi="0" rotWithShape="1">
            <a:blip r:embed="rId4">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14" name="13 Cheurón"/>
          <p:cNvSpPr/>
          <p:nvPr/>
        </p:nvSpPr>
        <p:spPr>
          <a:xfrm flipH="1">
            <a:off x="6143625" y="952500"/>
            <a:ext cx="3000375" cy="3690938"/>
          </a:xfrm>
          <a:prstGeom prst="chevron">
            <a:avLst>
              <a:gd name="adj" fmla="val 90789"/>
            </a:avLst>
          </a:prstGeom>
          <a:blipFill dpi="0" rotWithShape="1">
            <a:blip r:embed="rId4">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15" name="14 Cheurón"/>
          <p:cNvSpPr/>
          <p:nvPr/>
        </p:nvSpPr>
        <p:spPr>
          <a:xfrm>
            <a:off x="0" y="1547813"/>
            <a:ext cx="2286000" cy="2500312"/>
          </a:xfrm>
          <a:prstGeom prst="chevron">
            <a:avLst>
              <a:gd name="adj" fmla="val 86740"/>
            </a:avLst>
          </a:prstGeom>
          <a:blipFill dpi="0" rotWithShape="1">
            <a:blip r:embed="rId4">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16" name="15 Cheurón"/>
          <p:cNvSpPr/>
          <p:nvPr/>
        </p:nvSpPr>
        <p:spPr>
          <a:xfrm flipH="1">
            <a:off x="6715125" y="1428750"/>
            <a:ext cx="2428875" cy="2738438"/>
          </a:xfrm>
          <a:prstGeom prst="chevron">
            <a:avLst>
              <a:gd name="adj" fmla="val 87353"/>
            </a:avLst>
          </a:prstGeom>
          <a:blipFill dpi="0" rotWithShape="1">
            <a:blip r:embed="rId4">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17" name="16 Cheurón"/>
          <p:cNvSpPr/>
          <p:nvPr/>
        </p:nvSpPr>
        <p:spPr>
          <a:xfrm>
            <a:off x="0" y="1905000"/>
            <a:ext cx="1714500" cy="1785938"/>
          </a:xfrm>
          <a:prstGeom prst="chevron">
            <a:avLst>
              <a:gd name="adj" fmla="val 81425"/>
            </a:avLst>
          </a:prstGeom>
          <a:blipFill dpi="0" rotWithShape="1">
            <a:blip r:embed="rId5" cstate="print">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18" name="17 Cheurón"/>
          <p:cNvSpPr/>
          <p:nvPr/>
        </p:nvSpPr>
        <p:spPr>
          <a:xfrm flipH="1">
            <a:off x="7358063" y="1846263"/>
            <a:ext cx="1785937" cy="1905000"/>
          </a:xfrm>
          <a:prstGeom prst="chevron">
            <a:avLst>
              <a:gd name="adj" fmla="val 84388"/>
            </a:avLst>
          </a:prstGeom>
          <a:blipFill dpi="0" rotWithShape="1">
            <a:blip r:embed="rId6" cstate="print">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20" name="19 CuadroTexto"/>
          <p:cNvSpPr txBox="1"/>
          <p:nvPr/>
        </p:nvSpPr>
        <p:spPr>
          <a:xfrm>
            <a:off x="468313" y="4657725"/>
            <a:ext cx="8170862" cy="1016000"/>
          </a:xfrm>
          <a:prstGeom prst="rect">
            <a:avLst/>
          </a:prstGeom>
          <a:noFill/>
        </p:spPr>
        <p:txBody>
          <a:bodyPr>
            <a:spAutoFit/>
          </a:bodyPr>
          <a:lstStyle/>
          <a:p>
            <a:pPr>
              <a:defRPr/>
            </a:pPr>
            <a:r>
              <a:rPr lang="es-ES" sz="2400"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Los obreros del Partenón</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Multitud de obreros especializados trabajaron en la construcción del Partenón, como muestra el óleo de la imagen, copia de W. </a:t>
            </a:r>
            <a:r>
              <a:rPr lang="es-ES" b="1" dirty="0" err="1">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Ahlborn</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de 1836.</a:t>
            </a:r>
          </a:p>
        </p:txBody>
      </p:sp>
    </p:spTree>
  </p:cSld>
  <p:clrMapOvr>
    <a:masterClrMapping/>
  </p:clrMapOvr>
  <mc:AlternateContent xmlns:mc="http://schemas.openxmlformats.org/markup-compatibility/2006">
    <mc:Choice xmlns:p14="http://schemas.microsoft.com/office/powerpoint/2010/main" Requires="p14">
      <p:transition spd="slow" p14:dur="2250" advTm="26000">
        <p:split orient="vert"/>
        <p:sndAc>
          <p:stSnd loop="1">
            <p:snd r:embed="rId2" name="Variadas.wav"/>
          </p:stSnd>
        </p:sndAc>
      </p:transition>
    </mc:Choice>
    <mc:Fallback>
      <p:transition spd="slow" advTm="26000">
        <p:split orient="vert"/>
        <p:sndAc>
          <p:stSnd loop="1">
            <p:snd r:embed="rId2"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Horizontal)">
                                      <p:cBhvr>
                                        <p:cTn id="7" dur="3000"/>
                                        <p:tgtEl>
                                          <p:spTgt spid="6"/>
                                        </p:tgtEl>
                                      </p:cBhvr>
                                    </p:animEffect>
                                  </p:childTnLst>
                                </p:cTn>
                              </p:par>
                              <p:par>
                                <p:cTn id="8" presetID="16" presetClass="entr" presetSubtype="26"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arn(inHorizontal)">
                                      <p:cBhvr>
                                        <p:cTn id="10" dur="3000"/>
                                        <p:tgtEl>
                                          <p:spTgt spid="7"/>
                                        </p:tgtEl>
                                      </p:cBhvr>
                                    </p:animEffect>
                                  </p:childTnLst>
                                </p:cTn>
                              </p:par>
                              <p:par>
                                <p:cTn id="11" presetID="16" presetClass="entr" presetSubtype="26"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arn(inHorizontal)">
                                      <p:cBhvr>
                                        <p:cTn id="13" dur="3000"/>
                                        <p:tgtEl>
                                          <p:spTgt spid="8"/>
                                        </p:tgtEl>
                                      </p:cBhvr>
                                    </p:animEffect>
                                  </p:childTnLst>
                                </p:cTn>
                              </p:par>
                              <p:par>
                                <p:cTn id="14" presetID="16" presetClass="entr" presetSubtype="26"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barn(inHorizontal)">
                                      <p:cBhvr>
                                        <p:cTn id="16" dur="3000"/>
                                        <p:tgtEl>
                                          <p:spTgt spid="9"/>
                                        </p:tgtEl>
                                      </p:cBhvr>
                                    </p:animEffect>
                                  </p:childTnLst>
                                </p:cTn>
                              </p:par>
                              <p:par>
                                <p:cTn id="17" presetID="16" presetClass="entr" presetSubtype="26"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barn(inHorizontal)">
                                      <p:cBhvr>
                                        <p:cTn id="19" dur="3000"/>
                                        <p:tgtEl>
                                          <p:spTgt spid="10"/>
                                        </p:tgtEl>
                                      </p:cBhvr>
                                    </p:animEffect>
                                  </p:childTnLst>
                                </p:cTn>
                              </p:par>
                              <p:par>
                                <p:cTn id="20" presetID="16" presetClass="entr" presetSubtype="26"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arn(inHorizontal)">
                                      <p:cBhvr>
                                        <p:cTn id="22" dur="3000"/>
                                        <p:tgtEl>
                                          <p:spTgt spid="11"/>
                                        </p:tgtEl>
                                      </p:cBhvr>
                                    </p:animEffect>
                                  </p:childTnLst>
                                </p:cTn>
                              </p:par>
                              <p:par>
                                <p:cTn id="23" presetID="16" presetClass="entr" presetSubtype="26"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barn(inHorizontal)">
                                      <p:cBhvr>
                                        <p:cTn id="25" dur="3000"/>
                                        <p:tgtEl>
                                          <p:spTgt spid="13"/>
                                        </p:tgtEl>
                                      </p:cBhvr>
                                    </p:animEffect>
                                  </p:childTnLst>
                                </p:cTn>
                              </p:par>
                              <p:par>
                                <p:cTn id="26" presetID="16" presetClass="entr" presetSubtype="26" fill="hold" nodeType="with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barn(inHorizontal)">
                                      <p:cBhvr>
                                        <p:cTn id="28" dur="3000"/>
                                        <p:tgtEl>
                                          <p:spTgt spid="15"/>
                                        </p:tgtEl>
                                      </p:cBhvr>
                                    </p:animEffect>
                                  </p:childTnLst>
                                </p:cTn>
                              </p:par>
                              <p:par>
                                <p:cTn id="29" presetID="16" presetClass="entr" presetSubtype="26" fill="hold" nodeType="with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barn(inHorizontal)">
                                      <p:cBhvr>
                                        <p:cTn id="31" dur="3000"/>
                                        <p:tgtEl>
                                          <p:spTgt spid="14"/>
                                        </p:tgtEl>
                                      </p:cBhvr>
                                    </p:animEffect>
                                  </p:childTnLst>
                                </p:cTn>
                              </p:par>
                              <p:par>
                                <p:cTn id="32" presetID="16" presetClass="entr" presetSubtype="26" fill="hold" nodeType="withEffect">
                                  <p:stCondLst>
                                    <p:cond delay="0"/>
                                  </p:stCondLst>
                                  <p:childTnLst>
                                    <p:set>
                                      <p:cBhvr>
                                        <p:cTn id="33" dur="1" fill="hold">
                                          <p:stCondLst>
                                            <p:cond delay="0"/>
                                          </p:stCondLst>
                                        </p:cTn>
                                        <p:tgtEl>
                                          <p:spTgt spid="18"/>
                                        </p:tgtEl>
                                        <p:attrNameLst>
                                          <p:attrName>style.visibility</p:attrName>
                                        </p:attrNameLst>
                                      </p:cBhvr>
                                      <p:to>
                                        <p:strVal val="visible"/>
                                      </p:to>
                                    </p:set>
                                    <p:animEffect transition="in" filter="barn(inHorizontal)">
                                      <p:cBhvr>
                                        <p:cTn id="34" dur="3000"/>
                                        <p:tgtEl>
                                          <p:spTgt spid="18"/>
                                        </p:tgtEl>
                                      </p:cBhvr>
                                    </p:animEffect>
                                  </p:childTnLst>
                                </p:cTn>
                              </p:par>
                              <p:par>
                                <p:cTn id="35" presetID="16" presetClass="entr" presetSubtype="26" fill="hold" nodeType="with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barn(inHorizontal)">
                                      <p:cBhvr>
                                        <p:cTn id="37" dur="3000"/>
                                        <p:tgtEl>
                                          <p:spTgt spid="16"/>
                                        </p:tgtEl>
                                      </p:cBhvr>
                                    </p:animEffect>
                                  </p:childTnLst>
                                </p:cTn>
                              </p:par>
                              <p:par>
                                <p:cTn id="38" presetID="16" presetClass="entr" presetSubtype="26" fill="hold" nodeType="with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barn(inHorizontal)">
                                      <p:cBhvr>
                                        <p:cTn id="40" dur="3000"/>
                                        <p:tgtEl>
                                          <p:spTgt spid="17"/>
                                        </p:tgtEl>
                                      </p:cBhvr>
                                    </p:animEffect>
                                  </p:childTnLst>
                                </p:cTn>
                              </p:par>
                              <p:par>
                                <p:cTn id="41" presetID="8" presetClass="emph" presetSubtype="0" fill="hold" nodeType="withEffect">
                                  <p:stCondLst>
                                    <p:cond delay="0"/>
                                  </p:stCondLst>
                                  <p:childTnLst>
                                    <p:animRot by="10800000">
                                      <p:cBhvr>
                                        <p:cTn id="42" dur="3000" fill="hold"/>
                                        <p:tgtEl>
                                          <p:spTgt spid="16"/>
                                        </p:tgtEl>
                                        <p:attrNameLst>
                                          <p:attrName>r</p:attrName>
                                        </p:attrNameLst>
                                      </p:cBhvr>
                                    </p:animRot>
                                  </p:childTnLst>
                                </p:cTn>
                              </p:par>
                              <p:par>
                                <p:cTn id="43" presetID="8" presetClass="emph" presetSubtype="0" fill="hold" nodeType="withEffect">
                                  <p:stCondLst>
                                    <p:cond delay="0"/>
                                  </p:stCondLst>
                                  <p:childTnLst>
                                    <p:animRot by="-10800000">
                                      <p:cBhvr>
                                        <p:cTn id="44" dur="3000" fill="hold"/>
                                        <p:tgtEl>
                                          <p:spTgt spid="13"/>
                                        </p:tgtEl>
                                        <p:attrNameLst>
                                          <p:attrName>r</p:attrName>
                                        </p:attrNameLst>
                                      </p:cBhvr>
                                    </p:animRot>
                                  </p:childTnLst>
                                </p:cTn>
                              </p:par>
                              <p:par>
                                <p:cTn id="45" presetID="8" presetClass="emph" presetSubtype="0" fill="hold" nodeType="withEffect">
                                  <p:stCondLst>
                                    <p:cond delay="0"/>
                                  </p:stCondLst>
                                  <p:childTnLst>
                                    <p:animRot by="10800000">
                                      <p:cBhvr>
                                        <p:cTn id="46" dur="3000" fill="hold"/>
                                        <p:tgtEl>
                                          <p:spTgt spid="6"/>
                                        </p:tgtEl>
                                        <p:attrNameLst>
                                          <p:attrName>r</p:attrName>
                                        </p:attrNameLst>
                                      </p:cBhvr>
                                    </p:animRot>
                                  </p:childTnLst>
                                </p:cTn>
                              </p:par>
                              <p:par>
                                <p:cTn id="47" presetID="8" presetClass="emph" presetSubtype="0" fill="hold" nodeType="withEffect">
                                  <p:stCondLst>
                                    <p:cond delay="0"/>
                                  </p:stCondLst>
                                  <p:childTnLst>
                                    <p:animRot by="-10800000">
                                      <p:cBhvr>
                                        <p:cTn id="48" dur="3000" fill="hold"/>
                                        <p:tgtEl>
                                          <p:spTgt spid="8"/>
                                        </p:tgtEl>
                                        <p:attrNameLst>
                                          <p:attrName>r</p:attrName>
                                        </p:attrNameLst>
                                      </p:cBhvr>
                                    </p:animRot>
                                  </p:childTnLst>
                                </p:cTn>
                              </p:par>
                              <p:par>
                                <p:cTn id="49" presetID="8" presetClass="emph" presetSubtype="0" fill="hold" nodeType="withEffect">
                                  <p:stCondLst>
                                    <p:cond delay="0"/>
                                  </p:stCondLst>
                                  <p:childTnLst>
                                    <p:animRot by="10800000">
                                      <p:cBhvr>
                                        <p:cTn id="50" dur="3000" fill="hold"/>
                                        <p:tgtEl>
                                          <p:spTgt spid="10"/>
                                        </p:tgtEl>
                                        <p:attrNameLst>
                                          <p:attrName>r</p:attrName>
                                        </p:attrNameLst>
                                      </p:cBhvr>
                                    </p:animRot>
                                  </p:childTnLst>
                                </p:cTn>
                              </p:par>
                              <p:par>
                                <p:cTn id="51" presetID="8" presetClass="emph" presetSubtype="0" fill="hold" nodeType="withEffect">
                                  <p:stCondLst>
                                    <p:cond delay="0"/>
                                  </p:stCondLst>
                                  <p:childTnLst>
                                    <p:animRot by="10800000">
                                      <p:cBhvr>
                                        <p:cTn id="52" dur="3000" fill="hold"/>
                                        <p:tgtEl>
                                          <p:spTgt spid="7"/>
                                        </p:tgtEl>
                                        <p:attrNameLst>
                                          <p:attrName>r</p:attrName>
                                        </p:attrNameLst>
                                      </p:cBhvr>
                                    </p:animRot>
                                  </p:childTnLst>
                                </p:cTn>
                              </p:par>
                              <p:par>
                                <p:cTn id="53" presetID="8" presetClass="emph" presetSubtype="0" fill="hold" nodeType="withEffect">
                                  <p:stCondLst>
                                    <p:cond delay="0"/>
                                  </p:stCondLst>
                                  <p:childTnLst>
                                    <p:animRot by="-10800000">
                                      <p:cBhvr>
                                        <p:cTn id="54" dur="3000" fill="hold"/>
                                        <p:tgtEl>
                                          <p:spTgt spid="9"/>
                                        </p:tgtEl>
                                        <p:attrNameLst>
                                          <p:attrName>r</p:attrName>
                                        </p:attrNameLst>
                                      </p:cBhvr>
                                    </p:animRot>
                                  </p:childTnLst>
                                </p:cTn>
                              </p:par>
                              <p:par>
                                <p:cTn id="55" presetID="8" presetClass="emph" presetSubtype="0" fill="hold" nodeType="withEffect">
                                  <p:stCondLst>
                                    <p:cond delay="0"/>
                                  </p:stCondLst>
                                  <p:childTnLst>
                                    <p:animRot by="10800000">
                                      <p:cBhvr>
                                        <p:cTn id="56" dur="3000" fill="hold"/>
                                        <p:tgtEl>
                                          <p:spTgt spid="11"/>
                                        </p:tgtEl>
                                        <p:attrNameLst>
                                          <p:attrName>r</p:attrName>
                                        </p:attrNameLst>
                                      </p:cBhvr>
                                    </p:animRot>
                                  </p:childTnLst>
                                </p:cTn>
                              </p:par>
                              <p:par>
                                <p:cTn id="57" presetID="8" presetClass="emph" presetSubtype="0" fill="hold" nodeType="withEffect">
                                  <p:stCondLst>
                                    <p:cond delay="0"/>
                                  </p:stCondLst>
                                  <p:childTnLst>
                                    <p:animRot by="-10800000">
                                      <p:cBhvr>
                                        <p:cTn id="58" dur="3000" fill="hold"/>
                                        <p:tgtEl>
                                          <p:spTgt spid="14"/>
                                        </p:tgtEl>
                                        <p:attrNameLst>
                                          <p:attrName>r</p:attrName>
                                        </p:attrNameLst>
                                      </p:cBhvr>
                                    </p:animRot>
                                  </p:childTnLst>
                                </p:cTn>
                              </p:par>
                              <p:par>
                                <p:cTn id="59" presetID="8" presetClass="emph" presetSubtype="0" fill="hold" nodeType="withEffect">
                                  <p:stCondLst>
                                    <p:cond delay="0"/>
                                  </p:stCondLst>
                                  <p:childTnLst>
                                    <p:animRot by="10800000">
                                      <p:cBhvr>
                                        <p:cTn id="60" dur="3000" fill="hold"/>
                                        <p:tgtEl>
                                          <p:spTgt spid="15"/>
                                        </p:tgtEl>
                                        <p:attrNameLst>
                                          <p:attrName>r</p:attrName>
                                        </p:attrNameLst>
                                      </p:cBhvr>
                                    </p:animRot>
                                  </p:childTnLst>
                                </p:cTn>
                              </p:par>
                              <p:par>
                                <p:cTn id="61" presetID="8" presetClass="emph" presetSubtype="0" fill="hold" nodeType="withEffect">
                                  <p:stCondLst>
                                    <p:cond delay="0"/>
                                  </p:stCondLst>
                                  <p:childTnLst>
                                    <p:animRot by="-10800000">
                                      <p:cBhvr>
                                        <p:cTn id="62" dur="3000" fill="hold"/>
                                        <p:tgtEl>
                                          <p:spTgt spid="17"/>
                                        </p:tgtEl>
                                        <p:attrNameLst>
                                          <p:attrName>r</p:attrName>
                                        </p:attrNameLst>
                                      </p:cBhvr>
                                    </p:animRot>
                                  </p:childTnLst>
                                </p:cTn>
                              </p:par>
                              <p:par>
                                <p:cTn id="63" presetID="8" presetClass="emph" presetSubtype="0" fill="hold" nodeType="withEffect">
                                  <p:stCondLst>
                                    <p:cond delay="0"/>
                                  </p:stCondLst>
                                  <p:childTnLst>
                                    <p:animRot by="-10800000">
                                      <p:cBhvr>
                                        <p:cTn id="64" dur="3000" fill="hold"/>
                                        <p:tgtEl>
                                          <p:spTgt spid="18"/>
                                        </p:tgtEl>
                                        <p:attrNameLst>
                                          <p:attrName>r</p:attrName>
                                        </p:attrNameLst>
                                      </p:cBhvr>
                                    </p:animRot>
                                  </p:childTnLst>
                                </p:cTn>
                              </p:par>
                            </p:childTnLst>
                          </p:cTn>
                        </p:par>
                        <p:par>
                          <p:cTn id="65" fill="hold">
                            <p:stCondLst>
                              <p:cond delay="3000"/>
                            </p:stCondLst>
                            <p:childTnLst>
                              <p:par>
                                <p:cTn id="66" presetID="17" presetClass="exit" presetSubtype="8" fill="hold" nodeType="afterEffect">
                                  <p:stCondLst>
                                    <p:cond delay="0"/>
                                  </p:stCondLst>
                                  <p:childTnLst>
                                    <p:anim calcmode="lin" valueType="num">
                                      <p:cBhvr>
                                        <p:cTn id="67" dur="3000"/>
                                        <p:tgtEl>
                                          <p:spTgt spid="6"/>
                                        </p:tgtEl>
                                        <p:attrNameLst>
                                          <p:attrName>ppt_x</p:attrName>
                                        </p:attrNameLst>
                                      </p:cBhvr>
                                      <p:tavLst>
                                        <p:tav tm="0">
                                          <p:val>
                                            <p:strVal val="ppt_x"/>
                                          </p:val>
                                        </p:tav>
                                        <p:tav tm="100000">
                                          <p:val>
                                            <p:strVal val="ppt_x-ppt_w/2"/>
                                          </p:val>
                                        </p:tav>
                                      </p:tavLst>
                                    </p:anim>
                                    <p:anim calcmode="lin" valueType="num">
                                      <p:cBhvr>
                                        <p:cTn id="68" dur="3000"/>
                                        <p:tgtEl>
                                          <p:spTgt spid="6"/>
                                        </p:tgtEl>
                                        <p:attrNameLst>
                                          <p:attrName>ppt_y</p:attrName>
                                        </p:attrNameLst>
                                      </p:cBhvr>
                                      <p:tavLst>
                                        <p:tav tm="0">
                                          <p:val>
                                            <p:strVal val="ppt_y"/>
                                          </p:val>
                                        </p:tav>
                                        <p:tav tm="100000">
                                          <p:val>
                                            <p:strVal val="ppt_y"/>
                                          </p:val>
                                        </p:tav>
                                      </p:tavLst>
                                    </p:anim>
                                    <p:anim calcmode="lin" valueType="num">
                                      <p:cBhvr>
                                        <p:cTn id="69" dur="3000"/>
                                        <p:tgtEl>
                                          <p:spTgt spid="6"/>
                                        </p:tgtEl>
                                        <p:attrNameLst>
                                          <p:attrName>ppt_w</p:attrName>
                                        </p:attrNameLst>
                                      </p:cBhvr>
                                      <p:tavLst>
                                        <p:tav tm="0">
                                          <p:val>
                                            <p:strVal val="ppt_w"/>
                                          </p:val>
                                        </p:tav>
                                        <p:tav tm="100000">
                                          <p:val>
                                            <p:fltVal val="0"/>
                                          </p:val>
                                        </p:tav>
                                      </p:tavLst>
                                    </p:anim>
                                    <p:anim calcmode="lin" valueType="num">
                                      <p:cBhvr>
                                        <p:cTn id="70" dur="3000"/>
                                        <p:tgtEl>
                                          <p:spTgt spid="6"/>
                                        </p:tgtEl>
                                        <p:attrNameLst>
                                          <p:attrName>ppt_h</p:attrName>
                                        </p:attrNameLst>
                                      </p:cBhvr>
                                      <p:tavLst>
                                        <p:tav tm="0">
                                          <p:val>
                                            <p:strVal val="ppt_h"/>
                                          </p:val>
                                        </p:tav>
                                        <p:tav tm="100000">
                                          <p:val>
                                            <p:strVal val="ppt_h"/>
                                          </p:val>
                                        </p:tav>
                                      </p:tavLst>
                                    </p:anim>
                                    <p:set>
                                      <p:cBhvr>
                                        <p:cTn id="71" dur="1" fill="hold">
                                          <p:stCondLst>
                                            <p:cond delay="2999"/>
                                          </p:stCondLst>
                                        </p:cTn>
                                        <p:tgtEl>
                                          <p:spTgt spid="6"/>
                                        </p:tgtEl>
                                        <p:attrNameLst>
                                          <p:attrName>style.visibility</p:attrName>
                                        </p:attrNameLst>
                                      </p:cBhvr>
                                      <p:to>
                                        <p:strVal val="hidden"/>
                                      </p:to>
                                    </p:set>
                                  </p:childTnLst>
                                </p:cTn>
                              </p:par>
                              <p:par>
                                <p:cTn id="72" presetID="17" presetClass="exit" presetSubtype="8" fill="hold" nodeType="withEffect">
                                  <p:stCondLst>
                                    <p:cond delay="0"/>
                                  </p:stCondLst>
                                  <p:childTnLst>
                                    <p:anim calcmode="lin" valueType="num">
                                      <p:cBhvr>
                                        <p:cTn id="73" dur="3000"/>
                                        <p:tgtEl>
                                          <p:spTgt spid="8"/>
                                        </p:tgtEl>
                                        <p:attrNameLst>
                                          <p:attrName>ppt_x</p:attrName>
                                        </p:attrNameLst>
                                      </p:cBhvr>
                                      <p:tavLst>
                                        <p:tav tm="0">
                                          <p:val>
                                            <p:strVal val="ppt_x"/>
                                          </p:val>
                                        </p:tav>
                                        <p:tav tm="100000">
                                          <p:val>
                                            <p:strVal val="ppt_x-ppt_w/2"/>
                                          </p:val>
                                        </p:tav>
                                      </p:tavLst>
                                    </p:anim>
                                    <p:anim calcmode="lin" valueType="num">
                                      <p:cBhvr>
                                        <p:cTn id="74" dur="3000"/>
                                        <p:tgtEl>
                                          <p:spTgt spid="8"/>
                                        </p:tgtEl>
                                        <p:attrNameLst>
                                          <p:attrName>ppt_y</p:attrName>
                                        </p:attrNameLst>
                                      </p:cBhvr>
                                      <p:tavLst>
                                        <p:tav tm="0">
                                          <p:val>
                                            <p:strVal val="ppt_y"/>
                                          </p:val>
                                        </p:tav>
                                        <p:tav tm="100000">
                                          <p:val>
                                            <p:strVal val="ppt_y"/>
                                          </p:val>
                                        </p:tav>
                                      </p:tavLst>
                                    </p:anim>
                                    <p:anim calcmode="lin" valueType="num">
                                      <p:cBhvr>
                                        <p:cTn id="75" dur="3000"/>
                                        <p:tgtEl>
                                          <p:spTgt spid="8"/>
                                        </p:tgtEl>
                                        <p:attrNameLst>
                                          <p:attrName>ppt_w</p:attrName>
                                        </p:attrNameLst>
                                      </p:cBhvr>
                                      <p:tavLst>
                                        <p:tav tm="0">
                                          <p:val>
                                            <p:strVal val="ppt_w"/>
                                          </p:val>
                                        </p:tav>
                                        <p:tav tm="100000">
                                          <p:val>
                                            <p:fltVal val="0"/>
                                          </p:val>
                                        </p:tav>
                                      </p:tavLst>
                                    </p:anim>
                                    <p:anim calcmode="lin" valueType="num">
                                      <p:cBhvr>
                                        <p:cTn id="76" dur="3000"/>
                                        <p:tgtEl>
                                          <p:spTgt spid="8"/>
                                        </p:tgtEl>
                                        <p:attrNameLst>
                                          <p:attrName>ppt_h</p:attrName>
                                        </p:attrNameLst>
                                      </p:cBhvr>
                                      <p:tavLst>
                                        <p:tav tm="0">
                                          <p:val>
                                            <p:strVal val="ppt_h"/>
                                          </p:val>
                                        </p:tav>
                                        <p:tav tm="100000">
                                          <p:val>
                                            <p:strVal val="ppt_h"/>
                                          </p:val>
                                        </p:tav>
                                      </p:tavLst>
                                    </p:anim>
                                    <p:set>
                                      <p:cBhvr>
                                        <p:cTn id="77" dur="1" fill="hold">
                                          <p:stCondLst>
                                            <p:cond delay="2999"/>
                                          </p:stCondLst>
                                        </p:cTn>
                                        <p:tgtEl>
                                          <p:spTgt spid="8"/>
                                        </p:tgtEl>
                                        <p:attrNameLst>
                                          <p:attrName>style.visibility</p:attrName>
                                        </p:attrNameLst>
                                      </p:cBhvr>
                                      <p:to>
                                        <p:strVal val="hidden"/>
                                      </p:to>
                                    </p:set>
                                  </p:childTnLst>
                                </p:cTn>
                              </p:par>
                              <p:par>
                                <p:cTn id="78" presetID="17" presetClass="exit" presetSubtype="8" fill="hold" nodeType="withEffect">
                                  <p:stCondLst>
                                    <p:cond delay="0"/>
                                  </p:stCondLst>
                                  <p:childTnLst>
                                    <p:anim calcmode="lin" valueType="num">
                                      <p:cBhvr>
                                        <p:cTn id="79" dur="3000"/>
                                        <p:tgtEl>
                                          <p:spTgt spid="10"/>
                                        </p:tgtEl>
                                        <p:attrNameLst>
                                          <p:attrName>ppt_x</p:attrName>
                                        </p:attrNameLst>
                                      </p:cBhvr>
                                      <p:tavLst>
                                        <p:tav tm="0">
                                          <p:val>
                                            <p:strVal val="ppt_x"/>
                                          </p:val>
                                        </p:tav>
                                        <p:tav tm="100000">
                                          <p:val>
                                            <p:strVal val="ppt_x-ppt_w/2"/>
                                          </p:val>
                                        </p:tav>
                                      </p:tavLst>
                                    </p:anim>
                                    <p:anim calcmode="lin" valueType="num">
                                      <p:cBhvr>
                                        <p:cTn id="80" dur="3000"/>
                                        <p:tgtEl>
                                          <p:spTgt spid="10"/>
                                        </p:tgtEl>
                                        <p:attrNameLst>
                                          <p:attrName>ppt_y</p:attrName>
                                        </p:attrNameLst>
                                      </p:cBhvr>
                                      <p:tavLst>
                                        <p:tav tm="0">
                                          <p:val>
                                            <p:strVal val="ppt_y"/>
                                          </p:val>
                                        </p:tav>
                                        <p:tav tm="100000">
                                          <p:val>
                                            <p:strVal val="ppt_y"/>
                                          </p:val>
                                        </p:tav>
                                      </p:tavLst>
                                    </p:anim>
                                    <p:anim calcmode="lin" valueType="num">
                                      <p:cBhvr>
                                        <p:cTn id="81" dur="3000"/>
                                        <p:tgtEl>
                                          <p:spTgt spid="10"/>
                                        </p:tgtEl>
                                        <p:attrNameLst>
                                          <p:attrName>ppt_w</p:attrName>
                                        </p:attrNameLst>
                                      </p:cBhvr>
                                      <p:tavLst>
                                        <p:tav tm="0">
                                          <p:val>
                                            <p:strVal val="ppt_w"/>
                                          </p:val>
                                        </p:tav>
                                        <p:tav tm="100000">
                                          <p:val>
                                            <p:fltVal val="0"/>
                                          </p:val>
                                        </p:tav>
                                      </p:tavLst>
                                    </p:anim>
                                    <p:anim calcmode="lin" valueType="num">
                                      <p:cBhvr>
                                        <p:cTn id="82" dur="3000"/>
                                        <p:tgtEl>
                                          <p:spTgt spid="10"/>
                                        </p:tgtEl>
                                        <p:attrNameLst>
                                          <p:attrName>ppt_h</p:attrName>
                                        </p:attrNameLst>
                                      </p:cBhvr>
                                      <p:tavLst>
                                        <p:tav tm="0">
                                          <p:val>
                                            <p:strVal val="ppt_h"/>
                                          </p:val>
                                        </p:tav>
                                        <p:tav tm="100000">
                                          <p:val>
                                            <p:strVal val="ppt_h"/>
                                          </p:val>
                                        </p:tav>
                                      </p:tavLst>
                                    </p:anim>
                                    <p:set>
                                      <p:cBhvr>
                                        <p:cTn id="83" dur="1" fill="hold">
                                          <p:stCondLst>
                                            <p:cond delay="2999"/>
                                          </p:stCondLst>
                                        </p:cTn>
                                        <p:tgtEl>
                                          <p:spTgt spid="10"/>
                                        </p:tgtEl>
                                        <p:attrNameLst>
                                          <p:attrName>style.visibility</p:attrName>
                                        </p:attrNameLst>
                                      </p:cBhvr>
                                      <p:to>
                                        <p:strVal val="hidden"/>
                                      </p:to>
                                    </p:set>
                                  </p:childTnLst>
                                </p:cTn>
                              </p:par>
                              <p:par>
                                <p:cTn id="84" presetID="17" presetClass="exit" presetSubtype="8" fill="hold" nodeType="withEffect">
                                  <p:stCondLst>
                                    <p:cond delay="0"/>
                                  </p:stCondLst>
                                  <p:childTnLst>
                                    <p:anim calcmode="lin" valueType="num">
                                      <p:cBhvr>
                                        <p:cTn id="85" dur="3000"/>
                                        <p:tgtEl>
                                          <p:spTgt spid="13"/>
                                        </p:tgtEl>
                                        <p:attrNameLst>
                                          <p:attrName>ppt_x</p:attrName>
                                        </p:attrNameLst>
                                      </p:cBhvr>
                                      <p:tavLst>
                                        <p:tav tm="0">
                                          <p:val>
                                            <p:strVal val="ppt_x"/>
                                          </p:val>
                                        </p:tav>
                                        <p:tav tm="100000">
                                          <p:val>
                                            <p:strVal val="ppt_x-ppt_w/2"/>
                                          </p:val>
                                        </p:tav>
                                      </p:tavLst>
                                    </p:anim>
                                    <p:anim calcmode="lin" valueType="num">
                                      <p:cBhvr>
                                        <p:cTn id="86" dur="3000"/>
                                        <p:tgtEl>
                                          <p:spTgt spid="13"/>
                                        </p:tgtEl>
                                        <p:attrNameLst>
                                          <p:attrName>ppt_y</p:attrName>
                                        </p:attrNameLst>
                                      </p:cBhvr>
                                      <p:tavLst>
                                        <p:tav tm="0">
                                          <p:val>
                                            <p:strVal val="ppt_y"/>
                                          </p:val>
                                        </p:tav>
                                        <p:tav tm="100000">
                                          <p:val>
                                            <p:strVal val="ppt_y"/>
                                          </p:val>
                                        </p:tav>
                                      </p:tavLst>
                                    </p:anim>
                                    <p:anim calcmode="lin" valueType="num">
                                      <p:cBhvr>
                                        <p:cTn id="87" dur="3000"/>
                                        <p:tgtEl>
                                          <p:spTgt spid="13"/>
                                        </p:tgtEl>
                                        <p:attrNameLst>
                                          <p:attrName>ppt_w</p:attrName>
                                        </p:attrNameLst>
                                      </p:cBhvr>
                                      <p:tavLst>
                                        <p:tav tm="0">
                                          <p:val>
                                            <p:strVal val="ppt_w"/>
                                          </p:val>
                                        </p:tav>
                                        <p:tav tm="100000">
                                          <p:val>
                                            <p:fltVal val="0"/>
                                          </p:val>
                                        </p:tav>
                                      </p:tavLst>
                                    </p:anim>
                                    <p:anim calcmode="lin" valueType="num">
                                      <p:cBhvr>
                                        <p:cTn id="88" dur="3000"/>
                                        <p:tgtEl>
                                          <p:spTgt spid="13"/>
                                        </p:tgtEl>
                                        <p:attrNameLst>
                                          <p:attrName>ppt_h</p:attrName>
                                        </p:attrNameLst>
                                      </p:cBhvr>
                                      <p:tavLst>
                                        <p:tav tm="0">
                                          <p:val>
                                            <p:strVal val="ppt_h"/>
                                          </p:val>
                                        </p:tav>
                                        <p:tav tm="100000">
                                          <p:val>
                                            <p:strVal val="ppt_h"/>
                                          </p:val>
                                        </p:tav>
                                      </p:tavLst>
                                    </p:anim>
                                    <p:set>
                                      <p:cBhvr>
                                        <p:cTn id="89" dur="1" fill="hold">
                                          <p:stCondLst>
                                            <p:cond delay="2999"/>
                                          </p:stCondLst>
                                        </p:cTn>
                                        <p:tgtEl>
                                          <p:spTgt spid="13"/>
                                        </p:tgtEl>
                                        <p:attrNameLst>
                                          <p:attrName>style.visibility</p:attrName>
                                        </p:attrNameLst>
                                      </p:cBhvr>
                                      <p:to>
                                        <p:strVal val="hidden"/>
                                      </p:to>
                                    </p:set>
                                  </p:childTnLst>
                                </p:cTn>
                              </p:par>
                              <p:par>
                                <p:cTn id="90" presetID="17" presetClass="exit" presetSubtype="8" fill="hold" nodeType="withEffect">
                                  <p:stCondLst>
                                    <p:cond delay="0"/>
                                  </p:stCondLst>
                                  <p:childTnLst>
                                    <p:anim calcmode="lin" valueType="num">
                                      <p:cBhvr>
                                        <p:cTn id="91" dur="3000"/>
                                        <p:tgtEl>
                                          <p:spTgt spid="15"/>
                                        </p:tgtEl>
                                        <p:attrNameLst>
                                          <p:attrName>ppt_x</p:attrName>
                                        </p:attrNameLst>
                                      </p:cBhvr>
                                      <p:tavLst>
                                        <p:tav tm="0">
                                          <p:val>
                                            <p:strVal val="ppt_x"/>
                                          </p:val>
                                        </p:tav>
                                        <p:tav tm="100000">
                                          <p:val>
                                            <p:strVal val="ppt_x-ppt_w/2"/>
                                          </p:val>
                                        </p:tav>
                                      </p:tavLst>
                                    </p:anim>
                                    <p:anim calcmode="lin" valueType="num">
                                      <p:cBhvr>
                                        <p:cTn id="92" dur="3000"/>
                                        <p:tgtEl>
                                          <p:spTgt spid="15"/>
                                        </p:tgtEl>
                                        <p:attrNameLst>
                                          <p:attrName>ppt_y</p:attrName>
                                        </p:attrNameLst>
                                      </p:cBhvr>
                                      <p:tavLst>
                                        <p:tav tm="0">
                                          <p:val>
                                            <p:strVal val="ppt_y"/>
                                          </p:val>
                                        </p:tav>
                                        <p:tav tm="100000">
                                          <p:val>
                                            <p:strVal val="ppt_y"/>
                                          </p:val>
                                        </p:tav>
                                      </p:tavLst>
                                    </p:anim>
                                    <p:anim calcmode="lin" valueType="num">
                                      <p:cBhvr>
                                        <p:cTn id="93" dur="3000"/>
                                        <p:tgtEl>
                                          <p:spTgt spid="15"/>
                                        </p:tgtEl>
                                        <p:attrNameLst>
                                          <p:attrName>ppt_w</p:attrName>
                                        </p:attrNameLst>
                                      </p:cBhvr>
                                      <p:tavLst>
                                        <p:tav tm="0">
                                          <p:val>
                                            <p:strVal val="ppt_w"/>
                                          </p:val>
                                        </p:tav>
                                        <p:tav tm="100000">
                                          <p:val>
                                            <p:fltVal val="0"/>
                                          </p:val>
                                        </p:tav>
                                      </p:tavLst>
                                    </p:anim>
                                    <p:anim calcmode="lin" valueType="num">
                                      <p:cBhvr>
                                        <p:cTn id="94" dur="3000"/>
                                        <p:tgtEl>
                                          <p:spTgt spid="15"/>
                                        </p:tgtEl>
                                        <p:attrNameLst>
                                          <p:attrName>ppt_h</p:attrName>
                                        </p:attrNameLst>
                                      </p:cBhvr>
                                      <p:tavLst>
                                        <p:tav tm="0">
                                          <p:val>
                                            <p:strVal val="ppt_h"/>
                                          </p:val>
                                        </p:tav>
                                        <p:tav tm="100000">
                                          <p:val>
                                            <p:strVal val="ppt_h"/>
                                          </p:val>
                                        </p:tav>
                                      </p:tavLst>
                                    </p:anim>
                                    <p:set>
                                      <p:cBhvr>
                                        <p:cTn id="95" dur="1" fill="hold">
                                          <p:stCondLst>
                                            <p:cond delay="2999"/>
                                          </p:stCondLst>
                                        </p:cTn>
                                        <p:tgtEl>
                                          <p:spTgt spid="15"/>
                                        </p:tgtEl>
                                        <p:attrNameLst>
                                          <p:attrName>style.visibility</p:attrName>
                                        </p:attrNameLst>
                                      </p:cBhvr>
                                      <p:to>
                                        <p:strVal val="hidden"/>
                                      </p:to>
                                    </p:set>
                                  </p:childTnLst>
                                </p:cTn>
                              </p:par>
                              <p:par>
                                <p:cTn id="96" presetID="17" presetClass="exit" presetSubtype="8" fill="hold" nodeType="withEffect">
                                  <p:stCondLst>
                                    <p:cond delay="0"/>
                                  </p:stCondLst>
                                  <p:childTnLst>
                                    <p:anim calcmode="lin" valueType="num">
                                      <p:cBhvr>
                                        <p:cTn id="97" dur="3000"/>
                                        <p:tgtEl>
                                          <p:spTgt spid="17"/>
                                        </p:tgtEl>
                                        <p:attrNameLst>
                                          <p:attrName>ppt_x</p:attrName>
                                        </p:attrNameLst>
                                      </p:cBhvr>
                                      <p:tavLst>
                                        <p:tav tm="0">
                                          <p:val>
                                            <p:strVal val="ppt_x"/>
                                          </p:val>
                                        </p:tav>
                                        <p:tav tm="100000">
                                          <p:val>
                                            <p:strVal val="ppt_x-ppt_w/2"/>
                                          </p:val>
                                        </p:tav>
                                      </p:tavLst>
                                    </p:anim>
                                    <p:anim calcmode="lin" valueType="num">
                                      <p:cBhvr>
                                        <p:cTn id="98" dur="3000"/>
                                        <p:tgtEl>
                                          <p:spTgt spid="17"/>
                                        </p:tgtEl>
                                        <p:attrNameLst>
                                          <p:attrName>ppt_y</p:attrName>
                                        </p:attrNameLst>
                                      </p:cBhvr>
                                      <p:tavLst>
                                        <p:tav tm="0">
                                          <p:val>
                                            <p:strVal val="ppt_y"/>
                                          </p:val>
                                        </p:tav>
                                        <p:tav tm="100000">
                                          <p:val>
                                            <p:strVal val="ppt_y"/>
                                          </p:val>
                                        </p:tav>
                                      </p:tavLst>
                                    </p:anim>
                                    <p:anim calcmode="lin" valueType="num">
                                      <p:cBhvr>
                                        <p:cTn id="99" dur="3000"/>
                                        <p:tgtEl>
                                          <p:spTgt spid="17"/>
                                        </p:tgtEl>
                                        <p:attrNameLst>
                                          <p:attrName>ppt_w</p:attrName>
                                        </p:attrNameLst>
                                      </p:cBhvr>
                                      <p:tavLst>
                                        <p:tav tm="0">
                                          <p:val>
                                            <p:strVal val="ppt_w"/>
                                          </p:val>
                                        </p:tav>
                                        <p:tav tm="100000">
                                          <p:val>
                                            <p:fltVal val="0"/>
                                          </p:val>
                                        </p:tav>
                                      </p:tavLst>
                                    </p:anim>
                                    <p:anim calcmode="lin" valueType="num">
                                      <p:cBhvr>
                                        <p:cTn id="100" dur="3000"/>
                                        <p:tgtEl>
                                          <p:spTgt spid="17"/>
                                        </p:tgtEl>
                                        <p:attrNameLst>
                                          <p:attrName>ppt_h</p:attrName>
                                        </p:attrNameLst>
                                      </p:cBhvr>
                                      <p:tavLst>
                                        <p:tav tm="0">
                                          <p:val>
                                            <p:strVal val="ppt_h"/>
                                          </p:val>
                                        </p:tav>
                                        <p:tav tm="100000">
                                          <p:val>
                                            <p:strVal val="ppt_h"/>
                                          </p:val>
                                        </p:tav>
                                      </p:tavLst>
                                    </p:anim>
                                    <p:set>
                                      <p:cBhvr>
                                        <p:cTn id="101" dur="1" fill="hold">
                                          <p:stCondLst>
                                            <p:cond delay="2999"/>
                                          </p:stCondLst>
                                        </p:cTn>
                                        <p:tgtEl>
                                          <p:spTgt spid="17"/>
                                        </p:tgtEl>
                                        <p:attrNameLst>
                                          <p:attrName>style.visibility</p:attrName>
                                        </p:attrNameLst>
                                      </p:cBhvr>
                                      <p:to>
                                        <p:strVal val="hidden"/>
                                      </p:to>
                                    </p:set>
                                  </p:childTnLst>
                                </p:cTn>
                              </p:par>
                              <p:par>
                                <p:cTn id="102" presetID="17" presetClass="exit" presetSubtype="2" fill="hold" nodeType="withEffect">
                                  <p:stCondLst>
                                    <p:cond delay="0"/>
                                  </p:stCondLst>
                                  <p:childTnLst>
                                    <p:anim calcmode="lin" valueType="num">
                                      <p:cBhvr>
                                        <p:cTn id="103" dur="3000"/>
                                        <p:tgtEl>
                                          <p:spTgt spid="7"/>
                                        </p:tgtEl>
                                        <p:attrNameLst>
                                          <p:attrName>ppt_x</p:attrName>
                                        </p:attrNameLst>
                                      </p:cBhvr>
                                      <p:tavLst>
                                        <p:tav tm="0">
                                          <p:val>
                                            <p:strVal val="ppt_x"/>
                                          </p:val>
                                        </p:tav>
                                        <p:tav tm="100000">
                                          <p:val>
                                            <p:strVal val="ppt_x+ppt_w/2"/>
                                          </p:val>
                                        </p:tav>
                                      </p:tavLst>
                                    </p:anim>
                                    <p:anim calcmode="lin" valueType="num">
                                      <p:cBhvr>
                                        <p:cTn id="104" dur="3000"/>
                                        <p:tgtEl>
                                          <p:spTgt spid="7"/>
                                        </p:tgtEl>
                                        <p:attrNameLst>
                                          <p:attrName>ppt_y</p:attrName>
                                        </p:attrNameLst>
                                      </p:cBhvr>
                                      <p:tavLst>
                                        <p:tav tm="0">
                                          <p:val>
                                            <p:strVal val="ppt_y"/>
                                          </p:val>
                                        </p:tav>
                                        <p:tav tm="100000">
                                          <p:val>
                                            <p:strVal val="ppt_y"/>
                                          </p:val>
                                        </p:tav>
                                      </p:tavLst>
                                    </p:anim>
                                    <p:anim calcmode="lin" valueType="num">
                                      <p:cBhvr>
                                        <p:cTn id="105" dur="3000"/>
                                        <p:tgtEl>
                                          <p:spTgt spid="7"/>
                                        </p:tgtEl>
                                        <p:attrNameLst>
                                          <p:attrName>ppt_w</p:attrName>
                                        </p:attrNameLst>
                                      </p:cBhvr>
                                      <p:tavLst>
                                        <p:tav tm="0">
                                          <p:val>
                                            <p:strVal val="ppt_w"/>
                                          </p:val>
                                        </p:tav>
                                        <p:tav tm="100000">
                                          <p:val>
                                            <p:fltVal val="0"/>
                                          </p:val>
                                        </p:tav>
                                      </p:tavLst>
                                    </p:anim>
                                    <p:anim calcmode="lin" valueType="num">
                                      <p:cBhvr>
                                        <p:cTn id="106" dur="3000"/>
                                        <p:tgtEl>
                                          <p:spTgt spid="7"/>
                                        </p:tgtEl>
                                        <p:attrNameLst>
                                          <p:attrName>ppt_h</p:attrName>
                                        </p:attrNameLst>
                                      </p:cBhvr>
                                      <p:tavLst>
                                        <p:tav tm="0">
                                          <p:val>
                                            <p:strVal val="ppt_h"/>
                                          </p:val>
                                        </p:tav>
                                        <p:tav tm="100000">
                                          <p:val>
                                            <p:strVal val="ppt_h"/>
                                          </p:val>
                                        </p:tav>
                                      </p:tavLst>
                                    </p:anim>
                                    <p:set>
                                      <p:cBhvr>
                                        <p:cTn id="107" dur="1" fill="hold">
                                          <p:stCondLst>
                                            <p:cond delay="2999"/>
                                          </p:stCondLst>
                                        </p:cTn>
                                        <p:tgtEl>
                                          <p:spTgt spid="7"/>
                                        </p:tgtEl>
                                        <p:attrNameLst>
                                          <p:attrName>style.visibility</p:attrName>
                                        </p:attrNameLst>
                                      </p:cBhvr>
                                      <p:to>
                                        <p:strVal val="hidden"/>
                                      </p:to>
                                    </p:set>
                                  </p:childTnLst>
                                </p:cTn>
                              </p:par>
                              <p:par>
                                <p:cTn id="108" presetID="17" presetClass="exit" presetSubtype="2" fill="hold" nodeType="withEffect">
                                  <p:stCondLst>
                                    <p:cond delay="0"/>
                                  </p:stCondLst>
                                  <p:childTnLst>
                                    <p:anim calcmode="lin" valueType="num">
                                      <p:cBhvr>
                                        <p:cTn id="109" dur="3000"/>
                                        <p:tgtEl>
                                          <p:spTgt spid="9"/>
                                        </p:tgtEl>
                                        <p:attrNameLst>
                                          <p:attrName>ppt_x</p:attrName>
                                        </p:attrNameLst>
                                      </p:cBhvr>
                                      <p:tavLst>
                                        <p:tav tm="0">
                                          <p:val>
                                            <p:strVal val="ppt_x"/>
                                          </p:val>
                                        </p:tav>
                                        <p:tav tm="100000">
                                          <p:val>
                                            <p:strVal val="ppt_x+ppt_w/2"/>
                                          </p:val>
                                        </p:tav>
                                      </p:tavLst>
                                    </p:anim>
                                    <p:anim calcmode="lin" valueType="num">
                                      <p:cBhvr>
                                        <p:cTn id="110" dur="3000"/>
                                        <p:tgtEl>
                                          <p:spTgt spid="9"/>
                                        </p:tgtEl>
                                        <p:attrNameLst>
                                          <p:attrName>ppt_y</p:attrName>
                                        </p:attrNameLst>
                                      </p:cBhvr>
                                      <p:tavLst>
                                        <p:tav tm="0">
                                          <p:val>
                                            <p:strVal val="ppt_y"/>
                                          </p:val>
                                        </p:tav>
                                        <p:tav tm="100000">
                                          <p:val>
                                            <p:strVal val="ppt_y"/>
                                          </p:val>
                                        </p:tav>
                                      </p:tavLst>
                                    </p:anim>
                                    <p:anim calcmode="lin" valueType="num">
                                      <p:cBhvr>
                                        <p:cTn id="111" dur="3000"/>
                                        <p:tgtEl>
                                          <p:spTgt spid="9"/>
                                        </p:tgtEl>
                                        <p:attrNameLst>
                                          <p:attrName>ppt_w</p:attrName>
                                        </p:attrNameLst>
                                      </p:cBhvr>
                                      <p:tavLst>
                                        <p:tav tm="0">
                                          <p:val>
                                            <p:strVal val="ppt_w"/>
                                          </p:val>
                                        </p:tav>
                                        <p:tav tm="100000">
                                          <p:val>
                                            <p:fltVal val="0"/>
                                          </p:val>
                                        </p:tav>
                                      </p:tavLst>
                                    </p:anim>
                                    <p:anim calcmode="lin" valueType="num">
                                      <p:cBhvr>
                                        <p:cTn id="112" dur="3000"/>
                                        <p:tgtEl>
                                          <p:spTgt spid="9"/>
                                        </p:tgtEl>
                                        <p:attrNameLst>
                                          <p:attrName>ppt_h</p:attrName>
                                        </p:attrNameLst>
                                      </p:cBhvr>
                                      <p:tavLst>
                                        <p:tav tm="0">
                                          <p:val>
                                            <p:strVal val="ppt_h"/>
                                          </p:val>
                                        </p:tav>
                                        <p:tav tm="100000">
                                          <p:val>
                                            <p:strVal val="ppt_h"/>
                                          </p:val>
                                        </p:tav>
                                      </p:tavLst>
                                    </p:anim>
                                    <p:set>
                                      <p:cBhvr>
                                        <p:cTn id="113" dur="1" fill="hold">
                                          <p:stCondLst>
                                            <p:cond delay="2999"/>
                                          </p:stCondLst>
                                        </p:cTn>
                                        <p:tgtEl>
                                          <p:spTgt spid="9"/>
                                        </p:tgtEl>
                                        <p:attrNameLst>
                                          <p:attrName>style.visibility</p:attrName>
                                        </p:attrNameLst>
                                      </p:cBhvr>
                                      <p:to>
                                        <p:strVal val="hidden"/>
                                      </p:to>
                                    </p:set>
                                  </p:childTnLst>
                                </p:cTn>
                              </p:par>
                              <p:par>
                                <p:cTn id="114" presetID="17" presetClass="exit" presetSubtype="2" fill="hold" nodeType="withEffect">
                                  <p:stCondLst>
                                    <p:cond delay="0"/>
                                  </p:stCondLst>
                                  <p:childTnLst>
                                    <p:anim calcmode="lin" valueType="num">
                                      <p:cBhvr>
                                        <p:cTn id="115" dur="3000"/>
                                        <p:tgtEl>
                                          <p:spTgt spid="11"/>
                                        </p:tgtEl>
                                        <p:attrNameLst>
                                          <p:attrName>ppt_x</p:attrName>
                                        </p:attrNameLst>
                                      </p:cBhvr>
                                      <p:tavLst>
                                        <p:tav tm="0">
                                          <p:val>
                                            <p:strVal val="ppt_x"/>
                                          </p:val>
                                        </p:tav>
                                        <p:tav tm="100000">
                                          <p:val>
                                            <p:strVal val="ppt_x+ppt_w/2"/>
                                          </p:val>
                                        </p:tav>
                                      </p:tavLst>
                                    </p:anim>
                                    <p:anim calcmode="lin" valueType="num">
                                      <p:cBhvr>
                                        <p:cTn id="116" dur="3000"/>
                                        <p:tgtEl>
                                          <p:spTgt spid="11"/>
                                        </p:tgtEl>
                                        <p:attrNameLst>
                                          <p:attrName>ppt_y</p:attrName>
                                        </p:attrNameLst>
                                      </p:cBhvr>
                                      <p:tavLst>
                                        <p:tav tm="0">
                                          <p:val>
                                            <p:strVal val="ppt_y"/>
                                          </p:val>
                                        </p:tav>
                                        <p:tav tm="100000">
                                          <p:val>
                                            <p:strVal val="ppt_y"/>
                                          </p:val>
                                        </p:tav>
                                      </p:tavLst>
                                    </p:anim>
                                    <p:anim calcmode="lin" valueType="num">
                                      <p:cBhvr>
                                        <p:cTn id="117" dur="3000"/>
                                        <p:tgtEl>
                                          <p:spTgt spid="11"/>
                                        </p:tgtEl>
                                        <p:attrNameLst>
                                          <p:attrName>ppt_w</p:attrName>
                                        </p:attrNameLst>
                                      </p:cBhvr>
                                      <p:tavLst>
                                        <p:tav tm="0">
                                          <p:val>
                                            <p:strVal val="ppt_w"/>
                                          </p:val>
                                        </p:tav>
                                        <p:tav tm="100000">
                                          <p:val>
                                            <p:fltVal val="0"/>
                                          </p:val>
                                        </p:tav>
                                      </p:tavLst>
                                    </p:anim>
                                    <p:anim calcmode="lin" valueType="num">
                                      <p:cBhvr>
                                        <p:cTn id="118" dur="3000"/>
                                        <p:tgtEl>
                                          <p:spTgt spid="11"/>
                                        </p:tgtEl>
                                        <p:attrNameLst>
                                          <p:attrName>ppt_h</p:attrName>
                                        </p:attrNameLst>
                                      </p:cBhvr>
                                      <p:tavLst>
                                        <p:tav tm="0">
                                          <p:val>
                                            <p:strVal val="ppt_h"/>
                                          </p:val>
                                        </p:tav>
                                        <p:tav tm="100000">
                                          <p:val>
                                            <p:strVal val="ppt_h"/>
                                          </p:val>
                                        </p:tav>
                                      </p:tavLst>
                                    </p:anim>
                                    <p:set>
                                      <p:cBhvr>
                                        <p:cTn id="119" dur="1" fill="hold">
                                          <p:stCondLst>
                                            <p:cond delay="2999"/>
                                          </p:stCondLst>
                                        </p:cTn>
                                        <p:tgtEl>
                                          <p:spTgt spid="11"/>
                                        </p:tgtEl>
                                        <p:attrNameLst>
                                          <p:attrName>style.visibility</p:attrName>
                                        </p:attrNameLst>
                                      </p:cBhvr>
                                      <p:to>
                                        <p:strVal val="hidden"/>
                                      </p:to>
                                    </p:set>
                                  </p:childTnLst>
                                </p:cTn>
                              </p:par>
                              <p:par>
                                <p:cTn id="120" presetID="17" presetClass="exit" presetSubtype="2" fill="hold" nodeType="withEffect">
                                  <p:stCondLst>
                                    <p:cond delay="0"/>
                                  </p:stCondLst>
                                  <p:childTnLst>
                                    <p:anim calcmode="lin" valueType="num">
                                      <p:cBhvr>
                                        <p:cTn id="121" dur="3000"/>
                                        <p:tgtEl>
                                          <p:spTgt spid="14"/>
                                        </p:tgtEl>
                                        <p:attrNameLst>
                                          <p:attrName>ppt_x</p:attrName>
                                        </p:attrNameLst>
                                      </p:cBhvr>
                                      <p:tavLst>
                                        <p:tav tm="0">
                                          <p:val>
                                            <p:strVal val="ppt_x"/>
                                          </p:val>
                                        </p:tav>
                                        <p:tav tm="100000">
                                          <p:val>
                                            <p:strVal val="ppt_x+ppt_w/2"/>
                                          </p:val>
                                        </p:tav>
                                      </p:tavLst>
                                    </p:anim>
                                    <p:anim calcmode="lin" valueType="num">
                                      <p:cBhvr>
                                        <p:cTn id="122" dur="3000"/>
                                        <p:tgtEl>
                                          <p:spTgt spid="14"/>
                                        </p:tgtEl>
                                        <p:attrNameLst>
                                          <p:attrName>ppt_y</p:attrName>
                                        </p:attrNameLst>
                                      </p:cBhvr>
                                      <p:tavLst>
                                        <p:tav tm="0">
                                          <p:val>
                                            <p:strVal val="ppt_y"/>
                                          </p:val>
                                        </p:tav>
                                        <p:tav tm="100000">
                                          <p:val>
                                            <p:strVal val="ppt_y"/>
                                          </p:val>
                                        </p:tav>
                                      </p:tavLst>
                                    </p:anim>
                                    <p:anim calcmode="lin" valueType="num">
                                      <p:cBhvr>
                                        <p:cTn id="123" dur="3000"/>
                                        <p:tgtEl>
                                          <p:spTgt spid="14"/>
                                        </p:tgtEl>
                                        <p:attrNameLst>
                                          <p:attrName>ppt_w</p:attrName>
                                        </p:attrNameLst>
                                      </p:cBhvr>
                                      <p:tavLst>
                                        <p:tav tm="0">
                                          <p:val>
                                            <p:strVal val="ppt_w"/>
                                          </p:val>
                                        </p:tav>
                                        <p:tav tm="100000">
                                          <p:val>
                                            <p:fltVal val="0"/>
                                          </p:val>
                                        </p:tav>
                                      </p:tavLst>
                                    </p:anim>
                                    <p:anim calcmode="lin" valueType="num">
                                      <p:cBhvr>
                                        <p:cTn id="124" dur="3000"/>
                                        <p:tgtEl>
                                          <p:spTgt spid="14"/>
                                        </p:tgtEl>
                                        <p:attrNameLst>
                                          <p:attrName>ppt_h</p:attrName>
                                        </p:attrNameLst>
                                      </p:cBhvr>
                                      <p:tavLst>
                                        <p:tav tm="0">
                                          <p:val>
                                            <p:strVal val="ppt_h"/>
                                          </p:val>
                                        </p:tav>
                                        <p:tav tm="100000">
                                          <p:val>
                                            <p:strVal val="ppt_h"/>
                                          </p:val>
                                        </p:tav>
                                      </p:tavLst>
                                    </p:anim>
                                    <p:set>
                                      <p:cBhvr>
                                        <p:cTn id="125" dur="1" fill="hold">
                                          <p:stCondLst>
                                            <p:cond delay="2999"/>
                                          </p:stCondLst>
                                        </p:cTn>
                                        <p:tgtEl>
                                          <p:spTgt spid="14"/>
                                        </p:tgtEl>
                                        <p:attrNameLst>
                                          <p:attrName>style.visibility</p:attrName>
                                        </p:attrNameLst>
                                      </p:cBhvr>
                                      <p:to>
                                        <p:strVal val="hidden"/>
                                      </p:to>
                                    </p:set>
                                  </p:childTnLst>
                                </p:cTn>
                              </p:par>
                              <p:par>
                                <p:cTn id="126" presetID="17" presetClass="exit" presetSubtype="2" fill="hold" nodeType="withEffect">
                                  <p:stCondLst>
                                    <p:cond delay="0"/>
                                  </p:stCondLst>
                                  <p:childTnLst>
                                    <p:anim calcmode="lin" valueType="num">
                                      <p:cBhvr>
                                        <p:cTn id="127" dur="3000"/>
                                        <p:tgtEl>
                                          <p:spTgt spid="16"/>
                                        </p:tgtEl>
                                        <p:attrNameLst>
                                          <p:attrName>ppt_x</p:attrName>
                                        </p:attrNameLst>
                                      </p:cBhvr>
                                      <p:tavLst>
                                        <p:tav tm="0">
                                          <p:val>
                                            <p:strVal val="ppt_x"/>
                                          </p:val>
                                        </p:tav>
                                        <p:tav tm="100000">
                                          <p:val>
                                            <p:strVal val="ppt_x+ppt_w/2"/>
                                          </p:val>
                                        </p:tav>
                                      </p:tavLst>
                                    </p:anim>
                                    <p:anim calcmode="lin" valueType="num">
                                      <p:cBhvr>
                                        <p:cTn id="128" dur="3000"/>
                                        <p:tgtEl>
                                          <p:spTgt spid="16"/>
                                        </p:tgtEl>
                                        <p:attrNameLst>
                                          <p:attrName>ppt_y</p:attrName>
                                        </p:attrNameLst>
                                      </p:cBhvr>
                                      <p:tavLst>
                                        <p:tav tm="0">
                                          <p:val>
                                            <p:strVal val="ppt_y"/>
                                          </p:val>
                                        </p:tav>
                                        <p:tav tm="100000">
                                          <p:val>
                                            <p:strVal val="ppt_y"/>
                                          </p:val>
                                        </p:tav>
                                      </p:tavLst>
                                    </p:anim>
                                    <p:anim calcmode="lin" valueType="num">
                                      <p:cBhvr>
                                        <p:cTn id="129" dur="3000"/>
                                        <p:tgtEl>
                                          <p:spTgt spid="16"/>
                                        </p:tgtEl>
                                        <p:attrNameLst>
                                          <p:attrName>ppt_w</p:attrName>
                                        </p:attrNameLst>
                                      </p:cBhvr>
                                      <p:tavLst>
                                        <p:tav tm="0">
                                          <p:val>
                                            <p:strVal val="ppt_w"/>
                                          </p:val>
                                        </p:tav>
                                        <p:tav tm="100000">
                                          <p:val>
                                            <p:fltVal val="0"/>
                                          </p:val>
                                        </p:tav>
                                      </p:tavLst>
                                    </p:anim>
                                    <p:anim calcmode="lin" valueType="num">
                                      <p:cBhvr>
                                        <p:cTn id="130" dur="3000"/>
                                        <p:tgtEl>
                                          <p:spTgt spid="16"/>
                                        </p:tgtEl>
                                        <p:attrNameLst>
                                          <p:attrName>ppt_h</p:attrName>
                                        </p:attrNameLst>
                                      </p:cBhvr>
                                      <p:tavLst>
                                        <p:tav tm="0">
                                          <p:val>
                                            <p:strVal val="ppt_h"/>
                                          </p:val>
                                        </p:tav>
                                        <p:tav tm="100000">
                                          <p:val>
                                            <p:strVal val="ppt_h"/>
                                          </p:val>
                                        </p:tav>
                                      </p:tavLst>
                                    </p:anim>
                                    <p:set>
                                      <p:cBhvr>
                                        <p:cTn id="131" dur="1" fill="hold">
                                          <p:stCondLst>
                                            <p:cond delay="2999"/>
                                          </p:stCondLst>
                                        </p:cTn>
                                        <p:tgtEl>
                                          <p:spTgt spid="16"/>
                                        </p:tgtEl>
                                        <p:attrNameLst>
                                          <p:attrName>style.visibility</p:attrName>
                                        </p:attrNameLst>
                                      </p:cBhvr>
                                      <p:to>
                                        <p:strVal val="hidden"/>
                                      </p:to>
                                    </p:set>
                                  </p:childTnLst>
                                </p:cTn>
                              </p:par>
                              <p:par>
                                <p:cTn id="132" presetID="17" presetClass="exit" presetSubtype="2" fill="hold" nodeType="withEffect">
                                  <p:stCondLst>
                                    <p:cond delay="0"/>
                                  </p:stCondLst>
                                  <p:childTnLst>
                                    <p:anim calcmode="lin" valueType="num">
                                      <p:cBhvr>
                                        <p:cTn id="133" dur="3000"/>
                                        <p:tgtEl>
                                          <p:spTgt spid="18"/>
                                        </p:tgtEl>
                                        <p:attrNameLst>
                                          <p:attrName>ppt_x</p:attrName>
                                        </p:attrNameLst>
                                      </p:cBhvr>
                                      <p:tavLst>
                                        <p:tav tm="0">
                                          <p:val>
                                            <p:strVal val="ppt_x"/>
                                          </p:val>
                                        </p:tav>
                                        <p:tav tm="100000">
                                          <p:val>
                                            <p:strVal val="ppt_x+ppt_w/2"/>
                                          </p:val>
                                        </p:tav>
                                      </p:tavLst>
                                    </p:anim>
                                    <p:anim calcmode="lin" valueType="num">
                                      <p:cBhvr>
                                        <p:cTn id="134" dur="3000"/>
                                        <p:tgtEl>
                                          <p:spTgt spid="18"/>
                                        </p:tgtEl>
                                        <p:attrNameLst>
                                          <p:attrName>ppt_y</p:attrName>
                                        </p:attrNameLst>
                                      </p:cBhvr>
                                      <p:tavLst>
                                        <p:tav tm="0">
                                          <p:val>
                                            <p:strVal val="ppt_y"/>
                                          </p:val>
                                        </p:tav>
                                        <p:tav tm="100000">
                                          <p:val>
                                            <p:strVal val="ppt_y"/>
                                          </p:val>
                                        </p:tav>
                                      </p:tavLst>
                                    </p:anim>
                                    <p:anim calcmode="lin" valueType="num">
                                      <p:cBhvr>
                                        <p:cTn id="135" dur="3000"/>
                                        <p:tgtEl>
                                          <p:spTgt spid="18"/>
                                        </p:tgtEl>
                                        <p:attrNameLst>
                                          <p:attrName>ppt_w</p:attrName>
                                        </p:attrNameLst>
                                      </p:cBhvr>
                                      <p:tavLst>
                                        <p:tav tm="0">
                                          <p:val>
                                            <p:strVal val="ppt_w"/>
                                          </p:val>
                                        </p:tav>
                                        <p:tav tm="100000">
                                          <p:val>
                                            <p:fltVal val="0"/>
                                          </p:val>
                                        </p:tav>
                                      </p:tavLst>
                                    </p:anim>
                                    <p:anim calcmode="lin" valueType="num">
                                      <p:cBhvr>
                                        <p:cTn id="136" dur="3000"/>
                                        <p:tgtEl>
                                          <p:spTgt spid="18"/>
                                        </p:tgtEl>
                                        <p:attrNameLst>
                                          <p:attrName>ppt_h</p:attrName>
                                        </p:attrNameLst>
                                      </p:cBhvr>
                                      <p:tavLst>
                                        <p:tav tm="0">
                                          <p:val>
                                            <p:strVal val="ppt_h"/>
                                          </p:val>
                                        </p:tav>
                                        <p:tav tm="100000">
                                          <p:val>
                                            <p:strVal val="ppt_h"/>
                                          </p:val>
                                        </p:tav>
                                      </p:tavLst>
                                    </p:anim>
                                    <p:set>
                                      <p:cBhvr>
                                        <p:cTn id="137" dur="1" fill="hold">
                                          <p:stCondLst>
                                            <p:cond delay="2999"/>
                                          </p:stCondLst>
                                        </p:cTn>
                                        <p:tgtEl>
                                          <p:spTgt spid="18"/>
                                        </p:tgtEl>
                                        <p:attrNameLst>
                                          <p:attrName>style.visibility</p:attrName>
                                        </p:attrNameLst>
                                      </p:cBhvr>
                                      <p:to>
                                        <p:strVal val="hidden"/>
                                      </p:to>
                                    </p:set>
                                  </p:childTnLst>
                                </p:cTn>
                              </p:par>
                              <p:par>
                                <p:cTn id="138" presetID="17" presetClass="entr" presetSubtype="10" fill="hold" nodeType="withEffect">
                                  <p:stCondLst>
                                    <p:cond delay="0"/>
                                  </p:stCondLst>
                                  <p:childTnLst>
                                    <p:set>
                                      <p:cBhvr>
                                        <p:cTn id="139" dur="1" fill="hold">
                                          <p:stCondLst>
                                            <p:cond delay="0"/>
                                          </p:stCondLst>
                                        </p:cTn>
                                        <p:tgtEl>
                                          <p:spTgt spid="4"/>
                                        </p:tgtEl>
                                        <p:attrNameLst>
                                          <p:attrName>style.visibility</p:attrName>
                                        </p:attrNameLst>
                                      </p:cBhvr>
                                      <p:to>
                                        <p:strVal val="visible"/>
                                      </p:to>
                                    </p:set>
                                    <p:anim calcmode="lin" valueType="num">
                                      <p:cBhvr>
                                        <p:cTn id="140" dur="3000" fill="hold"/>
                                        <p:tgtEl>
                                          <p:spTgt spid="4"/>
                                        </p:tgtEl>
                                        <p:attrNameLst>
                                          <p:attrName>ppt_w</p:attrName>
                                        </p:attrNameLst>
                                      </p:cBhvr>
                                      <p:tavLst>
                                        <p:tav tm="0">
                                          <p:val>
                                            <p:fltVal val="0"/>
                                          </p:val>
                                        </p:tav>
                                        <p:tav tm="100000">
                                          <p:val>
                                            <p:strVal val="#ppt_w"/>
                                          </p:val>
                                        </p:tav>
                                      </p:tavLst>
                                    </p:anim>
                                    <p:anim calcmode="lin" valueType="num">
                                      <p:cBhvr>
                                        <p:cTn id="141" dur="3000" fill="hold"/>
                                        <p:tgtEl>
                                          <p:spTgt spid="4"/>
                                        </p:tgtEl>
                                        <p:attrNameLst>
                                          <p:attrName>ppt_h</p:attrName>
                                        </p:attrNameLst>
                                      </p:cBhvr>
                                      <p:tavLst>
                                        <p:tav tm="0">
                                          <p:val>
                                            <p:strVal val="#ppt_h"/>
                                          </p:val>
                                        </p:tav>
                                        <p:tav tm="100000">
                                          <p:val>
                                            <p:strVal val="#ppt_h"/>
                                          </p:val>
                                        </p:tav>
                                      </p:tavLst>
                                    </p:anim>
                                  </p:childTnLst>
                                </p:cTn>
                              </p:par>
                              <p:par>
                                <p:cTn id="142" presetID="8" presetClass="entr" presetSubtype="32" fill="hold" nodeType="withEffect">
                                  <p:stCondLst>
                                    <p:cond delay="0"/>
                                  </p:stCondLst>
                                  <p:childTnLst>
                                    <p:set>
                                      <p:cBhvr>
                                        <p:cTn id="143" dur="1" fill="hold">
                                          <p:stCondLst>
                                            <p:cond delay="0"/>
                                          </p:stCondLst>
                                        </p:cTn>
                                        <p:tgtEl>
                                          <p:spTgt spid="4"/>
                                        </p:tgtEl>
                                        <p:attrNameLst>
                                          <p:attrName>style.visibility</p:attrName>
                                        </p:attrNameLst>
                                      </p:cBhvr>
                                      <p:to>
                                        <p:strVal val="visible"/>
                                      </p:to>
                                    </p:set>
                                    <p:animEffect transition="in" filter="diamond(out)">
                                      <p:cBhvr>
                                        <p:cTn id="144" dur="3000"/>
                                        <p:tgtEl>
                                          <p:spTgt spid="4"/>
                                        </p:tgtEl>
                                      </p:cBhvr>
                                    </p:animEffect>
                                  </p:childTnLst>
                                </p:cTn>
                              </p:par>
                            </p:childTnLst>
                          </p:cTn>
                        </p:par>
                        <p:par>
                          <p:cTn id="145" fill="hold">
                            <p:stCondLst>
                              <p:cond delay="6000"/>
                            </p:stCondLst>
                            <p:childTnLst>
                              <p:par>
                                <p:cTn id="146" presetID="40" presetClass="entr" presetSubtype="0" fill="hold" grpId="0" nodeType="afterEffect">
                                  <p:stCondLst>
                                    <p:cond delay="0"/>
                                  </p:stCondLst>
                                  <p:iterate type="lt">
                                    <p:tmPct val="10000"/>
                                  </p:iterate>
                                  <p:childTnLst>
                                    <p:set>
                                      <p:cBhvr>
                                        <p:cTn id="147" dur="1" fill="hold">
                                          <p:stCondLst>
                                            <p:cond delay="0"/>
                                          </p:stCondLst>
                                        </p:cTn>
                                        <p:tgtEl>
                                          <p:spTgt spid="20"/>
                                        </p:tgtEl>
                                        <p:attrNameLst>
                                          <p:attrName>style.visibility</p:attrName>
                                        </p:attrNameLst>
                                      </p:cBhvr>
                                      <p:to>
                                        <p:strVal val="visible"/>
                                      </p:to>
                                    </p:set>
                                    <p:animEffect transition="in" filter="fade">
                                      <p:cBhvr>
                                        <p:cTn id="148" dur="1000"/>
                                        <p:tgtEl>
                                          <p:spTgt spid="20"/>
                                        </p:tgtEl>
                                      </p:cBhvr>
                                    </p:animEffect>
                                    <p:anim calcmode="lin" valueType="num">
                                      <p:cBhvr>
                                        <p:cTn id="149" dur="1000" fill="hold"/>
                                        <p:tgtEl>
                                          <p:spTgt spid="20"/>
                                        </p:tgtEl>
                                        <p:attrNameLst>
                                          <p:attrName>ppt_x</p:attrName>
                                        </p:attrNameLst>
                                      </p:cBhvr>
                                      <p:tavLst>
                                        <p:tav tm="0">
                                          <p:val>
                                            <p:strVal val="#ppt_x-.1"/>
                                          </p:val>
                                        </p:tav>
                                        <p:tav tm="100000">
                                          <p:val>
                                            <p:strVal val="#ppt_x"/>
                                          </p:val>
                                        </p:tav>
                                      </p:tavLst>
                                    </p:anim>
                                    <p:anim calcmode="lin" valueType="num">
                                      <p:cBhvr>
                                        <p:cTn id="150" dur="10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MEZQUITA_CATEDRAL_CAPILLA_SANTATERESA_01.jpg"/>
          <p:cNvPicPr>
            <a:picLocks noChangeAspect="1"/>
          </p:cNvPicPr>
          <p:nvPr/>
        </p:nvPicPr>
        <p:blipFill>
          <a:blip r:embed="rId2" cstate="print"/>
          <a:srcRect/>
          <a:stretch>
            <a:fillRect/>
          </a:stretch>
        </p:blipFill>
        <p:spPr bwMode="auto">
          <a:xfrm>
            <a:off x="1835150" y="0"/>
            <a:ext cx="54737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1835150" cy="5715000"/>
          </a:xfrm>
          <a:prstGeom prst="rect">
            <a:avLst/>
          </a:prstGeom>
          <a:gradFill flip="none" rotWithShape="1">
            <a:gsLst>
              <a:gs pos="0">
                <a:srgbClr val="996600">
                  <a:shade val="30000"/>
                  <a:satMod val="115000"/>
                </a:srgbClr>
              </a:gs>
              <a:gs pos="50000">
                <a:srgbClr val="996600">
                  <a:shade val="67500"/>
                  <a:satMod val="115000"/>
                </a:srgbClr>
              </a:gs>
              <a:gs pos="100000">
                <a:srgbClr val="996600">
                  <a:shade val="100000"/>
                  <a:satMod val="115000"/>
                </a:srgb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7" name="6 Rectángulo"/>
          <p:cNvSpPr/>
          <p:nvPr/>
        </p:nvSpPr>
        <p:spPr>
          <a:xfrm>
            <a:off x="7308850" y="0"/>
            <a:ext cx="1835150" cy="5715000"/>
          </a:xfrm>
          <a:prstGeom prst="rect">
            <a:avLst/>
          </a:prstGeom>
          <a:gradFill flip="none" rotWithShape="1">
            <a:gsLst>
              <a:gs pos="0">
                <a:srgbClr val="996600">
                  <a:shade val="30000"/>
                  <a:satMod val="115000"/>
                </a:srgbClr>
              </a:gs>
              <a:gs pos="50000">
                <a:srgbClr val="996600">
                  <a:shade val="67500"/>
                  <a:satMod val="115000"/>
                </a:srgbClr>
              </a:gs>
              <a:gs pos="100000">
                <a:srgbClr val="996600">
                  <a:shade val="100000"/>
                  <a:satMod val="115000"/>
                </a:srgb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9" name="8 Rectángulo"/>
          <p:cNvSpPr/>
          <p:nvPr/>
        </p:nvSpPr>
        <p:spPr>
          <a:xfrm>
            <a:off x="1835150" y="0"/>
            <a:ext cx="5473700" cy="5715000"/>
          </a:xfrm>
          <a:prstGeom prst="rect">
            <a:avLst/>
          </a:prstGeom>
          <a:solidFill>
            <a:schemeClr val="accent6">
              <a:lumMod val="50000"/>
              <a:alpha val="5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0" name="9 CuadroTexto"/>
          <p:cNvSpPr txBox="1"/>
          <p:nvPr/>
        </p:nvSpPr>
        <p:spPr>
          <a:xfrm>
            <a:off x="1692275" y="4144963"/>
            <a:ext cx="6048375" cy="1570037"/>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sz="2400"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La Acrópolis de Atenas. </a:t>
            </a:r>
            <a:r>
              <a:rPr lang="es-ES" b="1" i="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Acrópolis</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en griego significa "ciudad elevada". La Acrópolis de Atenas era antiguamente una colina fortificada que dominaba la ciudad y en la cual se encontraban el palacio, los templos y las necrópolis.</a:t>
            </a:r>
          </a:p>
        </p:txBody>
      </p:sp>
    </p:spTree>
  </p:cSld>
  <p:clrMapOvr>
    <a:masterClrMapping/>
  </p:clrMapOvr>
  <p:transition spd="med" advTm="2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grpId="0" nodeType="withEffect">
                                  <p:stCondLst>
                                    <p:cond delay="0"/>
                                  </p:stCondLst>
                                  <p:childTnLst>
                                    <p:animEffect transition="out" filter="diamond(in)">
                                      <p:cBhvr>
                                        <p:cTn id="6" dur="3000"/>
                                        <p:tgtEl>
                                          <p:spTgt spid="9"/>
                                        </p:tgtEl>
                                      </p:cBhvr>
                                    </p:animEffect>
                                    <p:set>
                                      <p:cBhvr>
                                        <p:cTn id="7" dur="1" fill="hold">
                                          <p:stCondLst>
                                            <p:cond delay="2999"/>
                                          </p:stCondLst>
                                        </p:cTn>
                                        <p:tgtEl>
                                          <p:spTgt spid="9"/>
                                        </p:tgtEl>
                                        <p:attrNameLst>
                                          <p:attrName>style.visibility</p:attrName>
                                        </p:attrNameLst>
                                      </p:cBhvr>
                                      <p:to>
                                        <p:strVal val="hidden"/>
                                      </p:to>
                                    </p:set>
                                  </p:childTnLst>
                                </p:cTn>
                              </p:par>
                              <p:par>
                                <p:cTn id="8" presetID="3"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3000"/>
                                        <p:tgtEl>
                                          <p:spTgt spid="6"/>
                                        </p:tgtEl>
                                      </p:cBhvr>
                                    </p:animEffect>
                                  </p:childTnLst>
                                </p:cTn>
                              </p:par>
                              <p:par>
                                <p:cTn id="11" presetID="3" presetClass="entr" presetSubtype="1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linds(horizontal)">
                                      <p:cBhvr>
                                        <p:cTn id="13" dur="3000"/>
                                        <p:tgtEl>
                                          <p:spTgt spid="7"/>
                                        </p:tgtEl>
                                      </p:cBhvr>
                                    </p:animEffect>
                                  </p:childTnLst>
                                </p:cTn>
                              </p:par>
                              <p:par>
                                <p:cTn id="14" presetID="8" presetClass="entr" presetSubtype="3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diamond(out)">
                                      <p:cBhvr>
                                        <p:cTn id="16" dur="3000"/>
                                        <p:tgtEl>
                                          <p:spTgt spid="4"/>
                                        </p:tgtEl>
                                      </p:cBhvr>
                                    </p:animEffect>
                                  </p:childTnLst>
                                </p:cTn>
                              </p:par>
                            </p:childTnLst>
                          </p:cTn>
                        </p:par>
                        <p:par>
                          <p:cTn id="17" fill="hold">
                            <p:stCondLst>
                              <p:cond delay="3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10"/>
                                        </p:tgtEl>
                                        <p:attrNameLst>
                                          <p:attrName>style.visibility</p:attrName>
                                        </p:attrNameLst>
                                      </p:cBhvr>
                                      <p:to>
                                        <p:strVal val="visible"/>
                                      </p:to>
                                    </p:set>
                                    <p:animEffect transition="in" filter="fade">
                                      <p:cBhvr>
                                        <p:cTn id="20" dur="1000"/>
                                        <p:tgtEl>
                                          <p:spTgt spid="10"/>
                                        </p:tgtEl>
                                      </p:cBhvr>
                                    </p:animEffect>
                                    <p:anim calcmode="lin" valueType="num">
                                      <p:cBhvr>
                                        <p:cTn id="21" dur="1000" fill="hold"/>
                                        <p:tgtEl>
                                          <p:spTgt spid="10"/>
                                        </p:tgtEl>
                                        <p:attrNameLst>
                                          <p:attrName>ppt_x</p:attrName>
                                        </p:attrNameLst>
                                      </p:cBhvr>
                                      <p:tavLst>
                                        <p:tav tm="0">
                                          <p:val>
                                            <p:strVal val="#ppt_x-.1"/>
                                          </p:val>
                                        </p:tav>
                                        <p:tav tm="100000">
                                          <p:val>
                                            <p:strVal val="#ppt_x"/>
                                          </p:val>
                                        </p:tav>
                                      </p:tavLst>
                                    </p:anim>
                                    <p:anim calcmode="lin" valueType="num">
                                      <p:cBhvr>
                                        <p:cTn id="22"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483564979_1b2c9668fb_b.jpg"/>
          <p:cNvPicPr>
            <a:picLocks noChangeAspect="1"/>
          </p:cNvPicPr>
          <p:nvPr/>
        </p:nvPicPr>
        <p:blipFill>
          <a:blip r:embed="rId2" cstate="print"/>
          <a:srcRect/>
          <a:stretch>
            <a:fillRect/>
          </a:stretch>
        </p:blipFill>
        <p:spPr bwMode="auto">
          <a:xfrm>
            <a:off x="0" y="0"/>
            <a:ext cx="9144000" cy="571023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1483564979_1b2c9668fb_b.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468313" y="4792663"/>
            <a:ext cx="8351837" cy="922337"/>
          </a:xfrm>
          <a:prstGeom prst="rect">
            <a:avLst/>
          </a:prstGeom>
          <a:noFill/>
        </p:spPr>
        <p:txBody>
          <a:bodyPr>
            <a:spAutoFit/>
          </a:bodyPr>
          <a:lstStyle/>
          <a:p>
            <a:r>
              <a:rPr lang="es-ES" b="1" dirty="0">
                <a:effectLst>
                  <a:glow rad="101600">
                    <a:srgbClr val="C00000">
                      <a:alpha val="60000"/>
                    </a:srgbClr>
                  </a:glow>
                  <a:outerShdw blurRad="38100" dist="38100" dir="2700000" algn="tl">
                    <a:srgbClr val="1F497D"/>
                  </a:outerShdw>
                </a:effectLst>
              </a:rPr>
              <a:t>La </a:t>
            </a:r>
            <a:r>
              <a:rPr lang="es-ES" b="1" i="1" dirty="0">
                <a:effectLst>
                  <a:glow rad="101600">
                    <a:srgbClr val="C00000">
                      <a:alpha val="60000"/>
                    </a:srgbClr>
                  </a:glow>
                  <a:outerShdw blurRad="38100" dist="38100" dir="2700000" algn="tl">
                    <a:srgbClr val="1F497D"/>
                  </a:outerShdw>
                </a:effectLst>
              </a:rPr>
              <a:t>Acrópolis de Atenas</a:t>
            </a:r>
            <a:r>
              <a:rPr lang="es-ES" b="1" dirty="0">
                <a:effectLst>
                  <a:glow rad="101600">
                    <a:srgbClr val="C00000">
                      <a:alpha val="60000"/>
                    </a:srgbClr>
                  </a:glow>
                  <a:outerShdw blurRad="38100" dist="38100" dir="2700000" algn="tl">
                    <a:srgbClr val="1F497D"/>
                  </a:outerShdw>
                </a:effectLst>
              </a:rPr>
              <a:t> está construida sobre una colina que se encuentra a unos 156 metros sobre el nivel del mar, cuenta con una longitud de unos 300 metros y una anchura de unos 150 metros. </a:t>
            </a:r>
          </a:p>
        </p:txBody>
      </p:sp>
    </p:spTree>
  </p:cSld>
  <p:clrMapOvr>
    <a:masterClrMapping/>
  </p:clrMapOvr>
  <mc:AlternateContent xmlns:mc="http://schemas.openxmlformats.org/markup-compatibility/2006">
    <mc:Choice xmlns:p14="http://schemas.microsoft.com/office/powerpoint/2010/main" Requires="p14">
      <p:transition spd="slow" p14:dur="2000" advTm="25000">
        <p:circle/>
      </p:transition>
    </mc:Choice>
    <mc:Fallback>
      <p:transition spd="slow" advTm="25000">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1" presetClass="entr" presetSubtype="8"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heel(8)">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ox(out)">
                                      <p:cBhvr>
                                        <p:cTn id="18" dur="3000"/>
                                        <p:tgtEl>
                                          <p:spTgt spid="5"/>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732295004_eaa9803b44_o.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2732295004_eaa9803b44_o.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395288" y="4657725"/>
            <a:ext cx="8135937"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Según la tradición, la </a:t>
            </a:r>
            <a:r>
              <a:rPr lang="es-ES" b="1" i="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Acrópolis de Atenas</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fue un lugar sagrado porque se transformó en escenario de la disputa entre Atenea y Poseidón por la posesión del Ártica.</a:t>
            </a:r>
          </a:p>
        </p:txBody>
      </p:sp>
    </p:spTree>
  </p:cSld>
  <p:clrMapOvr>
    <a:masterClrMapping/>
  </p:clrMapOvr>
  <mc:AlternateContent xmlns:mc="http://schemas.openxmlformats.org/markup-compatibility/2006">
    <mc:Choice xmlns:p14="http://schemas.microsoft.com/office/powerpoint/2010/main" Requires="p14">
      <p:transition spd="slow" p14:dur="2000" advTm="22000">
        <p:circle/>
      </p:transition>
    </mc:Choice>
    <mc:Fallback>
      <p:transition spd="slow" advTm="22000">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3000"/>
                                        <p:tgtEl>
                                          <p:spTgt spid="4"/>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2/3*#ppt_w"/>
                                          </p:val>
                                        </p:tav>
                                        <p:tav tm="100000">
                                          <p:val>
                                            <p:strVal val="#ppt_w"/>
                                          </p:val>
                                        </p:tav>
                                      </p:tavLst>
                                    </p:anim>
                                    <p:anim calcmode="lin" valueType="num">
                                      <p:cBhvr>
                                        <p:cTn id="11" dur="3000" fill="hold"/>
                                        <p:tgtEl>
                                          <p:spTgt spid="4"/>
                                        </p:tgtEl>
                                        <p:attrNameLst>
                                          <p:attrName>ppt_h</p:attrName>
                                        </p:attrNameLst>
                                      </p:cBhvr>
                                      <p:tavLst>
                                        <p:tav tm="0">
                                          <p:val>
                                            <p:strVal val="2/3*#ppt_h"/>
                                          </p:val>
                                        </p:tav>
                                        <p:tav tm="100000">
                                          <p:val>
                                            <p:strVal val="#ppt_h"/>
                                          </p:val>
                                        </p:tav>
                                      </p:tavLst>
                                    </p:anim>
                                  </p:childTnLst>
                                </p:cTn>
                              </p:par>
                              <p:par>
                                <p:cTn id="12" presetID="4"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ox(in)">
                                      <p:cBhvr>
                                        <p:cTn id="14" dur="3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3870306840_5dceaa61d4_b.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3870306840_5dceaa61d4_b.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684213" y="4791075"/>
            <a:ext cx="8207375"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La Acrópolis fue arrasada por los persas en el siglo V A.C., pero en breve se comenzaron las obras de reconstrucción. Fue en esa época, época de Pericles, que surgieron los monumentos que hoy conocemos:</a:t>
            </a:r>
          </a:p>
        </p:txBody>
      </p:sp>
    </p:spTree>
  </p:cSld>
  <p:clrMapOvr>
    <a:masterClrMapping/>
  </p:clrMapOvr>
  <mc:AlternateContent xmlns:mc="http://schemas.openxmlformats.org/markup-compatibility/2006">
    <mc:Choice xmlns:p14="http://schemas.microsoft.com/office/powerpoint/2010/main" Requires="p14">
      <p:transition spd="slow" p14:dur="2000" advTm="24000">
        <p:diamond/>
      </p:transition>
    </mc:Choice>
    <mc:Fallback>
      <p:transition spd="slow" advTm="24000">
        <p:diamon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23" presetClass="exit" presetSubtype="272" fill="hold"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6" presetClass="entr" presetSubtype="1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circle(in)">
                                      <p:cBhvr>
                                        <p:cTn id="14" dur="3000"/>
                                        <p:tgtEl>
                                          <p:spTgt spid="6"/>
                                        </p:tgtEl>
                                      </p:cBhvr>
                                    </p:animEffect>
                                  </p:childTnLst>
                                </p:cTn>
                              </p:par>
                              <p:par>
                                <p:cTn id="15" presetID="23" presetClass="entr" presetSubtype="288"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3000" fill="hold"/>
                                        <p:tgtEl>
                                          <p:spTgt spid="6"/>
                                        </p:tgtEl>
                                        <p:attrNameLst>
                                          <p:attrName>ppt_w</p:attrName>
                                        </p:attrNameLst>
                                      </p:cBhvr>
                                      <p:tavLst>
                                        <p:tav tm="0">
                                          <p:val>
                                            <p:strVal val="4/3*#ppt_w"/>
                                          </p:val>
                                        </p:tav>
                                        <p:tav tm="100000">
                                          <p:val>
                                            <p:strVal val="#ppt_w"/>
                                          </p:val>
                                        </p:tav>
                                      </p:tavLst>
                                    </p:anim>
                                    <p:anim calcmode="lin" valueType="num">
                                      <p:cBhvr>
                                        <p:cTn id="18" dur="3000" fill="hold"/>
                                        <p:tgtEl>
                                          <p:spTgt spid="6"/>
                                        </p:tgtEl>
                                        <p:attrNameLst>
                                          <p:attrName>ppt_h</p:attrName>
                                        </p:attrNameLst>
                                      </p:cBhvr>
                                      <p:tavLst>
                                        <p:tav tm="0">
                                          <p:val>
                                            <p:strVal val="4/3*#ppt_h"/>
                                          </p:val>
                                        </p:tav>
                                        <p:tav tm="100000">
                                          <p:val>
                                            <p:strVal val="#ppt_h"/>
                                          </p:val>
                                        </p:tav>
                                      </p:tavLst>
                                    </p:anim>
                                  </p:childTnLst>
                                </p:cTn>
                              </p:par>
                              <p:par>
                                <p:cTn id="19" presetID="8" presetClass="emph" presetSubtype="0" fill="hold" nodeType="withEffect">
                                  <p:stCondLst>
                                    <p:cond delay="0"/>
                                  </p:stCondLst>
                                  <p:childTnLst>
                                    <p:animRot by="5400000">
                                      <p:cBhvr>
                                        <p:cTn id="20" dur="1000" fill="hold"/>
                                        <p:tgtEl>
                                          <p:spTgt spid="6"/>
                                        </p:tgtEl>
                                        <p:attrNameLst>
                                          <p:attrName>r</p:attrName>
                                        </p:attrNameLst>
                                      </p:cBhvr>
                                    </p:animRot>
                                  </p:childTnLst>
                                </p:cTn>
                              </p:par>
                              <p:par>
                                <p:cTn id="21" presetID="8" presetClass="emph" presetSubtype="0" fill="hold" nodeType="withEffect">
                                  <p:stCondLst>
                                    <p:cond delay="1000"/>
                                  </p:stCondLst>
                                  <p:childTnLst>
                                    <p:animRot by="-5400000">
                                      <p:cBhvr>
                                        <p:cTn id="22" dur="2000" fill="hold"/>
                                        <p:tgtEl>
                                          <p:spTgt spid="6"/>
                                        </p:tgtEl>
                                        <p:attrNameLst>
                                          <p:attrName>r</p:attrName>
                                        </p:attrNameLst>
                                      </p:cBhvr>
                                    </p:animRot>
                                  </p:childTnLst>
                                </p:cTn>
                              </p:par>
                            </p:childTnLst>
                          </p:cTn>
                        </p:par>
                        <p:par>
                          <p:cTn id="23" fill="hold">
                            <p:stCondLst>
                              <p:cond delay="3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esktopwallpapers.org.ua-20045.jpg"/>
          <p:cNvPicPr>
            <a:picLocks noChangeAspect="1"/>
          </p:cNvPicPr>
          <p:nvPr/>
        </p:nvPicPr>
        <p:blipFill>
          <a:blip r:embed="rId2" cstate="print"/>
          <a:srcRect/>
          <a:stretch>
            <a:fillRect/>
          </a:stretch>
        </p:blipFill>
        <p:spPr bwMode="auto">
          <a:xfrm>
            <a:off x="0" y="0"/>
            <a:ext cx="9144000" cy="571341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desktopwallpapers.org.ua-20045.jpg"/>
          <p:cNvPicPr>
            <a:picLocks noChangeAspect="1"/>
          </p:cNvPicPr>
          <p:nvPr/>
        </p:nvPicPr>
        <p:blipFill>
          <a:blip r:embed="rId2" cstate="print"/>
          <a:srcRect/>
          <a:stretch>
            <a:fillRect/>
          </a:stretch>
        </p:blipFill>
        <p:spPr bwMode="auto">
          <a:xfrm>
            <a:off x="0" y="0"/>
            <a:ext cx="9144000" cy="571341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179388" y="4586288"/>
            <a:ext cx="8713787" cy="101600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sz="2400"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El Partenón de Atenas. </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La impresionante estructura del mayor edificio de la Acrópolis está formada por dos cuerpos, la naos y el opistódomos, algo inédito en la época, que reposan sobre una plataforma llamada </a:t>
            </a:r>
            <a:r>
              <a:rPr lang="es-ES" b="1" dirty="0" err="1">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estilobato</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a:t>
            </a:r>
          </a:p>
        </p:txBody>
      </p:sp>
    </p:spTree>
  </p:cSld>
  <p:clrMapOvr>
    <a:masterClrMapping/>
  </p:clrMapOvr>
  <mc:AlternateContent xmlns:mc="http://schemas.openxmlformats.org/markup-compatibility/2006">
    <mc:Choice xmlns:p14="http://schemas.microsoft.com/office/powerpoint/2010/main" Requires="p14">
      <p:transition spd="slow" p14:dur="2000" advTm="28000">
        <p:diamond/>
      </p:transition>
    </mc:Choice>
    <mc:Fallback>
      <p:transition spd="slow" advTm="28000">
        <p:diamon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fltVal val="0"/>
                                          </p:val>
                                        </p:tav>
                                        <p:tav tm="100000">
                                          <p:val>
                                            <p:strVal val="#ppt_w"/>
                                          </p:val>
                                        </p:tav>
                                      </p:tavLst>
                                    </p:anim>
                                    <p:anim calcmode="lin" valueType="num">
                                      <p:cBhvr>
                                        <p:cTn id="8" dur="3000" fill="hold"/>
                                        <p:tgtEl>
                                          <p:spTgt spid="5"/>
                                        </p:tgtEl>
                                        <p:attrNameLst>
                                          <p:attrName>ppt_h</p:attrName>
                                        </p:attrNameLst>
                                      </p:cBhvr>
                                      <p:tavLst>
                                        <p:tav tm="0">
                                          <p:val>
                                            <p:strVal val="#ppt_h"/>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plus(out)">
                                      <p:cBhvr>
                                        <p:cTn id="11" dur="3000"/>
                                        <p:tgtEl>
                                          <p:spTgt spid="5"/>
                                        </p:tgtEl>
                                      </p:cBhvr>
                                    </p:animEffect>
                                  </p:childTnLst>
                                </p:cTn>
                              </p:par>
                              <p:par>
                                <p:cTn id="12" presetID="23" presetClass="entr" presetSubtype="16"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fltVal val="0"/>
                                          </p:val>
                                        </p:tav>
                                        <p:tav tm="100000">
                                          <p:val>
                                            <p:strVal val="#ppt_w"/>
                                          </p:val>
                                        </p:tav>
                                      </p:tavLst>
                                    </p:anim>
                                    <p:anim calcmode="lin" valueType="num">
                                      <p:cBhvr>
                                        <p:cTn id="15" dur="3000" fill="hold"/>
                                        <p:tgtEl>
                                          <p:spTgt spid="4"/>
                                        </p:tgtEl>
                                        <p:attrNameLst>
                                          <p:attrName>ppt_h</p:attrName>
                                        </p:attrNameLst>
                                      </p:cBhvr>
                                      <p:tavLst>
                                        <p:tav tm="0">
                                          <p:val>
                                            <p:fltVal val="0"/>
                                          </p:val>
                                        </p:tav>
                                        <p:tav tm="100000">
                                          <p:val>
                                            <p:strVal val="#ppt_h"/>
                                          </p:val>
                                        </p:tav>
                                      </p:tavLst>
                                    </p:anim>
                                  </p:childTnLst>
                                </p:cTn>
                              </p:par>
                            </p:childTnLst>
                          </p:cTn>
                        </p:par>
                        <p:par>
                          <p:cTn id="16" fill="hold">
                            <p:stCondLst>
                              <p:cond delay="3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1"/>
                                          </p:val>
                                        </p:tav>
                                        <p:tav tm="100000">
                                          <p:val>
                                            <p:strVal val="#ppt_x"/>
                                          </p:val>
                                        </p:tav>
                                      </p:tavLst>
                                    </p:anim>
                                    <p:anim calcmode="lin" valueType="num">
                                      <p:cBhvr>
                                        <p:cTn id="2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stronautas1.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8 Rectángulo"/>
          <p:cNvSpPr/>
          <p:nvPr/>
        </p:nvSpPr>
        <p:spPr>
          <a:xfrm>
            <a:off x="0" y="0"/>
            <a:ext cx="9144000" cy="5715000"/>
          </a:xfrm>
          <a:prstGeom prst="rect">
            <a:avLst/>
          </a:prstGeom>
          <a:solidFill>
            <a:schemeClr val="tx2">
              <a:lumMod val="75000"/>
              <a:alpha val="64706"/>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8" name="7 Rectángulo"/>
          <p:cNvSpPr/>
          <p:nvPr/>
        </p:nvSpPr>
        <p:spPr>
          <a:xfrm>
            <a:off x="0" y="0"/>
            <a:ext cx="9144000" cy="5715000"/>
          </a:xfrm>
          <a:prstGeom prst="rect">
            <a:avLst/>
          </a:prstGeom>
          <a:solidFill>
            <a:schemeClr val="tx1">
              <a:lumMod val="95000"/>
              <a:alpha val="64706"/>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6" name="5 CuadroTexto"/>
          <p:cNvSpPr txBox="1"/>
          <p:nvPr/>
        </p:nvSpPr>
        <p:spPr>
          <a:xfrm>
            <a:off x="539750" y="4791075"/>
            <a:ext cx="8280400"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El Partenón fue construido en mármol del Pentélico, al igual que casi toda la Acrópolis, y fue un templo dedicado a Atenea </a:t>
            </a:r>
            <a:r>
              <a:rPr lang="es-ES" b="1" dirty="0" err="1">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Partenos</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construido según los cánones del estilo dórico.</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24000">
        <p15:prstTrans prst="fallOver"/>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nodeType="withEffect">
                                  <p:stCondLst>
                                    <p:cond delay="0"/>
                                  </p:stCondLst>
                                  <p:childTnLst>
                                    <p:animEffect transition="out" filter="barn(outHorizontal)">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3000"/>
                                        <p:tgtEl>
                                          <p:spTgt spid="9"/>
                                        </p:tgtEl>
                                      </p:cBhvr>
                                    </p:animEffect>
                                    <p:set>
                                      <p:cBhvr>
                                        <p:cTn id="10" dur="1" fill="hold">
                                          <p:stCondLst>
                                            <p:cond delay="2999"/>
                                          </p:stCondLst>
                                        </p:cTn>
                                        <p:tgtEl>
                                          <p:spTgt spid="9"/>
                                        </p:tgtEl>
                                        <p:attrNameLst>
                                          <p:attrName>style.visibility</p:attrName>
                                        </p:attrNameLst>
                                      </p:cBhvr>
                                      <p:to>
                                        <p:strVal val="hidden"/>
                                      </p:to>
                                    </p:se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4/3*#ppt_w"/>
                                          </p:val>
                                        </p:tav>
                                        <p:tav tm="100000">
                                          <p:val>
                                            <p:strVal val="#ppt_w"/>
                                          </p:val>
                                        </p:tav>
                                      </p:tavLst>
                                    </p:anim>
                                    <p:anim calcmode="lin" valueType="num">
                                      <p:cBhvr>
                                        <p:cTn id="14" dur="3000" fill="hold"/>
                                        <p:tgtEl>
                                          <p:spTgt spid="4"/>
                                        </p:tgtEl>
                                        <p:attrNameLst>
                                          <p:attrName>ppt_h</p:attrName>
                                        </p:attrNameLst>
                                      </p:cBhvr>
                                      <p:tavLst>
                                        <p:tav tm="0">
                                          <p:val>
                                            <p:strVal val="4/3*#ppt_h"/>
                                          </p:val>
                                        </p:tav>
                                        <p:tav tm="100000">
                                          <p:val>
                                            <p:strVal val="#ppt_h"/>
                                          </p:val>
                                        </p:tav>
                                      </p:tavLst>
                                    </p:anim>
                                  </p:childTnLst>
                                </p:cTn>
                              </p:par>
                              <p:par>
                                <p:cTn id="15" presetID="4"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ox(out)">
                                      <p:cBhvr>
                                        <p:cTn id="17" dur="3000"/>
                                        <p:tgtEl>
                                          <p:spTgt spid="4"/>
                                        </p:tgtEl>
                                      </p:cBhvr>
                                    </p:animEffect>
                                  </p:childTnLst>
                                </p:cTn>
                              </p:par>
                            </p:childTnLst>
                          </p:cTn>
                        </p:par>
                        <p:par>
                          <p:cTn id="18" fill="hold">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1"/>
                                          </p:val>
                                        </p:tav>
                                        <p:tav tm="100000">
                                          <p:val>
                                            <p:strVal val="#ppt_x"/>
                                          </p:val>
                                        </p:tav>
                                      </p:tavLst>
                                    </p:anim>
                                    <p:anim calcmode="lin" valueType="num">
                                      <p:cBhvr>
                                        <p:cTn id="23"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546197848_de0383113e_b.jpg"/>
          <p:cNvPicPr>
            <a:picLocks noChangeAspect="1"/>
          </p:cNvPicPr>
          <p:nvPr/>
        </p:nvPicPr>
        <p:blipFill>
          <a:blip r:embed="rId2" cstate="print"/>
          <a:srcRect/>
          <a:stretch>
            <a:fillRect/>
          </a:stretch>
        </p:blipFill>
        <p:spPr bwMode="auto">
          <a:xfrm>
            <a:off x="0" y="4763"/>
            <a:ext cx="9144000" cy="5710237"/>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5546197848_de0383113e_b.jpg"/>
          <p:cNvPicPr>
            <a:picLocks noChangeAspect="1"/>
          </p:cNvPicPr>
          <p:nvPr/>
        </p:nvPicPr>
        <p:blipFill>
          <a:blip r:embed="rId2" cstate="print"/>
          <a:srcRect/>
          <a:stretch>
            <a:fillRect/>
          </a:stretch>
        </p:blipFill>
        <p:spPr bwMode="auto">
          <a:xfrm>
            <a:off x="0" y="0"/>
            <a:ext cx="9144000" cy="571182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468313" y="4370388"/>
            <a:ext cx="8351837"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El </a:t>
            </a:r>
            <a:r>
              <a:rPr lang="es-ES" b="1" i="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templo del Partenón</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es períptero, está rodeado de columnas alineadas en cada uno de sus lados, conformando un peristilo exterior y </a:t>
            </a:r>
            <a:r>
              <a:rPr lang="es-ES" b="1" dirty="0" err="1">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octástilo</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Posee 8 columnas dóricas en la vista frontal y trasera y 17 en los laterales, así como cariátides que son columnas en forma de mujer.</a:t>
            </a:r>
          </a:p>
        </p:txBody>
      </p:sp>
    </p:spTree>
  </p:cSld>
  <p:clrMapOvr>
    <a:masterClrMapping/>
  </p:clrMapOvr>
  <mc:AlternateContent xmlns:mc="http://schemas.openxmlformats.org/markup-compatibility/2006">
    <mc:Choice xmlns:p14="http://schemas.microsoft.com/office/powerpoint/2010/main" Requires="p14">
      <p:transition spd="slow" p14:dur="2000" advTm="32000">
        <p:randomBar dir="vert"/>
      </p:transition>
    </mc:Choice>
    <mc:Fallback>
      <p:transition spd="slow" advTm="32000">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fltVal val="0"/>
                                          </p:val>
                                        </p:tav>
                                        <p:tav tm="100000">
                                          <p:val>
                                            <p:strVal val="#ppt_w"/>
                                          </p:val>
                                        </p:tav>
                                      </p:tavLst>
                                    </p:anim>
                                    <p:anim calcmode="lin" valueType="num">
                                      <p:cBhvr>
                                        <p:cTn id="8" dur="3000" fill="hold"/>
                                        <p:tgtEl>
                                          <p:spTgt spid="5"/>
                                        </p:tgtEl>
                                        <p:attrNameLst>
                                          <p:attrName>ppt_h</p:attrName>
                                        </p:attrNameLst>
                                      </p:cBhvr>
                                      <p:tavLst>
                                        <p:tav tm="0">
                                          <p:val>
                                            <p:strVal val="#ppt_h"/>
                                          </p:val>
                                        </p:tav>
                                        <p:tav tm="100000">
                                          <p:val>
                                            <p:strVal val="#ppt_h"/>
                                          </p:val>
                                        </p:tav>
                                      </p:tavLst>
                                    </p:anim>
                                  </p:childTnLst>
                                </p:cTn>
                              </p:par>
                              <p:par>
                                <p:cTn id="9" presetID="6" presetClass="entr" presetSubtype="16"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circle(in)">
                                      <p:cBhvr>
                                        <p:cTn id="11" dur="3000"/>
                                        <p:tgtEl>
                                          <p:spTgt spid="5"/>
                                        </p:tgtEl>
                                      </p:cBhvr>
                                    </p:animEffect>
                                  </p:childTnLst>
                                </p:cTn>
                              </p:par>
                              <p:par>
                                <p:cTn id="12" presetID="23" presetClass="entr" presetSubtype="27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2/3*#ppt_w"/>
                                          </p:val>
                                        </p:tav>
                                        <p:tav tm="100000">
                                          <p:val>
                                            <p:strVal val="#ppt_w"/>
                                          </p:val>
                                        </p:tav>
                                      </p:tavLst>
                                    </p:anim>
                                    <p:anim calcmode="lin" valueType="num">
                                      <p:cBhvr>
                                        <p:cTn id="15" dur="3000" fill="hold"/>
                                        <p:tgtEl>
                                          <p:spTgt spid="4"/>
                                        </p:tgtEl>
                                        <p:attrNameLst>
                                          <p:attrName>ppt_h</p:attrName>
                                        </p:attrNameLst>
                                      </p:cBhvr>
                                      <p:tavLst>
                                        <p:tav tm="0">
                                          <p:val>
                                            <p:strVal val="2/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ox(out)">
                                      <p:cBhvr>
                                        <p:cTn id="18" dur="3000"/>
                                        <p:tgtEl>
                                          <p:spTgt spid="4"/>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1"/>
                                          </p:val>
                                        </p:tav>
                                        <p:tav tm="100000">
                                          <p:val>
                                            <p:strVal val="#ppt_x"/>
                                          </p:val>
                                        </p:tav>
                                      </p:tavLst>
                                    </p:anim>
                                    <p:anim calcmode="lin" valueType="num">
                                      <p:cBhvr>
                                        <p:cTn id="2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31038040989_full.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131038040989_full.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468313" y="4945063"/>
            <a:ext cx="8424862" cy="646112"/>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Está regido por una fórmula matemática, que hace que las columnas de los laterales es igual al número de las columnas del frente por dos y más uno.</a:t>
            </a:r>
          </a:p>
        </p:txBody>
      </p:sp>
    </p:spTree>
  </p:cSld>
  <p:clrMapOvr>
    <a:masterClrMapping/>
  </p:clrMapOvr>
  <mc:AlternateContent xmlns:mc="http://schemas.openxmlformats.org/markup-compatibility/2006">
    <mc:Choice xmlns:p14="http://schemas.microsoft.com/office/powerpoint/2010/main" Requires="p14">
      <p:transition spd="slow" p14:dur="2000" advTm="21000">
        <p:randomBar dir="vert"/>
      </p:transition>
    </mc:Choice>
    <mc:Fallback>
      <p:transition spd="slow" advTm="21000">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5"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down)">
                                      <p:cBhvr>
                                        <p:cTn id="7" dur="3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2000" fill="hold"/>
                                        <p:tgtEl>
                                          <p:spTgt spid="4"/>
                                        </p:tgtEl>
                                        <p:attrNameLst>
                                          <p:attrName>ppt_w</p:attrName>
                                        </p:attrNameLst>
                                      </p:cBhvr>
                                      <p:tavLst>
                                        <p:tav tm="0">
                                          <p:val>
                                            <p:strVal val="4/3*#ppt_w"/>
                                          </p:val>
                                        </p:tav>
                                        <p:tav tm="100000">
                                          <p:val>
                                            <p:strVal val="#ppt_w"/>
                                          </p:val>
                                        </p:tav>
                                      </p:tavLst>
                                    </p:anim>
                                    <p:anim calcmode="lin" valueType="num">
                                      <p:cBhvr>
                                        <p:cTn id="11" dur="2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2000" fill="hold"/>
                                        <p:tgtEl>
                                          <p:spTgt spid="5"/>
                                        </p:tgtEl>
                                        <p:attrNameLst>
                                          <p:attrName>ppt_w</p:attrName>
                                        </p:attrNameLst>
                                      </p:cBhvr>
                                      <p:tavLst>
                                        <p:tav tm="0">
                                          <p:val>
                                            <p:strVal val="4/3*#ppt_w"/>
                                          </p:val>
                                        </p:tav>
                                        <p:tav tm="100000">
                                          <p:val>
                                            <p:strVal val="#ppt_w"/>
                                          </p:val>
                                        </p:tav>
                                      </p:tavLst>
                                    </p:anim>
                                    <p:anim calcmode="lin" valueType="num">
                                      <p:cBhvr>
                                        <p:cTn id="15" dur="2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3000"/>
                                        <p:tgtEl>
                                          <p:spTgt spid="5"/>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6590071609_85cd62c92f_b.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3 Imagen" descr="6590071609_85cd62c92f_b.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611188" y="4945063"/>
            <a:ext cx="7848600" cy="646112"/>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err="1">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Kalícrates</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cuidó de la construcción y Fidias de la dirección artística y de la decoración. Las obras se terminaron hacia el año 438 A.C.</a:t>
            </a:r>
          </a:p>
        </p:txBody>
      </p:sp>
      <p:sp>
        <p:nvSpPr>
          <p:cNvPr id="7" name="6 CuadroTexto"/>
          <p:cNvSpPr txBox="1"/>
          <p:nvPr/>
        </p:nvSpPr>
        <p:spPr>
          <a:xfrm>
            <a:off x="611188" y="4370388"/>
            <a:ext cx="7920037" cy="646112"/>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r>
              <a:rPr lang="es-ES" b="1" dirty="0">
                <a:effectLst>
                  <a:glow rad="101600">
                    <a:srgbClr val="C00000">
                      <a:alpha val="60000"/>
                    </a:srgbClr>
                  </a:glow>
                  <a:outerShdw blurRad="38100" dist="38100" dir="2700000" algn="tl">
                    <a:srgbClr val="1F497D"/>
                  </a:outerShdw>
                </a:effectLst>
              </a:rPr>
              <a:t>Se comenzó a construir en el 447 A.C. siguiendo el proyecto de los arquitectos </a:t>
            </a:r>
            <a:r>
              <a:rPr lang="es-ES" b="1" dirty="0" err="1">
                <a:effectLst>
                  <a:glow rad="101600">
                    <a:srgbClr val="C00000">
                      <a:alpha val="60000"/>
                    </a:srgbClr>
                  </a:glow>
                  <a:outerShdw blurRad="38100" dist="38100" dir="2700000" algn="tl">
                    <a:srgbClr val="1F497D"/>
                  </a:outerShdw>
                </a:effectLst>
              </a:rPr>
              <a:t>Ictinos</a:t>
            </a:r>
            <a:r>
              <a:rPr lang="es-ES" b="1" dirty="0">
                <a:effectLst>
                  <a:glow rad="101600">
                    <a:srgbClr val="C00000">
                      <a:alpha val="60000"/>
                    </a:srgbClr>
                  </a:glow>
                  <a:outerShdw blurRad="38100" dist="38100" dir="2700000" algn="tl">
                    <a:srgbClr val="1F497D"/>
                  </a:outerShdw>
                </a:effectLst>
              </a:rPr>
              <a:t> y </a:t>
            </a:r>
            <a:r>
              <a:rPr lang="es-ES" b="1" dirty="0" err="1">
                <a:effectLst>
                  <a:glow rad="101600">
                    <a:srgbClr val="C00000">
                      <a:alpha val="60000"/>
                    </a:srgbClr>
                  </a:glow>
                  <a:outerShdw blurRad="38100" dist="38100" dir="2700000" algn="tl">
                    <a:srgbClr val="1F497D"/>
                  </a:outerShdw>
                </a:effectLst>
              </a:rPr>
              <a:t>Kalícrates</a:t>
            </a:r>
            <a:r>
              <a:rPr lang="es-ES" b="1" dirty="0">
                <a:effectLst>
                  <a:glow rad="101600">
                    <a:srgbClr val="C00000">
                      <a:alpha val="60000"/>
                    </a:srgbClr>
                  </a:glow>
                  <a:outerShdw blurRad="38100" dist="38100" dir="2700000" algn="tl">
                    <a:srgbClr val="1F497D"/>
                  </a:outerShdw>
                </a:effectLst>
              </a:rPr>
              <a:t> bajo la supervisión del maestro Fidias. </a:t>
            </a:r>
          </a:p>
        </p:txBody>
      </p:sp>
    </p:spTree>
  </p:cSld>
  <p:clrMapOvr>
    <a:masterClrMapping/>
  </p:clrMapOvr>
  <mc:AlternateContent xmlns:mc="http://schemas.openxmlformats.org/markup-compatibility/2006">
    <mc:Choice xmlns:p14="http://schemas.microsoft.com/office/powerpoint/2010/main" Requires="p14">
      <p:transition spd="slow" p14:dur="2250" advTm="33000">
        <p:blinds dir="vert"/>
      </p:transition>
    </mc:Choice>
    <mc:Fallback>
      <p:transition spd="slow" advTm="33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fltVal val="0"/>
                                          </p:val>
                                        </p:tav>
                                        <p:tav tm="100000">
                                          <p:val>
                                            <p:strVal val="#ppt_w"/>
                                          </p:val>
                                        </p:tav>
                                      </p:tavLst>
                                    </p:anim>
                                    <p:anim calcmode="lin" valueType="num">
                                      <p:cBhvr>
                                        <p:cTn id="8" dur="3000" fill="hold"/>
                                        <p:tgtEl>
                                          <p:spTgt spid="5"/>
                                        </p:tgtEl>
                                        <p:attrNameLst>
                                          <p:attrName>ppt_h</p:attrName>
                                        </p:attrNameLst>
                                      </p:cBhvr>
                                      <p:tavLst>
                                        <p:tav tm="0">
                                          <p:val>
                                            <p:strVal val="#ppt_h"/>
                                          </p:val>
                                        </p:tav>
                                        <p:tav tm="100000">
                                          <p:val>
                                            <p:strVal val="#ppt_h"/>
                                          </p:val>
                                        </p:tav>
                                      </p:tavLst>
                                    </p:anim>
                                  </p:childTnLst>
                                </p:cTn>
                              </p:par>
                              <p:par>
                                <p:cTn id="9" presetID="13" presetClass="entr" presetSubtype="16"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plus(in)">
                                      <p:cBhvr>
                                        <p:cTn id="11" dur="3000"/>
                                        <p:tgtEl>
                                          <p:spTgt spid="5"/>
                                        </p:tgtEl>
                                      </p:cBhvr>
                                    </p:animEffect>
                                  </p:childTnLst>
                                </p:cTn>
                              </p:par>
                              <p:par>
                                <p:cTn id="12" presetID="13" presetClass="entr" presetSubtype="16"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plus(in)">
                                      <p:cBhvr>
                                        <p:cTn id="14" dur="3000"/>
                                        <p:tgtEl>
                                          <p:spTgt spid="4"/>
                                        </p:tgtEl>
                                      </p:cBhvr>
                                    </p:animEffect>
                                  </p:childTnLst>
                                </p:cTn>
                              </p:par>
                            </p:childTnLst>
                          </p:cTn>
                        </p:par>
                        <p:par>
                          <p:cTn id="15" fill="hold">
                            <p:stCondLst>
                              <p:cond delay="3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7"/>
                                        </p:tgtEl>
                                        <p:attrNameLst>
                                          <p:attrName>style.visibility</p:attrName>
                                        </p:attrNameLst>
                                      </p:cBhvr>
                                      <p:to>
                                        <p:strVal val="visible"/>
                                      </p:to>
                                    </p:set>
                                    <p:animEffect transition="in" filter="fade">
                                      <p:cBhvr>
                                        <p:cTn id="18" dur="1000"/>
                                        <p:tgtEl>
                                          <p:spTgt spid="7"/>
                                        </p:tgtEl>
                                      </p:cBhvr>
                                    </p:animEffect>
                                    <p:anim calcmode="lin" valueType="num">
                                      <p:cBhvr>
                                        <p:cTn id="19" dur="1000" fill="hold"/>
                                        <p:tgtEl>
                                          <p:spTgt spid="7"/>
                                        </p:tgtEl>
                                        <p:attrNameLst>
                                          <p:attrName>ppt_x</p:attrName>
                                        </p:attrNameLst>
                                      </p:cBhvr>
                                      <p:tavLst>
                                        <p:tav tm="0">
                                          <p:val>
                                            <p:strVal val="#ppt_x-.1"/>
                                          </p:val>
                                        </p:tav>
                                        <p:tav tm="100000">
                                          <p:val>
                                            <p:strVal val="#ppt_x"/>
                                          </p:val>
                                        </p:tav>
                                      </p:tavLst>
                                    </p:anim>
                                    <p:anim calcmode="lin" valueType="num">
                                      <p:cBhvr>
                                        <p:cTn id="20" dur="1000" fill="hold"/>
                                        <p:tgtEl>
                                          <p:spTgt spid="7"/>
                                        </p:tgtEl>
                                        <p:attrNameLst>
                                          <p:attrName>ppt_y</p:attrName>
                                        </p:attrNameLst>
                                      </p:cBhvr>
                                      <p:tavLst>
                                        <p:tav tm="0">
                                          <p:val>
                                            <p:strVal val="#ppt_y"/>
                                          </p:val>
                                        </p:tav>
                                        <p:tav tm="100000">
                                          <p:val>
                                            <p:strVal val="#ppt_y"/>
                                          </p:val>
                                        </p:tav>
                                      </p:tavLst>
                                    </p:anim>
                                  </p:childTnLst>
                                </p:cTn>
                              </p:par>
                            </p:childTnLst>
                          </p:cTn>
                        </p:par>
                        <p:par>
                          <p:cTn id="21" fill="hold">
                            <p:stCondLst>
                              <p:cond delay="156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8756365479_70829b3431_b.jpg"/>
          <p:cNvPicPr>
            <a:picLocks noChangeAspect="1"/>
          </p:cNvPicPr>
          <p:nvPr/>
        </p:nvPicPr>
        <p:blipFill>
          <a:blip r:embed="rId2" cstate="print"/>
          <a:srcRect/>
          <a:stretch>
            <a:fillRect/>
          </a:stretch>
        </p:blipFill>
        <p:spPr bwMode="auto">
          <a:xfrm>
            <a:off x="0" y="-382588"/>
            <a:ext cx="9144000" cy="609758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3 Imagen" descr="8756365479_70829b3431_b.jpg"/>
          <p:cNvPicPr>
            <a:picLocks noChangeAspect="1"/>
          </p:cNvPicPr>
          <p:nvPr/>
        </p:nvPicPr>
        <p:blipFill>
          <a:blip r:embed="rId2" cstate="print"/>
          <a:srcRect/>
          <a:stretch>
            <a:fillRect/>
          </a:stretch>
        </p:blipFill>
        <p:spPr bwMode="auto">
          <a:xfrm>
            <a:off x="0" y="-382588"/>
            <a:ext cx="9144000" cy="609758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684213" y="4873625"/>
            <a:ext cx="7848600"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Su funcionalidad era mayormente religiosa: se dedicó a la diosa de la sabiduría y las artes Palas Atenea, fundadora de Atenas.</a:t>
            </a:r>
          </a:p>
        </p:txBody>
      </p:sp>
    </p:spTree>
  </p:cSld>
  <p:clrMapOvr>
    <a:masterClrMapping/>
  </p:clrMapOvr>
  <mc:AlternateContent xmlns:mc="http://schemas.openxmlformats.org/markup-compatibility/2006">
    <mc:Choice xmlns:p14="http://schemas.microsoft.com/office/powerpoint/2010/main" Requires="p14">
      <p:transition spd="slow" p14:dur="2250" advTm="19000">
        <p:blinds dir="vert"/>
      </p:transition>
    </mc:Choice>
    <mc:Fallback>
      <p:transition spd="slow" advTm="19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3000" fill="hold"/>
                                        <p:tgtEl>
                                          <p:spTgt spid="7"/>
                                        </p:tgtEl>
                                        <p:attrNameLst>
                                          <p:attrName>ppt_w</p:attrName>
                                        </p:attrNameLst>
                                      </p:cBhvr>
                                      <p:tavLst>
                                        <p:tav tm="0">
                                          <p:val>
                                            <p:fltVal val="0"/>
                                          </p:val>
                                        </p:tav>
                                        <p:tav tm="100000">
                                          <p:val>
                                            <p:strVal val="#ppt_w"/>
                                          </p:val>
                                        </p:tav>
                                      </p:tavLst>
                                    </p:anim>
                                    <p:anim calcmode="lin" valueType="num">
                                      <p:cBhvr>
                                        <p:cTn id="8" dur="3000" fill="hold"/>
                                        <p:tgtEl>
                                          <p:spTgt spid="7"/>
                                        </p:tgtEl>
                                        <p:attrNameLst>
                                          <p:attrName>ppt_h</p:attrName>
                                        </p:attrNameLst>
                                      </p:cBhvr>
                                      <p:tavLst>
                                        <p:tav tm="0">
                                          <p:val>
                                            <p:strVal val="#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diamond(out)">
                                      <p:cBhvr>
                                        <p:cTn id="11" dur="3000"/>
                                        <p:tgtEl>
                                          <p:spTgt spid="7"/>
                                        </p:tgtEl>
                                      </p:cBhvr>
                                    </p:animEffec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8" presetClass="entr" presetSubtype="1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in)">
                                      <p:cBhvr>
                                        <p:cTn id="18" dur="3000"/>
                                        <p:tgtEl>
                                          <p:spTgt spid="4"/>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18 Imagen" descr="Diapositiva3.JPG"/>
          <p:cNvPicPr>
            <a:picLocks noGrp="1" noChangeAspect="1"/>
          </p:cNvPicPr>
          <p:nvPr isPhoto="1"/>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2" name="1 Cheurón"/>
          <p:cNvSpPr/>
          <p:nvPr/>
        </p:nvSpPr>
        <p:spPr>
          <a:xfrm>
            <a:off x="0" y="11113"/>
            <a:ext cx="4749800" cy="5713412"/>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blipFill dpi="0" rotWithShape="1">
            <a:blip r:embed="rId3">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 Cheurón"/>
          <p:cNvSpPr/>
          <p:nvPr/>
        </p:nvSpPr>
        <p:spPr>
          <a:xfrm>
            <a:off x="0" y="714375"/>
            <a:ext cx="3059113" cy="4286250"/>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blipFill dpi="0" rotWithShape="1">
            <a:blip r:embed="rId3">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4" name="1 Cheurón"/>
          <p:cNvSpPr/>
          <p:nvPr/>
        </p:nvSpPr>
        <p:spPr>
          <a:xfrm>
            <a:off x="0" y="1530350"/>
            <a:ext cx="2051050" cy="2654300"/>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blipFill dpi="0" rotWithShape="1">
            <a:blip r:embed="rId3">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5" name="1 Cheurón"/>
          <p:cNvSpPr/>
          <p:nvPr/>
        </p:nvSpPr>
        <p:spPr>
          <a:xfrm flipH="1">
            <a:off x="4394200" y="0"/>
            <a:ext cx="4749800" cy="5711825"/>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blipFill dpi="0" rotWithShape="1">
            <a:blip r:embed="rId3">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7" name="1 Cheurón"/>
          <p:cNvSpPr/>
          <p:nvPr/>
        </p:nvSpPr>
        <p:spPr>
          <a:xfrm flipH="1">
            <a:off x="6084888" y="655638"/>
            <a:ext cx="3059112" cy="4405312"/>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blipFill dpi="0" rotWithShape="1">
            <a:blip r:embed="rId3">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8" name="1 Cheurón"/>
          <p:cNvSpPr/>
          <p:nvPr/>
        </p:nvSpPr>
        <p:spPr>
          <a:xfrm flipH="1">
            <a:off x="7080250" y="1547813"/>
            <a:ext cx="2052638" cy="2655887"/>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blipFill dpi="0" rotWithShape="1">
            <a:blip r:embed="rId3">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CuadroTexto"/>
          <p:cNvSpPr txBox="1"/>
          <p:nvPr/>
        </p:nvSpPr>
        <p:spPr>
          <a:xfrm>
            <a:off x="611188" y="4945063"/>
            <a:ext cx="7777162" cy="64770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En el interior del Partenón se ubicaba una gran escultura de Atenea </a:t>
            </a:r>
            <a:r>
              <a:rPr lang="es-ES" b="1" dirty="0" err="1">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Partenos</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o Criselefantina (de oro y marfil), obra realizada por Fidias.</a:t>
            </a:r>
          </a:p>
        </p:txBody>
      </p:sp>
    </p:spTree>
  </p:cSld>
  <p:clrMapOvr>
    <a:masterClrMapping/>
  </p:clrMapOvr>
  <mc:AlternateContent xmlns:mc="http://schemas.openxmlformats.org/markup-compatibility/2006">
    <mc:Choice xmlns:p14="http://schemas.microsoft.com/office/powerpoint/2010/main" Requires="p14">
      <p:transition spd="slow" p14:dur="2500" advTm="25000">
        <p:checker/>
      </p:transition>
    </mc:Choice>
    <mc:Fallback>
      <p:transition spd="slow" advTm="25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3000" fill="hold"/>
                                        <p:tgtEl>
                                          <p:spTgt spid="12"/>
                                        </p:tgtEl>
                                        <p:attrNameLst>
                                          <p:attrName>ppt_x</p:attrName>
                                        </p:attrNameLst>
                                      </p:cBhvr>
                                      <p:tavLst>
                                        <p:tav tm="0">
                                          <p:val>
                                            <p:strVal val="1+#ppt_w/2"/>
                                          </p:val>
                                        </p:tav>
                                        <p:tav tm="100000">
                                          <p:val>
                                            <p:strVal val="#ppt_x"/>
                                          </p:val>
                                        </p:tav>
                                      </p:tavLst>
                                    </p:anim>
                                    <p:anim calcmode="lin" valueType="num">
                                      <p:cBhvr additive="base">
                                        <p:cTn id="8" dur="3000" fill="hold"/>
                                        <p:tgtEl>
                                          <p:spTgt spid="12"/>
                                        </p:tgtEl>
                                        <p:attrNameLst>
                                          <p:attrName>ppt_y</p:attrName>
                                        </p:attrNameLst>
                                      </p:cBhvr>
                                      <p:tavLst>
                                        <p:tav tm="0">
                                          <p:val>
                                            <p:strVal val="#ppt_y"/>
                                          </p:val>
                                        </p:tav>
                                        <p:tav tm="100000">
                                          <p:val>
                                            <p:strVal val="#ppt_y"/>
                                          </p:val>
                                        </p:tav>
                                      </p:tavLst>
                                    </p:anim>
                                  </p:childTnLst>
                                </p:cTn>
                              </p:par>
                              <p:par>
                                <p:cTn id="9" presetID="23" presetClass="entr" presetSubtype="16"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p:cTn id="11" dur="3000" fill="hold"/>
                                        <p:tgtEl>
                                          <p:spTgt spid="12"/>
                                        </p:tgtEl>
                                        <p:attrNameLst>
                                          <p:attrName>ppt_w</p:attrName>
                                        </p:attrNameLst>
                                      </p:cBhvr>
                                      <p:tavLst>
                                        <p:tav tm="0">
                                          <p:val>
                                            <p:fltVal val="0"/>
                                          </p:val>
                                        </p:tav>
                                        <p:tav tm="100000">
                                          <p:val>
                                            <p:strVal val="#ppt_w"/>
                                          </p:val>
                                        </p:tav>
                                      </p:tavLst>
                                    </p:anim>
                                    <p:anim calcmode="lin" valueType="num">
                                      <p:cBhvr>
                                        <p:cTn id="12" dur="3000" fill="hold"/>
                                        <p:tgtEl>
                                          <p:spTgt spid="12"/>
                                        </p:tgtEl>
                                        <p:attrNameLst>
                                          <p:attrName>ppt_h</p:attrName>
                                        </p:attrNameLst>
                                      </p:cBhvr>
                                      <p:tavLst>
                                        <p:tav tm="0">
                                          <p:val>
                                            <p:fltVal val="0"/>
                                          </p:val>
                                        </p:tav>
                                        <p:tav tm="100000">
                                          <p:val>
                                            <p:strVal val="#ppt_h"/>
                                          </p:val>
                                        </p:tav>
                                      </p:tavLst>
                                    </p:anim>
                                  </p:childTnLst>
                                </p:cTn>
                              </p:par>
                              <p:par>
                                <p:cTn id="13" presetID="8" presetClass="emph" presetSubtype="0" fill="hold" nodeType="withEffect">
                                  <p:stCondLst>
                                    <p:cond delay="0"/>
                                  </p:stCondLst>
                                  <p:childTnLst>
                                    <p:animRot by="21600000">
                                      <p:cBhvr>
                                        <p:cTn id="14" dur="2000" fill="hold"/>
                                        <p:tgtEl>
                                          <p:spTgt spid="12"/>
                                        </p:tgtEl>
                                        <p:attrNameLst>
                                          <p:attrName>r</p:attrName>
                                        </p:attrNameLst>
                                      </p:cBhvr>
                                    </p:animRot>
                                  </p:childTnLst>
                                </p:cTn>
                              </p:par>
                              <p:par>
                                <p:cTn id="15" presetID="2" presetClass="entr" presetSubtype="2" fill="hold" nodeType="with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additive="base">
                                        <p:cTn id="17" dur="3000" fill="hold"/>
                                        <p:tgtEl>
                                          <p:spTgt spid="13"/>
                                        </p:tgtEl>
                                        <p:attrNameLst>
                                          <p:attrName>ppt_x</p:attrName>
                                        </p:attrNameLst>
                                      </p:cBhvr>
                                      <p:tavLst>
                                        <p:tav tm="0">
                                          <p:val>
                                            <p:strVal val="1+#ppt_w/2"/>
                                          </p:val>
                                        </p:tav>
                                        <p:tav tm="100000">
                                          <p:val>
                                            <p:strVal val="#ppt_x"/>
                                          </p:val>
                                        </p:tav>
                                      </p:tavLst>
                                    </p:anim>
                                    <p:anim calcmode="lin" valueType="num">
                                      <p:cBhvr additive="base">
                                        <p:cTn id="18" dur="3000" fill="hold"/>
                                        <p:tgtEl>
                                          <p:spTgt spid="13"/>
                                        </p:tgtEl>
                                        <p:attrNameLst>
                                          <p:attrName>ppt_y</p:attrName>
                                        </p:attrNameLst>
                                      </p:cBhvr>
                                      <p:tavLst>
                                        <p:tav tm="0">
                                          <p:val>
                                            <p:strVal val="#ppt_y"/>
                                          </p:val>
                                        </p:tav>
                                        <p:tav tm="100000">
                                          <p:val>
                                            <p:strVal val="#ppt_y"/>
                                          </p:val>
                                        </p:tav>
                                      </p:tavLst>
                                    </p:anim>
                                  </p:childTnLst>
                                </p:cTn>
                              </p:par>
                              <p:par>
                                <p:cTn id="19" presetID="23" presetClass="entr" presetSubtype="16" fill="hold" nodeType="with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p:cTn id="21" dur="3000" fill="hold"/>
                                        <p:tgtEl>
                                          <p:spTgt spid="13"/>
                                        </p:tgtEl>
                                        <p:attrNameLst>
                                          <p:attrName>ppt_w</p:attrName>
                                        </p:attrNameLst>
                                      </p:cBhvr>
                                      <p:tavLst>
                                        <p:tav tm="0">
                                          <p:val>
                                            <p:fltVal val="0"/>
                                          </p:val>
                                        </p:tav>
                                        <p:tav tm="100000">
                                          <p:val>
                                            <p:strVal val="#ppt_w"/>
                                          </p:val>
                                        </p:tav>
                                      </p:tavLst>
                                    </p:anim>
                                    <p:anim calcmode="lin" valueType="num">
                                      <p:cBhvr>
                                        <p:cTn id="22" dur="3000" fill="hold"/>
                                        <p:tgtEl>
                                          <p:spTgt spid="13"/>
                                        </p:tgtEl>
                                        <p:attrNameLst>
                                          <p:attrName>ppt_h</p:attrName>
                                        </p:attrNameLst>
                                      </p:cBhvr>
                                      <p:tavLst>
                                        <p:tav tm="0">
                                          <p:val>
                                            <p:fltVal val="0"/>
                                          </p:val>
                                        </p:tav>
                                        <p:tav tm="100000">
                                          <p:val>
                                            <p:strVal val="#ppt_h"/>
                                          </p:val>
                                        </p:tav>
                                      </p:tavLst>
                                    </p:anim>
                                  </p:childTnLst>
                                </p:cTn>
                              </p:par>
                              <p:par>
                                <p:cTn id="23" presetID="8" presetClass="emph" presetSubtype="0" fill="hold" nodeType="withEffect">
                                  <p:stCondLst>
                                    <p:cond delay="0"/>
                                  </p:stCondLst>
                                  <p:childTnLst>
                                    <p:animRot by="21600000">
                                      <p:cBhvr>
                                        <p:cTn id="24" dur="2000" fill="hold"/>
                                        <p:tgtEl>
                                          <p:spTgt spid="13"/>
                                        </p:tgtEl>
                                        <p:attrNameLst>
                                          <p:attrName>r</p:attrName>
                                        </p:attrNameLst>
                                      </p:cBhvr>
                                    </p:animRot>
                                  </p:childTnLst>
                                </p:cTn>
                              </p:par>
                              <p:par>
                                <p:cTn id="25" presetID="2" presetClass="entr" presetSubtype="2" fill="hold" nodeType="withEffect">
                                  <p:stCondLst>
                                    <p:cond delay="0"/>
                                  </p:stCondLst>
                                  <p:childTnLst>
                                    <p:set>
                                      <p:cBhvr>
                                        <p:cTn id="26" dur="1" fill="hold">
                                          <p:stCondLst>
                                            <p:cond delay="0"/>
                                          </p:stCondLst>
                                        </p:cTn>
                                        <p:tgtEl>
                                          <p:spTgt spid="14"/>
                                        </p:tgtEl>
                                        <p:attrNameLst>
                                          <p:attrName>style.visibility</p:attrName>
                                        </p:attrNameLst>
                                      </p:cBhvr>
                                      <p:to>
                                        <p:strVal val="visible"/>
                                      </p:to>
                                    </p:set>
                                    <p:anim calcmode="lin" valueType="num">
                                      <p:cBhvr additive="base">
                                        <p:cTn id="27" dur="3000" fill="hold"/>
                                        <p:tgtEl>
                                          <p:spTgt spid="14"/>
                                        </p:tgtEl>
                                        <p:attrNameLst>
                                          <p:attrName>ppt_x</p:attrName>
                                        </p:attrNameLst>
                                      </p:cBhvr>
                                      <p:tavLst>
                                        <p:tav tm="0">
                                          <p:val>
                                            <p:strVal val="1+#ppt_w/2"/>
                                          </p:val>
                                        </p:tav>
                                        <p:tav tm="100000">
                                          <p:val>
                                            <p:strVal val="#ppt_x"/>
                                          </p:val>
                                        </p:tav>
                                      </p:tavLst>
                                    </p:anim>
                                    <p:anim calcmode="lin" valueType="num">
                                      <p:cBhvr additive="base">
                                        <p:cTn id="28" dur="3000" fill="hold"/>
                                        <p:tgtEl>
                                          <p:spTgt spid="14"/>
                                        </p:tgtEl>
                                        <p:attrNameLst>
                                          <p:attrName>ppt_y</p:attrName>
                                        </p:attrNameLst>
                                      </p:cBhvr>
                                      <p:tavLst>
                                        <p:tav tm="0">
                                          <p:val>
                                            <p:strVal val="#ppt_y"/>
                                          </p:val>
                                        </p:tav>
                                        <p:tav tm="100000">
                                          <p:val>
                                            <p:strVal val="#ppt_y"/>
                                          </p:val>
                                        </p:tav>
                                      </p:tavLst>
                                    </p:anim>
                                  </p:childTnLst>
                                </p:cTn>
                              </p:par>
                              <p:par>
                                <p:cTn id="29" presetID="23" presetClass="entr" presetSubtype="16" fill="hold" nodeType="with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p:cTn id="31" dur="3000" fill="hold"/>
                                        <p:tgtEl>
                                          <p:spTgt spid="14"/>
                                        </p:tgtEl>
                                        <p:attrNameLst>
                                          <p:attrName>ppt_w</p:attrName>
                                        </p:attrNameLst>
                                      </p:cBhvr>
                                      <p:tavLst>
                                        <p:tav tm="0">
                                          <p:val>
                                            <p:fltVal val="0"/>
                                          </p:val>
                                        </p:tav>
                                        <p:tav tm="100000">
                                          <p:val>
                                            <p:strVal val="#ppt_w"/>
                                          </p:val>
                                        </p:tav>
                                      </p:tavLst>
                                    </p:anim>
                                    <p:anim calcmode="lin" valueType="num">
                                      <p:cBhvr>
                                        <p:cTn id="32" dur="3000" fill="hold"/>
                                        <p:tgtEl>
                                          <p:spTgt spid="14"/>
                                        </p:tgtEl>
                                        <p:attrNameLst>
                                          <p:attrName>ppt_h</p:attrName>
                                        </p:attrNameLst>
                                      </p:cBhvr>
                                      <p:tavLst>
                                        <p:tav tm="0">
                                          <p:val>
                                            <p:fltVal val="0"/>
                                          </p:val>
                                        </p:tav>
                                        <p:tav tm="100000">
                                          <p:val>
                                            <p:strVal val="#ppt_h"/>
                                          </p:val>
                                        </p:tav>
                                      </p:tavLst>
                                    </p:anim>
                                  </p:childTnLst>
                                </p:cTn>
                              </p:par>
                              <p:par>
                                <p:cTn id="33" presetID="8" presetClass="emph" presetSubtype="0" fill="hold" nodeType="withEffect">
                                  <p:stCondLst>
                                    <p:cond delay="0"/>
                                  </p:stCondLst>
                                  <p:childTnLst>
                                    <p:animRot by="21600000">
                                      <p:cBhvr>
                                        <p:cTn id="34" dur="2000" fill="hold"/>
                                        <p:tgtEl>
                                          <p:spTgt spid="14"/>
                                        </p:tgtEl>
                                        <p:attrNameLst>
                                          <p:attrName>r</p:attrName>
                                        </p:attrNameLst>
                                      </p:cBhvr>
                                    </p:animRot>
                                  </p:childTnLst>
                                </p:cTn>
                              </p:par>
                              <p:par>
                                <p:cTn id="35" presetID="2" presetClass="entr" presetSubtype="8" fill="hold" nodeType="with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additive="base">
                                        <p:cTn id="37" dur="3000" fill="hold"/>
                                        <p:tgtEl>
                                          <p:spTgt spid="15"/>
                                        </p:tgtEl>
                                        <p:attrNameLst>
                                          <p:attrName>ppt_x</p:attrName>
                                        </p:attrNameLst>
                                      </p:cBhvr>
                                      <p:tavLst>
                                        <p:tav tm="0">
                                          <p:val>
                                            <p:strVal val="0-#ppt_w/2"/>
                                          </p:val>
                                        </p:tav>
                                        <p:tav tm="100000">
                                          <p:val>
                                            <p:strVal val="#ppt_x"/>
                                          </p:val>
                                        </p:tav>
                                      </p:tavLst>
                                    </p:anim>
                                    <p:anim calcmode="lin" valueType="num">
                                      <p:cBhvr additive="base">
                                        <p:cTn id="38" dur="3000" fill="hold"/>
                                        <p:tgtEl>
                                          <p:spTgt spid="15"/>
                                        </p:tgtEl>
                                        <p:attrNameLst>
                                          <p:attrName>ppt_y</p:attrName>
                                        </p:attrNameLst>
                                      </p:cBhvr>
                                      <p:tavLst>
                                        <p:tav tm="0">
                                          <p:val>
                                            <p:strVal val="#ppt_y"/>
                                          </p:val>
                                        </p:tav>
                                        <p:tav tm="100000">
                                          <p:val>
                                            <p:strVal val="#ppt_y"/>
                                          </p:val>
                                        </p:tav>
                                      </p:tavLst>
                                    </p:anim>
                                  </p:childTnLst>
                                </p:cTn>
                              </p:par>
                              <p:par>
                                <p:cTn id="39" presetID="23" presetClass="entr" presetSubtype="16" fill="hold" nodeType="with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p:cTn id="41" dur="3000" fill="hold"/>
                                        <p:tgtEl>
                                          <p:spTgt spid="15"/>
                                        </p:tgtEl>
                                        <p:attrNameLst>
                                          <p:attrName>ppt_w</p:attrName>
                                        </p:attrNameLst>
                                      </p:cBhvr>
                                      <p:tavLst>
                                        <p:tav tm="0">
                                          <p:val>
                                            <p:fltVal val="0"/>
                                          </p:val>
                                        </p:tav>
                                        <p:tav tm="100000">
                                          <p:val>
                                            <p:strVal val="#ppt_w"/>
                                          </p:val>
                                        </p:tav>
                                      </p:tavLst>
                                    </p:anim>
                                    <p:anim calcmode="lin" valueType="num">
                                      <p:cBhvr>
                                        <p:cTn id="42" dur="3000" fill="hold"/>
                                        <p:tgtEl>
                                          <p:spTgt spid="15"/>
                                        </p:tgtEl>
                                        <p:attrNameLst>
                                          <p:attrName>ppt_h</p:attrName>
                                        </p:attrNameLst>
                                      </p:cBhvr>
                                      <p:tavLst>
                                        <p:tav tm="0">
                                          <p:val>
                                            <p:fltVal val="0"/>
                                          </p:val>
                                        </p:tav>
                                        <p:tav tm="100000">
                                          <p:val>
                                            <p:strVal val="#ppt_h"/>
                                          </p:val>
                                        </p:tav>
                                      </p:tavLst>
                                    </p:anim>
                                  </p:childTnLst>
                                </p:cTn>
                              </p:par>
                              <p:par>
                                <p:cTn id="43" presetID="8" presetClass="emph" presetSubtype="0" fill="hold" nodeType="withEffect">
                                  <p:stCondLst>
                                    <p:cond delay="0"/>
                                  </p:stCondLst>
                                  <p:childTnLst>
                                    <p:animRot by="-21600000">
                                      <p:cBhvr>
                                        <p:cTn id="44" dur="2000" fill="hold"/>
                                        <p:tgtEl>
                                          <p:spTgt spid="15"/>
                                        </p:tgtEl>
                                        <p:attrNameLst>
                                          <p:attrName>r</p:attrName>
                                        </p:attrNameLst>
                                      </p:cBhvr>
                                    </p:animRot>
                                  </p:childTnLst>
                                </p:cTn>
                              </p:par>
                              <p:par>
                                <p:cTn id="45" presetID="2" presetClass="entr" presetSubtype="8" fill="hold" nodeType="withEffect">
                                  <p:stCondLst>
                                    <p:cond delay="0"/>
                                  </p:stCondLst>
                                  <p:childTnLst>
                                    <p:set>
                                      <p:cBhvr>
                                        <p:cTn id="46" dur="1" fill="hold">
                                          <p:stCondLst>
                                            <p:cond delay="0"/>
                                          </p:stCondLst>
                                        </p:cTn>
                                        <p:tgtEl>
                                          <p:spTgt spid="17"/>
                                        </p:tgtEl>
                                        <p:attrNameLst>
                                          <p:attrName>style.visibility</p:attrName>
                                        </p:attrNameLst>
                                      </p:cBhvr>
                                      <p:to>
                                        <p:strVal val="visible"/>
                                      </p:to>
                                    </p:set>
                                    <p:anim calcmode="lin" valueType="num">
                                      <p:cBhvr additive="base">
                                        <p:cTn id="47" dur="3000" fill="hold"/>
                                        <p:tgtEl>
                                          <p:spTgt spid="17"/>
                                        </p:tgtEl>
                                        <p:attrNameLst>
                                          <p:attrName>ppt_x</p:attrName>
                                        </p:attrNameLst>
                                      </p:cBhvr>
                                      <p:tavLst>
                                        <p:tav tm="0">
                                          <p:val>
                                            <p:strVal val="0-#ppt_w/2"/>
                                          </p:val>
                                        </p:tav>
                                        <p:tav tm="100000">
                                          <p:val>
                                            <p:strVal val="#ppt_x"/>
                                          </p:val>
                                        </p:tav>
                                      </p:tavLst>
                                    </p:anim>
                                    <p:anim calcmode="lin" valueType="num">
                                      <p:cBhvr additive="base">
                                        <p:cTn id="48" dur="3000" fill="hold"/>
                                        <p:tgtEl>
                                          <p:spTgt spid="17"/>
                                        </p:tgtEl>
                                        <p:attrNameLst>
                                          <p:attrName>ppt_y</p:attrName>
                                        </p:attrNameLst>
                                      </p:cBhvr>
                                      <p:tavLst>
                                        <p:tav tm="0">
                                          <p:val>
                                            <p:strVal val="#ppt_y"/>
                                          </p:val>
                                        </p:tav>
                                        <p:tav tm="100000">
                                          <p:val>
                                            <p:strVal val="#ppt_y"/>
                                          </p:val>
                                        </p:tav>
                                      </p:tavLst>
                                    </p:anim>
                                  </p:childTnLst>
                                </p:cTn>
                              </p:par>
                              <p:par>
                                <p:cTn id="49" presetID="23" presetClass="entr" presetSubtype="16" fill="hold" nodeType="withEffect">
                                  <p:stCondLst>
                                    <p:cond delay="0"/>
                                  </p:stCondLst>
                                  <p:childTnLst>
                                    <p:set>
                                      <p:cBhvr>
                                        <p:cTn id="50" dur="1" fill="hold">
                                          <p:stCondLst>
                                            <p:cond delay="0"/>
                                          </p:stCondLst>
                                        </p:cTn>
                                        <p:tgtEl>
                                          <p:spTgt spid="17"/>
                                        </p:tgtEl>
                                        <p:attrNameLst>
                                          <p:attrName>style.visibility</p:attrName>
                                        </p:attrNameLst>
                                      </p:cBhvr>
                                      <p:to>
                                        <p:strVal val="visible"/>
                                      </p:to>
                                    </p:set>
                                    <p:anim calcmode="lin" valueType="num">
                                      <p:cBhvr>
                                        <p:cTn id="51" dur="3000" fill="hold"/>
                                        <p:tgtEl>
                                          <p:spTgt spid="17"/>
                                        </p:tgtEl>
                                        <p:attrNameLst>
                                          <p:attrName>ppt_w</p:attrName>
                                        </p:attrNameLst>
                                      </p:cBhvr>
                                      <p:tavLst>
                                        <p:tav tm="0">
                                          <p:val>
                                            <p:fltVal val="0"/>
                                          </p:val>
                                        </p:tav>
                                        <p:tav tm="100000">
                                          <p:val>
                                            <p:strVal val="#ppt_w"/>
                                          </p:val>
                                        </p:tav>
                                      </p:tavLst>
                                    </p:anim>
                                    <p:anim calcmode="lin" valueType="num">
                                      <p:cBhvr>
                                        <p:cTn id="52" dur="3000" fill="hold"/>
                                        <p:tgtEl>
                                          <p:spTgt spid="17"/>
                                        </p:tgtEl>
                                        <p:attrNameLst>
                                          <p:attrName>ppt_h</p:attrName>
                                        </p:attrNameLst>
                                      </p:cBhvr>
                                      <p:tavLst>
                                        <p:tav tm="0">
                                          <p:val>
                                            <p:fltVal val="0"/>
                                          </p:val>
                                        </p:tav>
                                        <p:tav tm="100000">
                                          <p:val>
                                            <p:strVal val="#ppt_h"/>
                                          </p:val>
                                        </p:tav>
                                      </p:tavLst>
                                    </p:anim>
                                  </p:childTnLst>
                                </p:cTn>
                              </p:par>
                              <p:par>
                                <p:cTn id="53" presetID="8" presetClass="emph" presetSubtype="0" fill="hold" nodeType="withEffect">
                                  <p:stCondLst>
                                    <p:cond delay="0"/>
                                  </p:stCondLst>
                                  <p:childTnLst>
                                    <p:animRot by="-21600000">
                                      <p:cBhvr>
                                        <p:cTn id="54" dur="2000" fill="hold"/>
                                        <p:tgtEl>
                                          <p:spTgt spid="17"/>
                                        </p:tgtEl>
                                        <p:attrNameLst>
                                          <p:attrName>r</p:attrName>
                                        </p:attrNameLst>
                                      </p:cBhvr>
                                    </p:animRot>
                                  </p:childTnLst>
                                </p:cTn>
                              </p:par>
                              <p:par>
                                <p:cTn id="55" presetID="2" presetClass="entr" presetSubtype="8" fill="hold" nodeType="withEffect">
                                  <p:stCondLst>
                                    <p:cond delay="0"/>
                                  </p:stCondLst>
                                  <p:childTnLst>
                                    <p:set>
                                      <p:cBhvr>
                                        <p:cTn id="56" dur="1" fill="hold">
                                          <p:stCondLst>
                                            <p:cond delay="0"/>
                                          </p:stCondLst>
                                        </p:cTn>
                                        <p:tgtEl>
                                          <p:spTgt spid="18"/>
                                        </p:tgtEl>
                                        <p:attrNameLst>
                                          <p:attrName>style.visibility</p:attrName>
                                        </p:attrNameLst>
                                      </p:cBhvr>
                                      <p:to>
                                        <p:strVal val="visible"/>
                                      </p:to>
                                    </p:set>
                                    <p:anim calcmode="lin" valueType="num">
                                      <p:cBhvr additive="base">
                                        <p:cTn id="57" dur="3000" fill="hold"/>
                                        <p:tgtEl>
                                          <p:spTgt spid="18"/>
                                        </p:tgtEl>
                                        <p:attrNameLst>
                                          <p:attrName>ppt_x</p:attrName>
                                        </p:attrNameLst>
                                      </p:cBhvr>
                                      <p:tavLst>
                                        <p:tav tm="0">
                                          <p:val>
                                            <p:strVal val="0-#ppt_w/2"/>
                                          </p:val>
                                        </p:tav>
                                        <p:tav tm="100000">
                                          <p:val>
                                            <p:strVal val="#ppt_x"/>
                                          </p:val>
                                        </p:tav>
                                      </p:tavLst>
                                    </p:anim>
                                    <p:anim calcmode="lin" valueType="num">
                                      <p:cBhvr additive="base">
                                        <p:cTn id="58" dur="3000" fill="hold"/>
                                        <p:tgtEl>
                                          <p:spTgt spid="18"/>
                                        </p:tgtEl>
                                        <p:attrNameLst>
                                          <p:attrName>ppt_y</p:attrName>
                                        </p:attrNameLst>
                                      </p:cBhvr>
                                      <p:tavLst>
                                        <p:tav tm="0">
                                          <p:val>
                                            <p:strVal val="#ppt_y"/>
                                          </p:val>
                                        </p:tav>
                                        <p:tav tm="100000">
                                          <p:val>
                                            <p:strVal val="#ppt_y"/>
                                          </p:val>
                                        </p:tav>
                                      </p:tavLst>
                                    </p:anim>
                                  </p:childTnLst>
                                </p:cTn>
                              </p:par>
                              <p:par>
                                <p:cTn id="59" presetID="23" presetClass="entr" presetSubtype="16" fill="hold" nodeType="withEffect">
                                  <p:stCondLst>
                                    <p:cond delay="0"/>
                                  </p:stCondLst>
                                  <p:childTnLst>
                                    <p:set>
                                      <p:cBhvr>
                                        <p:cTn id="60" dur="1" fill="hold">
                                          <p:stCondLst>
                                            <p:cond delay="0"/>
                                          </p:stCondLst>
                                        </p:cTn>
                                        <p:tgtEl>
                                          <p:spTgt spid="18"/>
                                        </p:tgtEl>
                                        <p:attrNameLst>
                                          <p:attrName>style.visibility</p:attrName>
                                        </p:attrNameLst>
                                      </p:cBhvr>
                                      <p:to>
                                        <p:strVal val="visible"/>
                                      </p:to>
                                    </p:set>
                                    <p:anim calcmode="lin" valueType="num">
                                      <p:cBhvr>
                                        <p:cTn id="61" dur="3000" fill="hold"/>
                                        <p:tgtEl>
                                          <p:spTgt spid="18"/>
                                        </p:tgtEl>
                                        <p:attrNameLst>
                                          <p:attrName>ppt_w</p:attrName>
                                        </p:attrNameLst>
                                      </p:cBhvr>
                                      <p:tavLst>
                                        <p:tav tm="0">
                                          <p:val>
                                            <p:fltVal val="0"/>
                                          </p:val>
                                        </p:tav>
                                        <p:tav tm="100000">
                                          <p:val>
                                            <p:strVal val="#ppt_w"/>
                                          </p:val>
                                        </p:tav>
                                      </p:tavLst>
                                    </p:anim>
                                    <p:anim calcmode="lin" valueType="num">
                                      <p:cBhvr>
                                        <p:cTn id="62" dur="3000" fill="hold"/>
                                        <p:tgtEl>
                                          <p:spTgt spid="18"/>
                                        </p:tgtEl>
                                        <p:attrNameLst>
                                          <p:attrName>ppt_h</p:attrName>
                                        </p:attrNameLst>
                                      </p:cBhvr>
                                      <p:tavLst>
                                        <p:tav tm="0">
                                          <p:val>
                                            <p:fltVal val="0"/>
                                          </p:val>
                                        </p:tav>
                                        <p:tav tm="100000">
                                          <p:val>
                                            <p:strVal val="#ppt_h"/>
                                          </p:val>
                                        </p:tav>
                                      </p:tavLst>
                                    </p:anim>
                                  </p:childTnLst>
                                </p:cTn>
                              </p:par>
                              <p:par>
                                <p:cTn id="63" presetID="8" presetClass="emph" presetSubtype="0" fill="hold" nodeType="withEffect">
                                  <p:stCondLst>
                                    <p:cond delay="0"/>
                                  </p:stCondLst>
                                  <p:childTnLst>
                                    <p:animRot by="-21600000">
                                      <p:cBhvr>
                                        <p:cTn id="64" dur="2000" fill="hold"/>
                                        <p:tgtEl>
                                          <p:spTgt spid="18"/>
                                        </p:tgtEl>
                                        <p:attrNameLst>
                                          <p:attrName>r</p:attrName>
                                        </p:attrNameLst>
                                      </p:cBhvr>
                                    </p:animRot>
                                  </p:childTnLst>
                                </p:cTn>
                              </p:par>
                            </p:childTnLst>
                          </p:cTn>
                        </p:par>
                        <p:par>
                          <p:cTn id="65" fill="hold">
                            <p:stCondLst>
                              <p:cond delay="3000"/>
                            </p:stCondLst>
                            <p:childTnLst>
                              <p:par>
                                <p:cTn id="66" presetID="23" presetClass="exit" presetSubtype="544" fill="hold" nodeType="afterEffect">
                                  <p:stCondLst>
                                    <p:cond delay="0"/>
                                  </p:stCondLst>
                                  <p:childTnLst>
                                    <p:anim calcmode="lin" valueType="num">
                                      <p:cBhvr>
                                        <p:cTn id="67" dur="4000"/>
                                        <p:tgtEl>
                                          <p:spTgt spid="12"/>
                                        </p:tgtEl>
                                        <p:attrNameLst>
                                          <p:attrName>ppt_w</p:attrName>
                                        </p:attrNameLst>
                                      </p:cBhvr>
                                      <p:tavLst>
                                        <p:tav tm="0">
                                          <p:val>
                                            <p:strVal val="ppt_w"/>
                                          </p:val>
                                        </p:tav>
                                        <p:tav tm="100000">
                                          <p:val>
                                            <p:fltVal val="0"/>
                                          </p:val>
                                        </p:tav>
                                      </p:tavLst>
                                    </p:anim>
                                    <p:anim calcmode="lin" valueType="num">
                                      <p:cBhvr>
                                        <p:cTn id="68" dur="4000"/>
                                        <p:tgtEl>
                                          <p:spTgt spid="12"/>
                                        </p:tgtEl>
                                        <p:attrNameLst>
                                          <p:attrName>ppt_h</p:attrName>
                                        </p:attrNameLst>
                                      </p:cBhvr>
                                      <p:tavLst>
                                        <p:tav tm="0">
                                          <p:val>
                                            <p:strVal val="ppt_h"/>
                                          </p:val>
                                        </p:tav>
                                        <p:tav tm="100000">
                                          <p:val>
                                            <p:fltVal val="0"/>
                                          </p:val>
                                        </p:tav>
                                      </p:tavLst>
                                    </p:anim>
                                    <p:anim calcmode="lin" valueType="num">
                                      <p:cBhvr>
                                        <p:cTn id="69" dur="4000"/>
                                        <p:tgtEl>
                                          <p:spTgt spid="12"/>
                                        </p:tgtEl>
                                        <p:attrNameLst>
                                          <p:attrName>ppt_x</p:attrName>
                                        </p:attrNameLst>
                                      </p:cBhvr>
                                      <p:tavLst>
                                        <p:tav tm="0">
                                          <p:val>
                                            <p:strVal val="ppt_x"/>
                                          </p:val>
                                        </p:tav>
                                        <p:tav tm="100000">
                                          <p:val>
                                            <p:fltVal val="0.5"/>
                                          </p:val>
                                        </p:tav>
                                      </p:tavLst>
                                    </p:anim>
                                    <p:anim calcmode="lin" valueType="num">
                                      <p:cBhvr>
                                        <p:cTn id="70" dur="4000"/>
                                        <p:tgtEl>
                                          <p:spTgt spid="12"/>
                                        </p:tgtEl>
                                        <p:attrNameLst>
                                          <p:attrName>ppt_y</p:attrName>
                                        </p:attrNameLst>
                                      </p:cBhvr>
                                      <p:tavLst>
                                        <p:tav tm="0">
                                          <p:val>
                                            <p:strVal val="ppt_y"/>
                                          </p:val>
                                        </p:tav>
                                        <p:tav tm="100000">
                                          <p:val>
                                            <p:fltVal val="0.5"/>
                                          </p:val>
                                        </p:tav>
                                      </p:tavLst>
                                    </p:anim>
                                    <p:set>
                                      <p:cBhvr>
                                        <p:cTn id="71" dur="1" fill="hold">
                                          <p:stCondLst>
                                            <p:cond delay="3999"/>
                                          </p:stCondLst>
                                        </p:cTn>
                                        <p:tgtEl>
                                          <p:spTgt spid="12"/>
                                        </p:tgtEl>
                                        <p:attrNameLst>
                                          <p:attrName>style.visibility</p:attrName>
                                        </p:attrNameLst>
                                      </p:cBhvr>
                                      <p:to>
                                        <p:strVal val="hidden"/>
                                      </p:to>
                                    </p:set>
                                  </p:childTnLst>
                                </p:cTn>
                              </p:par>
                              <p:par>
                                <p:cTn id="72" presetID="23" presetClass="exit" presetSubtype="544" fill="hold" nodeType="withEffect">
                                  <p:stCondLst>
                                    <p:cond delay="500"/>
                                  </p:stCondLst>
                                  <p:childTnLst>
                                    <p:anim calcmode="lin" valueType="num">
                                      <p:cBhvr>
                                        <p:cTn id="73" dur="4000"/>
                                        <p:tgtEl>
                                          <p:spTgt spid="14"/>
                                        </p:tgtEl>
                                        <p:attrNameLst>
                                          <p:attrName>ppt_w</p:attrName>
                                        </p:attrNameLst>
                                      </p:cBhvr>
                                      <p:tavLst>
                                        <p:tav tm="0">
                                          <p:val>
                                            <p:strVal val="ppt_w"/>
                                          </p:val>
                                        </p:tav>
                                        <p:tav tm="100000">
                                          <p:val>
                                            <p:fltVal val="0"/>
                                          </p:val>
                                        </p:tav>
                                      </p:tavLst>
                                    </p:anim>
                                    <p:anim calcmode="lin" valueType="num">
                                      <p:cBhvr>
                                        <p:cTn id="74" dur="4000"/>
                                        <p:tgtEl>
                                          <p:spTgt spid="14"/>
                                        </p:tgtEl>
                                        <p:attrNameLst>
                                          <p:attrName>ppt_h</p:attrName>
                                        </p:attrNameLst>
                                      </p:cBhvr>
                                      <p:tavLst>
                                        <p:tav tm="0">
                                          <p:val>
                                            <p:strVal val="ppt_h"/>
                                          </p:val>
                                        </p:tav>
                                        <p:tav tm="100000">
                                          <p:val>
                                            <p:fltVal val="0"/>
                                          </p:val>
                                        </p:tav>
                                      </p:tavLst>
                                    </p:anim>
                                    <p:anim calcmode="lin" valueType="num">
                                      <p:cBhvr>
                                        <p:cTn id="75" dur="4000"/>
                                        <p:tgtEl>
                                          <p:spTgt spid="14"/>
                                        </p:tgtEl>
                                        <p:attrNameLst>
                                          <p:attrName>ppt_x</p:attrName>
                                        </p:attrNameLst>
                                      </p:cBhvr>
                                      <p:tavLst>
                                        <p:tav tm="0">
                                          <p:val>
                                            <p:strVal val="ppt_x"/>
                                          </p:val>
                                        </p:tav>
                                        <p:tav tm="100000">
                                          <p:val>
                                            <p:fltVal val="0.5"/>
                                          </p:val>
                                        </p:tav>
                                      </p:tavLst>
                                    </p:anim>
                                    <p:anim calcmode="lin" valueType="num">
                                      <p:cBhvr>
                                        <p:cTn id="76" dur="4000"/>
                                        <p:tgtEl>
                                          <p:spTgt spid="14"/>
                                        </p:tgtEl>
                                        <p:attrNameLst>
                                          <p:attrName>ppt_y</p:attrName>
                                        </p:attrNameLst>
                                      </p:cBhvr>
                                      <p:tavLst>
                                        <p:tav tm="0">
                                          <p:val>
                                            <p:strVal val="ppt_y"/>
                                          </p:val>
                                        </p:tav>
                                        <p:tav tm="100000">
                                          <p:val>
                                            <p:fltVal val="0.5"/>
                                          </p:val>
                                        </p:tav>
                                      </p:tavLst>
                                    </p:anim>
                                    <p:set>
                                      <p:cBhvr>
                                        <p:cTn id="77" dur="1" fill="hold">
                                          <p:stCondLst>
                                            <p:cond delay="3999"/>
                                          </p:stCondLst>
                                        </p:cTn>
                                        <p:tgtEl>
                                          <p:spTgt spid="14"/>
                                        </p:tgtEl>
                                        <p:attrNameLst>
                                          <p:attrName>style.visibility</p:attrName>
                                        </p:attrNameLst>
                                      </p:cBhvr>
                                      <p:to>
                                        <p:strVal val="hidden"/>
                                      </p:to>
                                    </p:set>
                                  </p:childTnLst>
                                </p:cTn>
                              </p:par>
                              <p:par>
                                <p:cTn id="78" presetID="23" presetClass="exit" presetSubtype="544" fill="hold" nodeType="withEffect">
                                  <p:stCondLst>
                                    <p:cond delay="250"/>
                                  </p:stCondLst>
                                  <p:childTnLst>
                                    <p:anim calcmode="lin" valueType="num">
                                      <p:cBhvr>
                                        <p:cTn id="79" dur="4000"/>
                                        <p:tgtEl>
                                          <p:spTgt spid="13"/>
                                        </p:tgtEl>
                                        <p:attrNameLst>
                                          <p:attrName>ppt_w</p:attrName>
                                        </p:attrNameLst>
                                      </p:cBhvr>
                                      <p:tavLst>
                                        <p:tav tm="0">
                                          <p:val>
                                            <p:strVal val="ppt_w"/>
                                          </p:val>
                                        </p:tav>
                                        <p:tav tm="100000">
                                          <p:val>
                                            <p:fltVal val="0"/>
                                          </p:val>
                                        </p:tav>
                                      </p:tavLst>
                                    </p:anim>
                                    <p:anim calcmode="lin" valueType="num">
                                      <p:cBhvr>
                                        <p:cTn id="80" dur="4000"/>
                                        <p:tgtEl>
                                          <p:spTgt spid="13"/>
                                        </p:tgtEl>
                                        <p:attrNameLst>
                                          <p:attrName>ppt_h</p:attrName>
                                        </p:attrNameLst>
                                      </p:cBhvr>
                                      <p:tavLst>
                                        <p:tav tm="0">
                                          <p:val>
                                            <p:strVal val="ppt_h"/>
                                          </p:val>
                                        </p:tav>
                                        <p:tav tm="100000">
                                          <p:val>
                                            <p:fltVal val="0"/>
                                          </p:val>
                                        </p:tav>
                                      </p:tavLst>
                                    </p:anim>
                                    <p:anim calcmode="lin" valueType="num">
                                      <p:cBhvr>
                                        <p:cTn id="81" dur="4000"/>
                                        <p:tgtEl>
                                          <p:spTgt spid="13"/>
                                        </p:tgtEl>
                                        <p:attrNameLst>
                                          <p:attrName>ppt_x</p:attrName>
                                        </p:attrNameLst>
                                      </p:cBhvr>
                                      <p:tavLst>
                                        <p:tav tm="0">
                                          <p:val>
                                            <p:strVal val="ppt_x"/>
                                          </p:val>
                                        </p:tav>
                                        <p:tav tm="100000">
                                          <p:val>
                                            <p:fltVal val="0.5"/>
                                          </p:val>
                                        </p:tav>
                                      </p:tavLst>
                                    </p:anim>
                                    <p:anim calcmode="lin" valueType="num">
                                      <p:cBhvr>
                                        <p:cTn id="82" dur="4000"/>
                                        <p:tgtEl>
                                          <p:spTgt spid="13"/>
                                        </p:tgtEl>
                                        <p:attrNameLst>
                                          <p:attrName>ppt_y</p:attrName>
                                        </p:attrNameLst>
                                      </p:cBhvr>
                                      <p:tavLst>
                                        <p:tav tm="0">
                                          <p:val>
                                            <p:strVal val="ppt_y"/>
                                          </p:val>
                                        </p:tav>
                                        <p:tav tm="100000">
                                          <p:val>
                                            <p:fltVal val="0.5"/>
                                          </p:val>
                                        </p:tav>
                                      </p:tavLst>
                                    </p:anim>
                                    <p:set>
                                      <p:cBhvr>
                                        <p:cTn id="83" dur="1" fill="hold">
                                          <p:stCondLst>
                                            <p:cond delay="3999"/>
                                          </p:stCondLst>
                                        </p:cTn>
                                        <p:tgtEl>
                                          <p:spTgt spid="13"/>
                                        </p:tgtEl>
                                        <p:attrNameLst>
                                          <p:attrName>style.visibility</p:attrName>
                                        </p:attrNameLst>
                                      </p:cBhvr>
                                      <p:to>
                                        <p:strVal val="hidden"/>
                                      </p:to>
                                    </p:set>
                                  </p:childTnLst>
                                </p:cTn>
                              </p:par>
                              <p:par>
                                <p:cTn id="84" presetID="23" presetClass="exit" presetSubtype="544" fill="hold" nodeType="withEffect">
                                  <p:stCondLst>
                                    <p:cond delay="0"/>
                                  </p:stCondLst>
                                  <p:childTnLst>
                                    <p:anim calcmode="lin" valueType="num">
                                      <p:cBhvr>
                                        <p:cTn id="85" dur="4000"/>
                                        <p:tgtEl>
                                          <p:spTgt spid="15"/>
                                        </p:tgtEl>
                                        <p:attrNameLst>
                                          <p:attrName>ppt_w</p:attrName>
                                        </p:attrNameLst>
                                      </p:cBhvr>
                                      <p:tavLst>
                                        <p:tav tm="0">
                                          <p:val>
                                            <p:strVal val="ppt_w"/>
                                          </p:val>
                                        </p:tav>
                                        <p:tav tm="100000">
                                          <p:val>
                                            <p:fltVal val="0"/>
                                          </p:val>
                                        </p:tav>
                                      </p:tavLst>
                                    </p:anim>
                                    <p:anim calcmode="lin" valueType="num">
                                      <p:cBhvr>
                                        <p:cTn id="86" dur="4000"/>
                                        <p:tgtEl>
                                          <p:spTgt spid="15"/>
                                        </p:tgtEl>
                                        <p:attrNameLst>
                                          <p:attrName>ppt_h</p:attrName>
                                        </p:attrNameLst>
                                      </p:cBhvr>
                                      <p:tavLst>
                                        <p:tav tm="0">
                                          <p:val>
                                            <p:strVal val="ppt_h"/>
                                          </p:val>
                                        </p:tav>
                                        <p:tav tm="100000">
                                          <p:val>
                                            <p:fltVal val="0"/>
                                          </p:val>
                                        </p:tav>
                                      </p:tavLst>
                                    </p:anim>
                                    <p:anim calcmode="lin" valueType="num">
                                      <p:cBhvr>
                                        <p:cTn id="87" dur="4000"/>
                                        <p:tgtEl>
                                          <p:spTgt spid="15"/>
                                        </p:tgtEl>
                                        <p:attrNameLst>
                                          <p:attrName>ppt_x</p:attrName>
                                        </p:attrNameLst>
                                      </p:cBhvr>
                                      <p:tavLst>
                                        <p:tav tm="0">
                                          <p:val>
                                            <p:strVal val="ppt_x"/>
                                          </p:val>
                                        </p:tav>
                                        <p:tav tm="100000">
                                          <p:val>
                                            <p:fltVal val="0.5"/>
                                          </p:val>
                                        </p:tav>
                                      </p:tavLst>
                                    </p:anim>
                                    <p:anim calcmode="lin" valueType="num">
                                      <p:cBhvr>
                                        <p:cTn id="88" dur="4000"/>
                                        <p:tgtEl>
                                          <p:spTgt spid="15"/>
                                        </p:tgtEl>
                                        <p:attrNameLst>
                                          <p:attrName>ppt_y</p:attrName>
                                        </p:attrNameLst>
                                      </p:cBhvr>
                                      <p:tavLst>
                                        <p:tav tm="0">
                                          <p:val>
                                            <p:strVal val="ppt_y"/>
                                          </p:val>
                                        </p:tav>
                                        <p:tav tm="100000">
                                          <p:val>
                                            <p:fltVal val="0.5"/>
                                          </p:val>
                                        </p:tav>
                                      </p:tavLst>
                                    </p:anim>
                                    <p:set>
                                      <p:cBhvr>
                                        <p:cTn id="89" dur="1" fill="hold">
                                          <p:stCondLst>
                                            <p:cond delay="3999"/>
                                          </p:stCondLst>
                                        </p:cTn>
                                        <p:tgtEl>
                                          <p:spTgt spid="15"/>
                                        </p:tgtEl>
                                        <p:attrNameLst>
                                          <p:attrName>style.visibility</p:attrName>
                                        </p:attrNameLst>
                                      </p:cBhvr>
                                      <p:to>
                                        <p:strVal val="hidden"/>
                                      </p:to>
                                    </p:set>
                                  </p:childTnLst>
                                </p:cTn>
                              </p:par>
                              <p:par>
                                <p:cTn id="90" presetID="23" presetClass="exit" presetSubtype="544" fill="hold" nodeType="withEffect">
                                  <p:stCondLst>
                                    <p:cond delay="250"/>
                                  </p:stCondLst>
                                  <p:childTnLst>
                                    <p:anim calcmode="lin" valueType="num">
                                      <p:cBhvr>
                                        <p:cTn id="91" dur="4000"/>
                                        <p:tgtEl>
                                          <p:spTgt spid="17"/>
                                        </p:tgtEl>
                                        <p:attrNameLst>
                                          <p:attrName>ppt_w</p:attrName>
                                        </p:attrNameLst>
                                      </p:cBhvr>
                                      <p:tavLst>
                                        <p:tav tm="0">
                                          <p:val>
                                            <p:strVal val="ppt_w"/>
                                          </p:val>
                                        </p:tav>
                                        <p:tav tm="100000">
                                          <p:val>
                                            <p:fltVal val="0"/>
                                          </p:val>
                                        </p:tav>
                                      </p:tavLst>
                                    </p:anim>
                                    <p:anim calcmode="lin" valueType="num">
                                      <p:cBhvr>
                                        <p:cTn id="92" dur="4000"/>
                                        <p:tgtEl>
                                          <p:spTgt spid="17"/>
                                        </p:tgtEl>
                                        <p:attrNameLst>
                                          <p:attrName>ppt_h</p:attrName>
                                        </p:attrNameLst>
                                      </p:cBhvr>
                                      <p:tavLst>
                                        <p:tav tm="0">
                                          <p:val>
                                            <p:strVal val="ppt_h"/>
                                          </p:val>
                                        </p:tav>
                                        <p:tav tm="100000">
                                          <p:val>
                                            <p:fltVal val="0"/>
                                          </p:val>
                                        </p:tav>
                                      </p:tavLst>
                                    </p:anim>
                                    <p:anim calcmode="lin" valueType="num">
                                      <p:cBhvr>
                                        <p:cTn id="93" dur="4000"/>
                                        <p:tgtEl>
                                          <p:spTgt spid="17"/>
                                        </p:tgtEl>
                                        <p:attrNameLst>
                                          <p:attrName>ppt_x</p:attrName>
                                        </p:attrNameLst>
                                      </p:cBhvr>
                                      <p:tavLst>
                                        <p:tav tm="0">
                                          <p:val>
                                            <p:strVal val="ppt_x"/>
                                          </p:val>
                                        </p:tav>
                                        <p:tav tm="100000">
                                          <p:val>
                                            <p:fltVal val="0.5"/>
                                          </p:val>
                                        </p:tav>
                                      </p:tavLst>
                                    </p:anim>
                                    <p:anim calcmode="lin" valueType="num">
                                      <p:cBhvr>
                                        <p:cTn id="94" dur="4000"/>
                                        <p:tgtEl>
                                          <p:spTgt spid="17"/>
                                        </p:tgtEl>
                                        <p:attrNameLst>
                                          <p:attrName>ppt_y</p:attrName>
                                        </p:attrNameLst>
                                      </p:cBhvr>
                                      <p:tavLst>
                                        <p:tav tm="0">
                                          <p:val>
                                            <p:strVal val="ppt_y"/>
                                          </p:val>
                                        </p:tav>
                                        <p:tav tm="100000">
                                          <p:val>
                                            <p:fltVal val="0.5"/>
                                          </p:val>
                                        </p:tav>
                                      </p:tavLst>
                                    </p:anim>
                                    <p:set>
                                      <p:cBhvr>
                                        <p:cTn id="95" dur="1" fill="hold">
                                          <p:stCondLst>
                                            <p:cond delay="3999"/>
                                          </p:stCondLst>
                                        </p:cTn>
                                        <p:tgtEl>
                                          <p:spTgt spid="17"/>
                                        </p:tgtEl>
                                        <p:attrNameLst>
                                          <p:attrName>style.visibility</p:attrName>
                                        </p:attrNameLst>
                                      </p:cBhvr>
                                      <p:to>
                                        <p:strVal val="hidden"/>
                                      </p:to>
                                    </p:set>
                                  </p:childTnLst>
                                </p:cTn>
                              </p:par>
                              <p:par>
                                <p:cTn id="96" presetID="23" presetClass="exit" presetSubtype="544" fill="hold" nodeType="withEffect">
                                  <p:stCondLst>
                                    <p:cond delay="500"/>
                                  </p:stCondLst>
                                  <p:childTnLst>
                                    <p:anim calcmode="lin" valueType="num">
                                      <p:cBhvr>
                                        <p:cTn id="97" dur="4000"/>
                                        <p:tgtEl>
                                          <p:spTgt spid="18"/>
                                        </p:tgtEl>
                                        <p:attrNameLst>
                                          <p:attrName>ppt_w</p:attrName>
                                        </p:attrNameLst>
                                      </p:cBhvr>
                                      <p:tavLst>
                                        <p:tav tm="0">
                                          <p:val>
                                            <p:strVal val="ppt_w"/>
                                          </p:val>
                                        </p:tav>
                                        <p:tav tm="100000">
                                          <p:val>
                                            <p:fltVal val="0"/>
                                          </p:val>
                                        </p:tav>
                                      </p:tavLst>
                                    </p:anim>
                                    <p:anim calcmode="lin" valueType="num">
                                      <p:cBhvr>
                                        <p:cTn id="98" dur="4000"/>
                                        <p:tgtEl>
                                          <p:spTgt spid="18"/>
                                        </p:tgtEl>
                                        <p:attrNameLst>
                                          <p:attrName>ppt_h</p:attrName>
                                        </p:attrNameLst>
                                      </p:cBhvr>
                                      <p:tavLst>
                                        <p:tav tm="0">
                                          <p:val>
                                            <p:strVal val="ppt_h"/>
                                          </p:val>
                                        </p:tav>
                                        <p:tav tm="100000">
                                          <p:val>
                                            <p:fltVal val="0"/>
                                          </p:val>
                                        </p:tav>
                                      </p:tavLst>
                                    </p:anim>
                                    <p:anim calcmode="lin" valueType="num">
                                      <p:cBhvr>
                                        <p:cTn id="99" dur="4000"/>
                                        <p:tgtEl>
                                          <p:spTgt spid="18"/>
                                        </p:tgtEl>
                                        <p:attrNameLst>
                                          <p:attrName>ppt_x</p:attrName>
                                        </p:attrNameLst>
                                      </p:cBhvr>
                                      <p:tavLst>
                                        <p:tav tm="0">
                                          <p:val>
                                            <p:strVal val="ppt_x"/>
                                          </p:val>
                                        </p:tav>
                                        <p:tav tm="100000">
                                          <p:val>
                                            <p:fltVal val="0.5"/>
                                          </p:val>
                                        </p:tav>
                                      </p:tavLst>
                                    </p:anim>
                                    <p:anim calcmode="lin" valueType="num">
                                      <p:cBhvr>
                                        <p:cTn id="100" dur="4000"/>
                                        <p:tgtEl>
                                          <p:spTgt spid="18"/>
                                        </p:tgtEl>
                                        <p:attrNameLst>
                                          <p:attrName>ppt_y</p:attrName>
                                        </p:attrNameLst>
                                      </p:cBhvr>
                                      <p:tavLst>
                                        <p:tav tm="0">
                                          <p:val>
                                            <p:strVal val="ppt_y"/>
                                          </p:val>
                                        </p:tav>
                                        <p:tav tm="100000">
                                          <p:val>
                                            <p:fltVal val="0.5"/>
                                          </p:val>
                                        </p:tav>
                                      </p:tavLst>
                                    </p:anim>
                                    <p:set>
                                      <p:cBhvr>
                                        <p:cTn id="101" dur="1" fill="hold">
                                          <p:stCondLst>
                                            <p:cond delay="3999"/>
                                          </p:stCondLst>
                                        </p:cTn>
                                        <p:tgtEl>
                                          <p:spTgt spid="18"/>
                                        </p:tgtEl>
                                        <p:attrNameLst>
                                          <p:attrName>style.visibility</p:attrName>
                                        </p:attrNameLst>
                                      </p:cBhvr>
                                      <p:to>
                                        <p:strVal val="hidden"/>
                                      </p:to>
                                    </p:set>
                                  </p:childTnLst>
                                </p:cTn>
                              </p:par>
                              <p:par>
                                <p:cTn id="102" presetID="16" presetClass="entr" presetSubtype="42" fill="hold" nodeType="withEffect">
                                  <p:stCondLst>
                                    <p:cond delay="0"/>
                                  </p:stCondLst>
                                  <p:childTnLst>
                                    <p:set>
                                      <p:cBhvr>
                                        <p:cTn id="103" dur="1" fill="hold">
                                          <p:stCondLst>
                                            <p:cond delay="0"/>
                                          </p:stCondLst>
                                        </p:cTn>
                                        <p:tgtEl>
                                          <p:spTgt spid="19"/>
                                        </p:tgtEl>
                                        <p:attrNameLst>
                                          <p:attrName>style.visibility</p:attrName>
                                        </p:attrNameLst>
                                      </p:cBhvr>
                                      <p:to>
                                        <p:strVal val="visible"/>
                                      </p:to>
                                    </p:set>
                                    <p:animEffect transition="in" filter="barn(outHorizontal)">
                                      <p:cBhvr>
                                        <p:cTn id="104" dur="4000"/>
                                        <p:tgtEl>
                                          <p:spTgt spid="19"/>
                                        </p:tgtEl>
                                      </p:cBhvr>
                                    </p:animEffect>
                                  </p:childTnLst>
                                </p:cTn>
                              </p:par>
                              <p:par>
                                <p:cTn id="105" presetID="23" presetClass="entr" presetSubtype="272" fill="hold" nodeType="withEffect">
                                  <p:stCondLst>
                                    <p:cond delay="0"/>
                                  </p:stCondLst>
                                  <p:childTnLst>
                                    <p:set>
                                      <p:cBhvr>
                                        <p:cTn id="106" dur="1" fill="hold">
                                          <p:stCondLst>
                                            <p:cond delay="0"/>
                                          </p:stCondLst>
                                        </p:cTn>
                                        <p:tgtEl>
                                          <p:spTgt spid="19"/>
                                        </p:tgtEl>
                                        <p:attrNameLst>
                                          <p:attrName>style.visibility</p:attrName>
                                        </p:attrNameLst>
                                      </p:cBhvr>
                                      <p:to>
                                        <p:strVal val="visible"/>
                                      </p:to>
                                    </p:set>
                                    <p:anim calcmode="lin" valueType="num">
                                      <p:cBhvr>
                                        <p:cTn id="107" dur="4000" fill="hold"/>
                                        <p:tgtEl>
                                          <p:spTgt spid="19"/>
                                        </p:tgtEl>
                                        <p:attrNameLst>
                                          <p:attrName>ppt_w</p:attrName>
                                        </p:attrNameLst>
                                      </p:cBhvr>
                                      <p:tavLst>
                                        <p:tav tm="0">
                                          <p:val>
                                            <p:strVal val="2/3*#ppt_w"/>
                                          </p:val>
                                        </p:tav>
                                        <p:tav tm="100000">
                                          <p:val>
                                            <p:strVal val="#ppt_w"/>
                                          </p:val>
                                        </p:tav>
                                      </p:tavLst>
                                    </p:anim>
                                    <p:anim calcmode="lin" valueType="num">
                                      <p:cBhvr>
                                        <p:cTn id="108" dur="4000" fill="hold"/>
                                        <p:tgtEl>
                                          <p:spTgt spid="19"/>
                                        </p:tgtEl>
                                        <p:attrNameLst>
                                          <p:attrName>ppt_h</p:attrName>
                                        </p:attrNameLst>
                                      </p:cBhvr>
                                      <p:tavLst>
                                        <p:tav tm="0">
                                          <p:val>
                                            <p:strVal val="2/3*#ppt_h"/>
                                          </p:val>
                                        </p:tav>
                                        <p:tav tm="100000">
                                          <p:val>
                                            <p:strVal val="#ppt_h"/>
                                          </p:val>
                                        </p:tav>
                                      </p:tavLst>
                                    </p:anim>
                                  </p:childTnLst>
                                </p:cTn>
                              </p:par>
                            </p:childTnLst>
                          </p:cTn>
                        </p:par>
                        <p:par>
                          <p:cTn id="109" fill="hold">
                            <p:stCondLst>
                              <p:cond delay="7500"/>
                            </p:stCondLst>
                            <p:childTnLst>
                              <p:par>
                                <p:cTn id="110" presetID="40" presetClass="entr" presetSubtype="0" fill="hold" grpId="0" nodeType="afterEffect">
                                  <p:stCondLst>
                                    <p:cond delay="0"/>
                                  </p:stCondLst>
                                  <p:iterate type="lt">
                                    <p:tmPct val="10000"/>
                                  </p:iterate>
                                  <p:childTnLst>
                                    <p:set>
                                      <p:cBhvr>
                                        <p:cTn id="111" dur="1" fill="hold">
                                          <p:stCondLst>
                                            <p:cond delay="0"/>
                                          </p:stCondLst>
                                        </p:cTn>
                                        <p:tgtEl>
                                          <p:spTgt spid="9"/>
                                        </p:tgtEl>
                                        <p:attrNameLst>
                                          <p:attrName>style.visibility</p:attrName>
                                        </p:attrNameLst>
                                      </p:cBhvr>
                                      <p:to>
                                        <p:strVal val="visible"/>
                                      </p:to>
                                    </p:set>
                                    <p:animEffect transition="in" filter="fade">
                                      <p:cBhvr>
                                        <p:cTn id="112" dur="1000"/>
                                        <p:tgtEl>
                                          <p:spTgt spid="9"/>
                                        </p:tgtEl>
                                      </p:cBhvr>
                                    </p:animEffect>
                                    <p:anim calcmode="lin" valueType="num">
                                      <p:cBhvr>
                                        <p:cTn id="113" dur="1000" fill="hold"/>
                                        <p:tgtEl>
                                          <p:spTgt spid="9"/>
                                        </p:tgtEl>
                                        <p:attrNameLst>
                                          <p:attrName>ppt_x</p:attrName>
                                        </p:attrNameLst>
                                      </p:cBhvr>
                                      <p:tavLst>
                                        <p:tav tm="0">
                                          <p:val>
                                            <p:strVal val="#ppt_x-.1"/>
                                          </p:val>
                                        </p:tav>
                                        <p:tav tm="100000">
                                          <p:val>
                                            <p:strVal val="#ppt_x"/>
                                          </p:val>
                                        </p:tav>
                                      </p:tavLst>
                                    </p:anim>
                                    <p:anim calcmode="lin" valueType="num">
                                      <p:cBhvr>
                                        <p:cTn id="114"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4.jpg"/>
          <p:cNvPicPr>
            <a:picLocks noChangeAspect="1"/>
          </p:cNvPicPr>
          <p:nvPr/>
        </p:nvPicPr>
        <p:blipFill>
          <a:blip r:embed="rId2" cstate="print"/>
          <a:srcRect l="83075" b="50000"/>
          <a:stretch>
            <a:fillRect/>
          </a:stretch>
        </p:blipFill>
        <p:spPr bwMode="auto">
          <a:xfrm>
            <a:off x="7596188" y="0"/>
            <a:ext cx="1547812" cy="2857500"/>
          </a:xfrm>
          <a:prstGeom prst="rect">
            <a:avLst/>
          </a:prstGeom>
          <a:noFill/>
          <a:ln w="9525">
            <a:noFill/>
            <a:miter lim="800000"/>
            <a:headEnd/>
            <a:tailEnd/>
          </a:ln>
          <a:effectLst>
            <a:outerShdw blurRad="44450" dist="27940" dir="5400000" algn="ctr">
              <a:srgbClr val="000000">
                <a:alpha val="32000"/>
              </a:srgbClr>
            </a:outerShdw>
          </a:effectLst>
        </p:spPr>
      </p:pic>
      <p:pic>
        <p:nvPicPr>
          <p:cNvPr id="5" name="4 Imagen" descr="34.jpg"/>
          <p:cNvPicPr>
            <a:picLocks noChangeAspect="1"/>
          </p:cNvPicPr>
          <p:nvPr/>
        </p:nvPicPr>
        <p:blipFill>
          <a:blip r:embed="rId2" cstate="print"/>
          <a:srcRect l="83862" t="50000"/>
          <a:stretch>
            <a:fillRect/>
          </a:stretch>
        </p:blipFill>
        <p:spPr bwMode="auto">
          <a:xfrm>
            <a:off x="7667625" y="2857500"/>
            <a:ext cx="1476375" cy="2857500"/>
          </a:xfrm>
          <a:prstGeom prst="rect">
            <a:avLst/>
          </a:prstGeom>
          <a:noFill/>
          <a:ln w="9525">
            <a:noFill/>
            <a:miter lim="800000"/>
            <a:headEnd/>
            <a:tailEnd/>
          </a:ln>
          <a:effectLst>
            <a:outerShdw blurRad="44450" dist="27940" dir="5400000" algn="ctr">
              <a:srgbClr val="000000">
                <a:alpha val="32000"/>
              </a:srgbClr>
            </a:outerShdw>
          </a:effectLst>
        </p:spPr>
      </p:pic>
      <p:pic>
        <p:nvPicPr>
          <p:cNvPr id="6" name="5 Imagen" descr="34.jpg"/>
          <p:cNvPicPr>
            <a:picLocks noChangeAspect="1"/>
          </p:cNvPicPr>
          <p:nvPr/>
        </p:nvPicPr>
        <p:blipFill>
          <a:blip r:embed="rId2" cstate="print"/>
          <a:srcRect l="67325" r="16925" b="50000"/>
          <a:stretch>
            <a:fillRect/>
          </a:stretch>
        </p:blipFill>
        <p:spPr bwMode="auto">
          <a:xfrm>
            <a:off x="6156325" y="0"/>
            <a:ext cx="1439863" cy="2857500"/>
          </a:xfrm>
          <a:prstGeom prst="rect">
            <a:avLst/>
          </a:prstGeom>
          <a:noFill/>
          <a:ln w="9525">
            <a:noFill/>
            <a:miter lim="800000"/>
            <a:headEnd/>
            <a:tailEnd/>
          </a:ln>
          <a:effectLst>
            <a:outerShdw blurRad="44450" dist="27940" dir="5400000" algn="ctr">
              <a:srgbClr val="000000">
                <a:alpha val="32000"/>
              </a:srgbClr>
            </a:outerShdw>
          </a:effectLst>
        </p:spPr>
      </p:pic>
      <p:pic>
        <p:nvPicPr>
          <p:cNvPr id="7" name="6 Imagen" descr="34.jpg"/>
          <p:cNvPicPr>
            <a:picLocks noChangeAspect="1"/>
          </p:cNvPicPr>
          <p:nvPr/>
        </p:nvPicPr>
        <p:blipFill>
          <a:blip r:embed="rId2" cstate="print"/>
          <a:srcRect l="67325" t="50000" r="16138"/>
          <a:stretch>
            <a:fillRect/>
          </a:stretch>
        </p:blipFill>
        <p:spPr bwMode="auto">
          <a:xfrm>
            <a:off x="6156325" y="2857500"/>
            <a:ext cx="1511300" cy="2857500"/>
          </a:xfrm>
          <a:prstGeom prst="rect">
            <a:avLst/>
          </a:prstGeom>
          <a:noFill/>
          <a:ln w="9525">
            <a:noFill/>
            <a:miter lim="800000"/>
            <a:headEnd/>
            <a:tailEnd/>
          </a:ln>
          <a:effectLst>
            <a:outerShdw blurRad="44450" dist="27940" dir="5400000" algn="ctr">
              <a:srgbClr val="000000">
                <a:alpha val="32000"/>
              </a:srgbClr>
            </a:outerShdw>
          </a:effectLst>
        </p:spPr>
      </p:pic>
      <p:pic>
        <p:nvPicPr>
          <p:cNvPr id="8" name="7 Imagen" descr="34.jpg"/>
          <p:cNvPicPr>
            <a:picLocks noChangeAspect="1"/>
          </p:cNvPicPr>
          <p:nvPr/>
        </p:nvPicPr>
        <p:blipFill>
          <a:blip r:embed="rId2" cstate="print"/>
          <a:srcRect r="82288" b="50000"/>
          <a:stretch>
            <a:fillRect/>
          </a:stretch>
        </p:blipFill>
        <p:spPr bwMode="auto">
          <a:xfrm>
            <a:off x="0" y="0"/>
            <a:ext cx="1619250" cy="2857500"/>
          </a:xfrm>
          <a:prstGeom prst="rect">
            <a:avLst/>
          </a:prstGeom>
          <a:noFill/>
          <a:ln w="9525">
            <a:noFill/>
            <a:miter lim="800000"/>
            <a:headEnd/>
            <a:tailEnd/>
          </a:ln>
          <a:effectLst>
            <a:outerShdw blurRad="44450" dist="27940" dir="5400000" algn="ctr">
              <a:srgbClr val="000000">
                <a:alpha val="32000"/>
              </a:srgbClr>
            </a:outerShdw>
          </a:effectLst>
        </p:spPr>
      </p:pic>
      <p:pic>
        <p:nvPicPr>
          <p:cNvPr id="9" name="8 Imagen" descr="34.jpg"/>
          <p:cNvPicPr>
            <a:picLocks noChangeAspect="1"/>
          </p:cNvPicPr>
          <p:nvPr/>
        </p:nvPicPr>
        <p:blipFill>
          <a:blip r:embed="rId2" cstate="print"/>
          <a:srcRect t="50000" r="82288"/>
          <a:stretch>
            <a:fillRect/>
          </a:stretch>
        </p:blipFill>
        <p:spPr bwMode="auto">
          <a:xfrm>
            <a:off x="0" y="2857500"/>
            <a:ext cx="1619250" cy="2857500"/>
          </a:xfrm>
          <a:prstGeom prst="rect">
            <a:avLst/>
          </a:prstGeom>
          <a:noFill/>
          <a:ln w="9525">
            <a:noFill/>
            <a:miter lim="800000"/>
            <a:headEnd/>
            <a:tailEnd/>
          </a:ln>
          <a:effectLst>
            <a:outerShdw blurRad="44450" dist="27940" dir="5400000" algn="ctr">
              <a:srgbClr val="000000">
                <a:alpha val="32000"/>
              </a:srgbClr>
            </a:outerShdw>
          </a:effectLst>
        </p:spPr>
      </p:pic>
      <p:pic>
        <p:nvPicPr>
          <p:cNvPr id="10" name="9 Imagen" descr="34.jpg"/>
          <p:cNvPicPr>
            <a:picLocks noChangeAspect="1"/>
          </p:cNvPicPr>
          <p:nvPr/>
        </p:nvPicPr>
        <p:blipFill>
          <a:blip r:embed="rId2" cstate="print"/>
          <a:srcRect l="17712" r="64175" b="50000"/>
          <a:stretch>
            <a:fillRect/>
          </a:stretch>
        </p:blipFill>
        <p:spPr bwMode="auto">
          <a:xfrm>
            <a:off x="1619250" y="0"/>
            <a:ext cx="1657350" cy="2857500"/>
          </a:xfrm>
          <a:prstGeom prst="rect">
            <a:avLst/>
          </a:prstGeom>
          <a:noFill/>
          <a:ln w="9525">
            <a:noFill/>
            <a:miter lim="800000"/>
            <a:headEnd/>
            <a:tailEnd/>
          </a:ln>
          <a:effectLst>
            <a:outerShdw blurRad="44450" dist="27940" dir="5400000" algn="ctr">
              <a:srgbClr val="000000">
                <a:alpha val="32000"/>
              </a:srgbClr>
            </a:outerShdw>
          </a:effectLst>
        </p:spPr>
      </p:pic>
      <p:pic>
        <p:nvPicPr>
          <p:cNvPr id="11" name="10 Imagen" descr="34.jpg"/>
          <p:cNvPicPr>
            <a:picLocks noChangeAspect="1"/>
          </p:cNvPicPr>
          <p:nvPr/>
        </p:nvPicPr>
        <p:blipFill>
          <a:blip r:embed="rId2" cstate="print"/>
          <a:srcRect l="17712" t="50000" r="64175"/>
          <a:stretch>
            <a:fillRect/>
          </a:stretch>
        </p:blipFill>
        <p:spPr bwMode="auto">
          <a:xfrm>
            <a:off x="1619250" y="2857500"/>
            <a:ext cx="1657350" cy="2857500"/>
          </a:xfrm>
          <a:prstGeom prst="rect">
            <a:avLst/>
          </a:prstGeom>
          <a:noFill/>
          <a:ln w="9525">
            <a:noFill/>
            <a:miter lim="800000"/>
            <a:headEnd/>
            <a:tailEnd/>
          </a:ln>
          <a:effectLst>
            <a:outerShdw blurRad="44450" dist="27940" dir="5400000" algn="ctr">
              <a:srgbClr val="000000">
                <a:alpha val="32000"/>
              </a:srgbClr>
            </a:outerShdw>
          </a:effectLst>
        </p:spPr>
      </p:pic>
      <p:pic>
        <p:nvPicPr>
          <p:cNvPr id="12" name="11 Imagen" descr="34.jpg"/>
          <p:cNvPicPr>
            <a:picLocks noChangeAspect="1"/>
          </p:cNvPicPr>
          <p:nvPr/>
        </p:nvPicPr>
        <p:blipFill>
          <a:blip r:embed="rId2" cstate="print"/>
          <a:srcRect l="35825" r="31888" b="50000"/>
          <a:stretch>
            <a:fillRect/>
          </a:stretch>
        </p:blipFill>
        <p:spPr bwMode="auto">
          <a:xfrm>
            <a:off x="3276600" y="0"/>
            <a:ext cx="2951163" cy="2857500"/>
          </a:xfrm>
          <a:prstGeom prst="rect">
            <a:avLst/>
          </a:prstGeom>
          <a:noFill/>
          <a:ln w="9525">
            <a:noFill/>
            <a:miter lim="800000"/>
            <a:headEnd/>
            <a:tailEnd/>
          </a:ln>
          <a:effectLst>
            <a:outerShdw blurRad="44450" dist="27940" dir="5400000" algn="ctr">
              <a:srgbClr val="000000">
                <a:alpha val="32000"/>
              </a:srgbClr>
            </a:outerShdw>
          </a:effectLst>
        </p:spPr>
      </p:pic>
      <p:pic>
        <p:nvPicPr>
          <p:cNvPr id="13" name="12 Imagen" descr="34.jpg"/>
          <p:cNvPicPr>
            <a:picLocks noChangeAspect="1"/>
          </p:cNvPicPr>
          <p:nvPr/>
        </p:nvPicPr>
        <p:blipFill>
          <a:blip r:embed="rId2" cstate="print"/>
          <a:srcRect l="35826" t="50000" r="32675"/>
          <a:stretch>
            <a:fillRect/>
          </a:stretch>
        </p:blipFill>
        <p:spPr bwMode="auto">
          <a:xfrm>
            <a:off x="3276600" y="2857500"/>
            <a:ext cx="2879725" cy="2857500"/>
          </a:xfrm>
          <a:prstGeom prst="rect">
            <a:avLst/>
          </a:prstGeom>
          <a:noFill/>
          <a:ln w="9525">
            <a:noFill/>
            <a:miter lim="800000"/>
            <a:headEnd/>
            <a:tailEnd/>
          </a:ln>
          <a:effectLst>
            <a:outerShdw blurRad="44450" dist="27940" dir="5400000" algn="ctr">
              <a:srgbClr val="000000">
                <a:alpha val="32000"/>
              </a:srgbClr>
            </a:outerShdw>
          </a:effectLst>
        </p:spPr>
      </p:pic>
      <p:sp>
        <p:nvSpPr>
          <p:cNvPr id="14" name="13 Rectángulo"/>
          <p:cNvSpPr/>
          <p:nvPr/>
        </p:nvSpPr>
        <p:spPr>
          <a:xfrm>
            <a:off x="0" y="0"/>
            <a:ext cx="9144000" cy="5715000"/>
          </a:xfrm>
          <a:prstGeom prst="rect">
            <a:avLst/>
          </a:prstGeom>
          <a:solidFill>
            <a:schemeClr val="bg2">
              <a:lumMod val="40000"/>
              <a:lumOff val="6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5" name="14 CuadroTexto"/>
          <p:cNvSpPr txBox="1"/>
          <p:nvPr/>
        </p:nvSpPr>
        <p:spPr>
          <a:xfrm>
            <a:off x="395288" y="4370388"/>
            <a:ext cx="8424862" cy="1200150"/>
          </a:xfrm>
          <a:prstGeom prst="rect">
            <a:avLst/>
          </a:prstGeom>
          <a:noFill/>
          <a:ln>
            <a:noFill/>
          </a:ln>
          <a:effectLst/>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Debido al contexto democrático, se le daba mayor importancia a lo exterior que a lo interior y por eso el interior del templo era irrelevante (ya que solo se encontraba allí la estatua de Atenea) en comparación con el exterior (donde se realizaba el culto).</a:t>
            </a:r>
          </a:p>
        </p:txBody>
      </p:sp>
    </p:spTree>
  </p:cSld>
  <p:clrMapOvr>
    <a:masterClrMapping/>
  </p:clrMapOvr>
  <mc:AlternateContent xmlns:mc="http://schemas.openxmlformats.org/markup-compatibility/2006">
    <mc:Choice xmlns:p14="http://schemas.microsoft.com/office/powerpoint/2010/main" Requires="p14">
      <p:transition spd="slow" p14:dur="2500" advTm="33000">
        <p:checker/>
      </p:transition>
    </mc:Choice>
    <mc:Fallback>
      <p:transition spd="slow" advTm="33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1" nodeType="withEffect">
                                  <p:stCondLst>
                                    <p:cond delay="0"/>
                                  </p:stCondLst>
                                  <p:childTnLst>
                                    <p:animEffect transition="out" filter="plus(out)">
                                      <p:cBhvr>
                                        <p:cTn id="6" dur="3000"/>
                                        <p:tgtEl>
                                          <p:spTgt spid="14"/>
                                        </p:tgtEl>
                                      </p:cBhvr>
                                    </p:animEffect>
                                    <p:set>
                                      <p:cBhvr>
                                        <p:cTn id="7" dur="1" fill="hold">
                                          <p:stCondLst>
                                            <p:cond delay="2999"/>
                                          </p:stCondLst>
                                        </p:cTn>
                                        <p:tgtEl>
                                          <p:spTgt spid="14"/>
                                        </p:tgtEl>
                                        <p:attrNameLst>
                                          <p:attrName>style.visibility</p:attrName>
                                        </p:attrNameLst>
                                      </p:cBhvr>
                                      <p:to>
                                        <p:strVal val="hidden"/>
                                      </p:to>
                                    </p:set>
                                  </p:childTnLst>
                                </p:cTn>
                              </p:par>
                              <p:par>
                                <p:cTn id="8" presetID="49" presetClass="exit" presetSubtype="0" accel="100000" fill="hold" grpId="0" nodeType="withEffect">
                                  <p:stCondLst>
                                    <p:cond delay="0"/>
                                  </p:stCondLst>
                                  <p:childTnLst>
                                    <p:anim calcmode="lin" valueType="num">
                                      <p:cBhvr>
                                        <p:cTn id="9" dur="3000"/>
                                        <p:tgtEl>
                                          <p:spTgt spid="14"/>
                                        </p:tgtEl>
                                        <p:attrNameLst>
                                          <p:attrName>ppt_w</p:attrName>
                                        </p:attrNameLst>
                                      </p:cBhvr>
                                      <p:tavLst>
                                        <p:tav tm="0">
                                          <p:val>
                                            <p:strVal val="ppt_w"/>
                                          </p:val>
                                        </p:tav>
                                        <p:tav tm="100000">
                                          <p:val>
                                            <p:fltVal val="0"/>
                                          </p:val>
                                        </p:tav>
                                      </p:tavLst>
                                    </p:anim>
                                    <p:anim calcmode="lin" valueType="num">
                                      <p:cBhvr>
                                        <p:cTn id="10" dur="3000"/>
                                        <p:tgtEl>
                                          <p:spTgt spid="14"/>
                                        </p:tgtEl>
                                        <p:attrNameLst>
                                          <p:attrName>ppt_h</p:attrName>
                                        </p:attrNameLst>
                                      </p:cBhvr>
                                      <p:tavLst>
                                        <p:tav tm="0">
                                          <p:val>
                                            <p:strVal val="ppt_h"/>
                                          </p:val>
                                        </p:tav>
                                        <p:tav tm="100000">
                                          <p:val>
                                            <p:fltVal val="0"/>
                                          </p:val>
                                        </p:tav>
                                      </p:tavLst>
                                    </p:anim>
                                    <p:anim calcmode="lin" valueType="num">
                                      <p:cBhvr>
                                        <p:cTn id="11" dur="3000"/>
                                        <p:tgtEl>
                                          <p:spTgt spid="14"/>
                                        </p:tgtEl>
                                        <p:attrNameLst>
                                          <p:attrName>style.rotation</p:attrName>
                                        </p:attrNameLst>
                                      </p:cBhvr>
                                      <p:tavLst>
                                        <p:tav tm="0">
                                          <p:val>
                                            <p:fltVal val="0"/>
                                          </p:val>
                                        </p:tav>
                                        <p:tav tm="100000">
                                          <p:val>
                                            <p:fltVal val="360"/>
                                          </p:val>
                                        </p:tav>
                                      </p:tavLst>
                                    </p:anim>
                                    <p:animEffect transition="out" filter="fade">
                                      <p:cBhvr>
                                        <p:cTn id="12" dur="3000"/>
                                        <p:tgtEl>
                                          <p:spTgt spid="14"/>
                                        </p:tgtEl>
                                      </p:cBhvr>
                                    </p:animEffect>
                                    <p:set>
                                      <p:cBhvr>
                                        <p:cTn id="13" dur="1" fill="hold">
                                          <p:stCondLst>
                                            <p:cond delay="2999"/>
                                          </p:stCondLst>
                                        </p:cTn>
                                        <p:tgtEl>
                                          <p:spTgt spid="14"/>
                                        </p:tgtEl>
                                        <p:attrNameLst>
                                          <p:attrName>style.visibility</p:attrName>
                                        </p:attrNameLst>
                                      </p:cBhvr>
                                      <p:to>
                                        <p:strVal val="hidden"/>
                                      </p:to>
                                    </p:set>
                                  </p:childTnLst>
                                </p:cTn>
                              </p:par>
                              <p:par>
                                <p:cTn id="14" presetID="1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plus(in)">
                                      <p:cBhvr>
                                        <p:cTn id="16" dur="3000"/>
                                        <p:tgtEl>
                                          <p:spTgt spid="4"/>
                                        </p:tgtEl>
                                      </p:cBhvr>
                                    </p:animEffect>
                                  </p:childTnLst>
                                </p:cTn>
                              </p:par>
                              <p:par>
                                <p:cTn id="17" presetID="35" presetClass="entr" presetSubtype="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3000"/>
                                        <p:tgtEl>
                                          <p:spTgt spid="4"/>
                                        </p:tgtEl>
                                      </p:cBhvr>
                                    </p:animEffect>
                                    <p:anim calcmode="lin" valueType="num">
                                      <p:cBhvr>
                                        <p:cTn id="20" dur="3000" fill="hold"/>
                                        <p:tgtEl>
                                          <p:spTgt spid="4"/>
                                        </p:tgtEl>
                                        <p:attrNameLst>
                                          <p:attrName>style.rotation</p:attrName>
                                        </p:attrNameLst>
                                      </p:cBhvr>
                                      <p:tavLst>
                                        <p:tav tm="0">
                                          <p:val>
                                            <p:fltVal val="720"/>
                                          </p:val>
                                        </p:tav>
                                        <p:tav tm="100000">
                                          <p:val>
                                            <p:fltVal val="0"/>
                                          </p:val>
                                        </p:tav>
                                      </p:tavLst>
                                    </p:anim>
                                    <p:anim calcmode="lin" valueType="num">
                                      <p:cBhvr>
                                        <p:cTn id="21" dur="3000" fill="hold"/>
                                        <p:tgtEl>
                                          <p:spTgt spid="4"/>
                                        </p:tgtEl>
                                        <p:attrNameLst>
                                          <p:attrName>ppt_h</p:attrName>
                                        </p:attrNameLst>
                                      </p:cBhvr>
                                      <p:tavLst>
                                        <p:tav tm="0">
                                          <p:val>
                                            <p:fltVal val="0"/>
                                          </p:val>
                                        </p:tav>
                                        <p:tav tm="100000">
                                          <p:val>
                                            <p:strVal val="#ppt_h"/>
                                          </p:val>
                                        </p:tav>
                                      </p:tavLst>
                                    </p:anim>
                                    <p:anim calcmode="lin" valueType="num">
                                      <p:cBhvr>
                                        <p:cTn id="22" dur="3000" fill="hold"/>
                                        <p:tgtEl>
                                          <p:spTgt spid="4"/>
                                        </p:tgtEl>
                                        <p:attrNameLst>
                                          <p:attrName>ppt_w</p:attrName>
                                        </p:attrNameLst>
                                      </p:cBhvr>
                                      <p:tavLst>
                                        <p:tav tm="0">
                                          <p:val>
                                            <p:fltVal val="0"/>
                                          </p:val>
                                        </p:tav>
                                        <p:tav tm="100000">
                                          <p:val>
                                            <p:strVal val="#ppt_w"/>
                                          </p:val>
                                        </p:tav>
                                      </p:tavLst>
                                    </p:anim>
                                  </p:childTnLst>
                                </p:cTn>
                              </p:par>
                              <p:par>
                                <p:cTn id="23" presetID="2" presetClass="entr" presetSubtype="1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3000" fill="hold"/>
                                        <p:tgtEl>
                                          <p:spTgt spid="4"/>
                                        </p:tgtEl>
                                        <p:attrNameLst>
                                          <p:attrName>ppt_x</p:attrName>
                                        </p:attrNameLst>
                                      </p:cBhvr>
                                      <p:tavLst>
                                        <p:tav tm="0">
                                          <p:val>
                                            <p:strVal val="0-#ppt_w/2"/>
                                          </p:val>
                                        </p:tav>
                                        <p:tav tm="100000">
                                          <p:val>
                                            <p:strVal val="#ppt_x"/>
                                          </p:val>
                                        </p:tav>
                                      </p:tavLst>
                                    </p:anim>
                                    <p:anim calcmode="lin" valueType="num">
                                      <p:cBhvr additive="base">
                                        <p:cTn id="26" dur="3000" fill="hold"/>
                                        <p:tgtEl>
                                          <p:spTgt spid="4"/>
                                        </p:tgtEl>
                                        <p:attrNameLst>
                                          <p:attrName>ppt_y</p:attrName>
                                        </p:attrNameLst>
                                      </p:cBhvr>
                                      <p:tavLst>
                                        <p:tav tm="0">
                                          <p:val>
                                            <p:strVal val="1+#ppt_h/2"/>
                                          </p:val>
                                        </p:tav>
                                        <p:tav tm="100000">
                                          <p:val>
                                            <p:strVal val="#ppt_y"/>
                                          </p:val>
                                        </p:tav>
                                      </p:tavLst>
                                    </p:anim>
                                  </p:childTnLst>
                                </p:cTn>
                              </p:par>
                              <p:par>
                                <p:cTn id="27" presetID="13" presetClass="entr" presetSubtype="16" fill="hold" nodeType="with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plus(in)">
                                      <p:cBhvr>
                                        <p:cTn id="29" dur="3000"/>
                                        <p:tgtEl>
                                          <p:spTgt spid="5"/>
                                        </p:tgtEl>
                                      </p:cBhvr>
                                    </p:animEffect>
                                  </p:childTnLst>
                                </p:cTn>
                              </p:par>
                              <p:par>
                                <p:cTn id="30" presetID="35" presetClass="entr" presetSubtype="0" fill="hold" nodeType="with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fade">
                                      <p:cBhvr>
                                        <p:cTn id="32" dur="3000"/>
                                        <p:tgtEl>
                                          <p:spTgt spid="5"/>
                                        </p:tgtEl>
                                      </p:cBhvr>
                                    </p:animEffect>
                                    <p:anim calcmode="lin" valueType="num">
                                      <p:cBhvr>
                                        <p:cTn id="33" dur="3000" fill="hold"/>
                                        <p:tgtEl>
                                          <p:spTgt spid="5"/>
                                        </p:tgtEl>
                                        <p:attrNameLst>
                                          <p:attrName>style.rotation</p:attrName>
                                        </p:attrNameLst>
                                      </p:cBhvr>
                                      <p:tavLst>
                                        <p:tav tm="0">
                                          <p:val>
                                            <p:fltVal val="720"/>
                                          </p:val>
                                        </p:tav>
                                        <p:tav tm="100000">
                                          <p:val>
                                            <p:fltVal val="0"/>
                                          </p:val>
                                        </p:tav>
                                      </p:tavLst>
                                    </p:anim>
                                    <p:anim calcmode="lin" valueType="num">
                                      <p:cBhvr>
                                        <p:cTn id="34" dur="3000" fill="hold"/>
                                        <p:tgtEl>
                                          <p:spTgt spid="5"/>
                                        </p:tgtEl>
                                        <p:attrNameLst>
                                          <p:attrName>ppt_h</p:attrName>
                                        </p:attrNameLst>
                                      </p:cBhvr>
                                      <p:tavLst>
                                        <p:tav tm="0">
                                          <p:val>
                                            <p:fltVal val="0"/>
                                          </p:val>
                                        </p:tav>
                                        <p:tav tm="100000">
                                          <p:val>
                                            <p:strVal val="#ppt_h"/>
                                          </p:val>
                                        </p:tav>
                                      </p:tavLst>
                                    </p:anim>
                                    <p:anim calcmode="lin" valueType="num">
                                      <p:cBhvr>
                                        <p:cTn id="35" dur="3000" fill="hold"/>
                                        <p:tgtEl>
                                          <p:spTgt spid="5"/>
                                        </p:tgtEl>
                                        <p:attrNameLst>
                                          <p:attrName>ppt_w</p:attrName>
                                        </p:attrNameLst>
                                      </p:cBhvr>
                                      <p:tavLst>
                                        <p:tav tm="0">
                                          <p:val>
                                            <p:fltVal val="0"/>
                                          </p:val>
                                        </p:tav>
                                        <p:tav tm="100000">
                                          <p:val>
                                            <p:strVal val="#ppt_w"/>
                                          </p:val>
                                        </p:tav>
                                      </p:tavLst>
                                    </p:anim>
                                  </p:childTnLst>
                                </p:cTn>
                              </p:par>
                              <p:par>
                                <p:cTn id="36" presetID="2" presetClass="entr" presetSubtype="9" fill="hold" nodeType="withEffect">
                                  <p:stCondLst>
                                    <p:cond delay="0"/>
                                  </p:stCondLst>
                                  <p:childTnLst>
                                    <p:set>
                                      <p:cBhvr>
                                        <p:cTn id="37" dur="1" fill="hold">
                                          <p:stCondLst>
                                            <p:cond delay="0"/>
                                          </p:stCondLst>
                                        </p:cTn>
                                        <p:tgtEl>
                                          <p:spTgt spid="5"/>
                                        </p:tgtEl>
                                        <p:attrNameLst>
                                          <p:attrName>style.visibility</p:attrName>
                                        </p:attrNameLst>
                                      </p:cBhvr>
                                      <p:to>
                                        <p:strVal val="visible"/>
                                      </p:to>
                                    </p:set>
                                    <p:anim calcmode="lin" valueType="num">
                                      <p:cBhvr additive="base">
                                        <p:cTn id="38" dur="3000" fill="hold"/>
                                        <p:tgtEl>
                                          <p:spTgt spid="5"/>
                                        </p:tgtEl>
                                        <p:attrNameLst>
                                          <p:attrName>ppt_x</p:attrName>
                                        </p:attrNameLst>
                                      </p:cBhvr>
                                      <p:tavLst>
                                        <p:tav tm="0">
                                          <p:val>
                                            <p:strVal val="0-#ppt_w/2"/>
                                          </p:val>
                                        </p:tav>
                                        <p:tav tm="100000">
                                          <p:val>
                                            <p:strVal val="#ppt_x"/>
                                          </p:val>
                                        </p:tav>
                                      </p:tavLst>
                                    </p:anim>
                                    <p:anim calcmode="lin" valueType="num">
                                      <p:cBhvr additive="base">
                                        <p:cTn id="39" dur="3000" fill="hold"/>
                                        <p:tgtEl>
                                          <p:spTgt spid="5"/>
                                        </p:tgtEl>
                                        <p:attrNameLst>
                                          <p:attrName>ppt_y</p:attrName>
                                        </p:attrNameLst>
                                      </p:cBhvr>
                                      <p:tavLst>
                                        <p:tav tm="0">
                                          <p:val>
                                            <p:strVal val="0-#ppt_h/2"/>
                                          </p:val>
                                        </p:tav>
                                        <p:tav tm="100000">
                                          <p:val>
                                            <p:strVal val="#ppt_y"/>
                                          </p:val>
                                        </p:tav>
                                      </p:tavLst>
                                    </p:anim>
                                  </p:childTnLst>
                                </p:cTn>
                              </p:par>
                              <p:par>
                                <p:cTn id="40" presetID="13" presetClass="entr" presetSubtype="16" fill="hold" nodeType="with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plus(in)">
                                      <p:cBhvr>
                                        <p:cTn id="42" dur="3000"/>
                                        <p:tgtEl>
                                          <p:spTgt spid="6"/>
                                        </p:tgtEl>
                                      </p:cBhvr>
                                    </p:animEffect>
                                  </p:childTnLst>
                                </p:cTn>
                              </p:par>
                              <p:par>
                                <p:cTn id="43" presetID="35" presetClass="entr" presetSubtype="0" fill="hold" nodeType="withEffect">
                                  <p:stCondLst>
                                    <p:cond delay="0"/>
                                  </p:stCondLst>
                                  <p:childTnLst>
                                    <p:set>
                                      <p:cBhvr>
                                        <p:cTn id="44" dur="1" fill="hold">
                                          <p:stCondLst>
                                            <p:cond delay="0"/>
                                          </p:stCondLst>
                                        </p:cTn>
                                        <p:tgtEl>
                                          <p:spTgt spid="6"/>
                                        </p:tgtEl>
                                        <p:attrNameLst>
                                          <p:attrName>style.visibility</p:attrName>
                                        </p:attrNameLst>
                                      </p:cBhvr>
                                      <p:to>
                                        <p:strVal val="visible"/>
                                      </p:to>
                                    </p:set>
                                    <p:animEffect transition="in" filter="fade">
                                      <p:cBhvr>
                                        <p:cTn id="45" dur="3000"/>
                                        <p:tgtEl>
                                          <p:spTgt spid="6"/>
                                        </p:tgtEl>
                                      </p:cBhvr>
                                    </p:animEffect>
                                    <p:anim calcmode="lin" valueType="num">
                                      <p:cBhvr>
                                        <p:cTn id="46" dur="3000" fill="hold"/>
                                        <p:tgtEl>
                                          <p:spTgt spid="6"/>
                                        </p:tgtEl>
                                        <p:attrNameLst>
                                          <p:attrName>style.rotation</p:attrName>
                                        </p:attrNameLst>
                                      </p:cBhvr>
                                      <p:tavLst>
                                        <p:tav tm="0">
                                          <p:val>
                                            <p:fltVal val="720"/>
                                          </p:val>
                                        </p:tav>
                                        <p:tav tm="100000">
                                          <p:val>
                                            <p:fltVal val="0"/>
                                          </p:val>
                                        </p:tav>
                                      </p:tavLst>
                                    </p:anim>
                                    <p:anim calcmode="lin" valueType="num">
                                      <p:cBhvr>
                                        <p:cTn id="47" dur="3000" fill="hold"/>
                                        <p:tgtEl>
                                          <p:spTgt spid="6"/>
                                        </p:tgtEl>
                                        <p:attrNameLst>
                                          <p:attrName>ppt_h</p:attrName>
                                        </p:attrNameLst>
                                      </p:cBhvr>
                                      <p:tavLst>
                                        <p:tav tm="0">
                                          <p:val>
                                            <p:fltVal val="0"/>
                                          </p:val>
                                        </p:tav>
                                        <p:tav tm="100000">
                                          <p:val>
                                            <p:strVal val="#ppt_h"/>
                                          </p:val>
                                        </p:tav>
                                      </p:tavLst>
                                    </p:anim>
                                    <p:anim calcmode="lin" valueType="num">
                                      <p:cBhvr>
                                        <p:cTn id="48" dur="3000" fill="hold"/>
                                        <p:tgtEl>
                                          <p:spTgt spid="6"/>
                                        </p:tgtEl>
                                        <p:attrNameLst>
                                          <p:attrName>ppt_w</p:attrName>
                                        </p:attrNameLst>
                                      </p:cBhvr>
                                      <p:tavLst>
                                        <p:tav tm="0">
                                          <p:val>
                                            <p:fltVal val="0"/>
                                          </p:val>
                                        </p:tav>
                                        <p:tav tm="100000">
                                          <p:val>
                                            <p:strVal val="#ppt_w"/>
                                          </p:val>
                                        </p:tav>
                                      </p:tavLst>
                                    </p:anim>
                                  </p:childTnLst>
                                </p:cTn>
                              </p:par>
                              <p:par>
                                <p:cTn id="49" presetID="2" presetClass="entr" presetSubtype="4" fill="hold" nodeType="withEffect">
                                  <p:stCondLst>
                                    <p:cond delay="0"/>
                                  </p:stCondLst>
                                  <p:childTnLst>
                                    <p:set>
                                      <p:cBhvr>
                                        <p:cTn id="50" dur="1" fill="hold">
                                          <p:stCondLst>
                                            <p:cond delay="0"/>
                                          </p:stCondLst>
                                        </p:cTn>
                                        <p:tgtEl>
                                          <p:spTgt spid="6"/>
                                        </p:tgtEl>
                                        <p:attrNameLst>
                                          <p:attrName>style.visibility</p:attrName>
                                        </p:attrNameLst>
                                      </p:cBhvr>
                                      <p:to>
                                        <p:strVal val="visible"/>
                                      </p:to>
                                    </p:set>
                                    <p:anim calcmode="lin" valueType="num">
                                      <p:cBhvr additive="base">
                                        <p:cTn id="51" dur="3000" fill="hold"/>
                                        <p:tgtEl>
                                          <p:spTgt spid="6"/>
                                        </p:tgtEl>
                                        <p:attrNameLst>
                                          <p:attrName>ppt_x</p:attrName>
                                        </p:attrNameLst>
                                      </p:cBhvr>
                                      <p:tavLst>
                                        <p:tav tm="0">
                                          <p:val>
                                            <p:strVal val="#ppt_x"/>
                                          </p:val>
                                        </p:tav>
                                        <p:tav tm="100000">
                                          <p:val>
                                            <p:strVal val="#ppt_x"/>
                                          </p:val>
                                        </p:tav>
                                      </p:tavLst>
                                    </p:anim>
                                    <p:anim calcmode="lin" valueType="num">
                                      <p:cBhvr additive="base">
                                        <p:cTn id="52" dur="3000" fill="hold"/>
                                        <p:tgtEl>
                                          <p:spTgt spid="6"/>
                                        </p:tgtEl>
                                        <p:attrNameLst>
                                          <p:attrName>ppt_y</p:attrName>
                                        </p:attrNameLst>
                                      </p:cBhvr>
                                      <p:tavLst>
                                        <p:tav tm="0">
                                          <p:val>
                                            <p:strVal val="1+#ppt_h/2"/>
                                          </p:val>
                                        </p:tav>
                                        <p:tav tm="100000">
                                          <p:val>
                                            <p:strVal val="#ppt_y"/>
                                          </p:val>
                                        </p:tav>
                                      </p:tavLst>
                                    </p:anim>
                                  </p:childTnLst>
                                </p:cTn>
                              </p:par>
                              <p:par>
                                <p:cTn id="53" presetID="13" presetClass="entr" presetSubtype="16" fill="hold" nodeType="withEffect">
                                  <p:stCondLst>
                                    <p:cond delay="0"/>
                                  </p:stCondLst>
                                  <p:childTnLst>
                                    <p:set>
                                      <p:cBhvr>
                                        <p:cTn id="54" dur="1" fill="hold">
                                          <p:stCondLst>
                                            <p:cond delay="0"/>
                                          </p:stCondLst>
                                        </p:cTn>
                                        <p:tgtEl>
                                          <p:spTgt spid="7"/>
                                        </p:tgtEl>
                                        <p:attrNameLst>
                                          <p:attrName>style.visibility</p:attrName>
                                        </p:attrNameLst>
                                      </p:cBhvr>
                                      <p:to>
                                        <p:strVal val="visible"/>
                                      </p:to>
                                    </p:set>
                                    <p:animEffect transition="in" filter="plus(in)">
                                      <p:cBhvr>
                                        <p:cTn id="55" dur="3000"/>
                                        <p:tgtEl>
                                          <p:spTgt spid="7"/>
                                        </p:tgtEl>
                                      </p:cBhvr>
                                    </p:animEffect>
                                  </p:childTnLst>
                                </p:cTn>
                              </p:par>
                              <p:par>
                                <p:cTn id="56" presetID="35" presetClass="entr" presetSubtype="0" fill="hold" nodeType="withEffect">
                                  <p:stCondLst>
                                    <p:cond delay="0"/>
                                  </p:stCondLst>
                                  <p:childTnLst>
                                    <p:set>
                                      <p:cBhvr>
                                        <p:cTn id="57" dur="1" fill="hold">
                                          <p:stCondLst>
                                            <p:cond delay="0"/>
                                          </p:stCondLst>
                                        </p:cTn>
                                        <p:tgtEl>
                                          <p:spTgt spid="7"/>
                                        </p:tgtEl>
                                        <p:attrNameLst>
                                          <p:attrName>style.visibility</p:attrName>
                                        </p:attrNameLst>
                                      </p:cBhvr>
                                      <p:to>
                                        <p:strVal val="visible"/>
                                      </p:to>
                                    </p:set>
                                    <p:animEffect transition="in" filter="fade">
                                      <p:cBhvr>
                                        <p:cTn id="58" dur="3000"/>
                                        <p:tgtEl>
                                          <p:spTgt spid="7"/>
                                        </p:tgtEl>
                                      </p:cBhvr>
                                    </p:animEffect>
                                    <p:anim calcmode="lin" valueType="num">
                                      <p:cBhvr>
                                        <p:cTn id="59" dur="3000" fill="hold"/>
                                        <p:tgtEl>
                                          <p:spTgt spid="7"/>
                                        </p:tgtEl>
                                        <p:attrNameLst>
                                          <p:attrName>style.rotation</p:attrName>
                                        </p:attrNameLst>
                                      </p:cBhvr>
                                      <p:tavLst>
                                        <p:tav tm="0">
                                          <p:val>
                                            <p:fltVal val="720"/>
                                          </p:val>
                                        </p:tav>
                                        <p:tav tm="100000">
                                          <p:val>
                                            <p:fltVal val="0"/>
                                          </p:val>
                                        </p:tav>
                                      </p:tavLst>
                                    </p:anim>
                                    <p:anim calcmode="lin" valueType="num">
                                      <p:cBhvr>
                                        <p:cTn id="60" dur="3000" fill="hold"/>
                                        <p:tgtEl>
                                          <p:spTgt spid="7"/>
                                        </p:tgtEl>
                                        <p:attrNameLst>
                                          <p:attrName>ppt_h</p:attrName>
                                        </p:attrNameLst>
                                      </p:cBhvr>
                                      <p:tavLst>
                                        <p:tav tm="0">
                                          <p:val>
                                            <p:fltVal val="0"/>
                                          </p:val>
                                        </p:tav>
                                        <p:tav tm="100000">
                                          <p:val>
                                            <p:strVal val="#ppt_h"/>
                                          </p:val>
                                        </p:tav>
                                      </p:tavLst>
                                    </p:anim>
                                    <p:anim calcmode="lin" valueType="num">
                                      <p:cBhvr>
                                        <p:cTn id="61" dur="3000" fill="hold"/>
                                        <p:tgtEl>
                                          <p:spTgt spid="7"/>
                                        </p:tgtEl>
                                        <p:attrNameLst>
                                          <p:attrName>ppt_w</p:attrName>
                                        </p:attrNameLst>
                                      </p:cBhvr>
                                      <p:tavLst>
                                        <p:tav tm="0">
                                          <p:val>
                                            <p:fltVal val="0"/>
                                          </p:val>
                                        </p:tav>
                                        <p:tav tm="100000">
                                          <p:val>
                                            <p:strVal val="#ppt_w"/>
                                          </p:val>
                                        </p:tav>
                                      </p:tavLst>
                                    </p:anim>
                                  </p:childTnLst>
                                </p:cTn>
                              </p:par>
                              <p:par>
                                <p:cTn id="62" presetID="2" presetClass="entr" presetSubtype="1" fill="hold" nodeType="withEffect">
                                  <p:stCondLst>
                                    <p:cond delay="0"/>
                                  </p:stCondLst>
                                  <p:childTnLst>
                                    <p:set>
                                      <p:cBhvr>
                                        <p:cTn id="63" dur="1" fill="hold">
                                          <p:stCondLst>
                                            <p:cond delay="0"/>
                                          </p:stCondLst>
                                        </p:cTn>
                                        <p:tgtEl>
                                          <p:spTgt spid="7"/>
                                        </p:tgtEl>
                                        <p:attrNameLst>
                                          <p:attrName>style.visibility</p:attrName>
                                        </p:attrNameLst>
                                      </p:cBhvr>
                                      <p:to>
                                        <p:strVal val="visible"/>
                                      </p:to>
                                    </p:set>
                                    <p:anim calcmode="lin" valueType="num">
                                      <p:cBhvr additive="base">
                                        <p:cTn id="64" dur="3000" fill="hold"/>
                                        <p:tgtEl>
                                          <p:spTgt spid="7"/>
                                        </p:tgtEl>
                                        <p:attrNameLst>
                                          <p:attrName>ppt_x</p:attrName>
                                        </p:attrNameLst>
                                      </p:cBhvr>
                                      <p:tavLst>
                                        <p:tav tm="0">
                                          <p:val>
                                            <p:strVal val="#ppt_x"/>
                                          </p:val>
                                        </p:tav>
                                        <p:tav tm="100000">
                                          <p:val>
                                            <p:strVal val="#ppt_x"/>
                                          </p:val>
                                        </p:tav>
                                      </p:tavLst>
                                    </p:anim>
                                    <p:anim calcmode="lin" valueType="num">
                                      <p:cBhvr additive="base">
                                        <p:cTn id="65" dur="3000" fill="hold"/>
                                        <p:tgtEl>
                                          <p:spTgt spid="7"/>
                                        </p:tgtEl>
                                        <p:attrNameLst>
                                          <p:attrName>ppt_y</p:attrName>
                                        </p:attrNameLst>
                                      </p:cBhvr>
                                      <p:tavLst>
                                        <p:tav tm="0">
                                          <p:val>
                                            <p:strVal val="0-#ppt_h/2"/>
                                          </p:val>
                                        </p:tav>
                                        <p:tav tm="100000">
                                          <p:val>
                                            <p:strVal val="#ppt_y"/>
                                          </p:val>
                                        </p:tav>
                                      </p:tavLst>
                                    </p:anim>
                                  </p:childTnLst>
                                </p:cTn>
                              </p:par>
                              <p:par>
                                <p:cTn id="66" presetID="13" presetClass="entr" presetSubtype="16" fill="hold" nodeType="withEffect">
                                  <p:stCondLst>
                                    <p:cond delay="0"/>
                                  </p:stCondLst>
                                  <p:childTnLst>
                                    <p:set>
                                      <p:cBhvr>
                                        <p:cTn id="67" dur="1" fill="hold">
                                          <p:stCondLst>
                                            <p:cond delay="0"/>
                                          </p:stCondLst>
                                        </p:cTn>
                                        <p:tgtEl>
                                          <p:spTgt spid="10"/>
                                        </p:tgtEl>
                                        <p:attrNameLst>
                                          <p:attrName>style.visibility</p:attrName>
                                        </p:attrNameLst>
                                      </p:cBhvr>
                                      <p:to>
                                        <p:strVal val="visible"/>
                                      </p:to>
                                    </p:set>
                                    <p:animEffect transition="in" filter="plus(in)">
                                      <p:cBhvr>
                                        <p:cTn id="68" dur="3000"/>
                                        <p:tgtEl>
                                          <p:spTgt spid="10"/>
                                        </p:tgtEl>
                                      </p:cBhvr>
                                    </p:animEffect>
                                  </p:childTnLst>
                                </p:cTn>
                              </p:par>
                              <p:par>
                                <p:cTn id="69" presetID="35" presetClass="entr" presetSubtype="0" fill="hold" nodeType="withEffect">
                                  <p:stCondLst>
                                    <p:cond delay="0"/>
                                  </p:stCondLst>
                                  <p:childTnLst>
                                    <p:set>
                                      <p:cBhvr>
                                        <p:cTn id="70" dur="1" fill="hold">
                                          <p:stCondLst>
                                            <p:cond delay="0"/>
                                          </p:stCondLst>
                                        </p:cTn>
                                        <p:tgtEl>
                                          <p:spTgt spid="10"/>
                                        </p:tgtEl>
                                        <p:attrNameLst>
                                          <p:attrName>style.visibility</p:attrName>
                                        </p:attrNameLst>
                                      </p:cBhvr>
                                      <p:to>
                                        <p:strVal val="visible"/>
                                      </p:to>
                                    </p:set>
                                    <p:animEffect transition="in" filter="fade">
                                      <p:cBhvr>
                                        <p:cTn id="71" dur="3000"/>
                                        <p:tgtEl>
                                          <p:spTgt spid="10"/>
                                        </p:tgtEl>
                                      </p:cBhvr>
                                    </p:animEffect>
                                    <p:anim calcmode="lin" valueType="num">
                                      <p:cBhvr>
                                        <p:cTn id="72" dur="3000" fill="hold"/>
                                        <p:tgtEl>
                                          <p:spTgt spid="10"/>
                                        </p:tgtEl>
                                        <p:attrNameLst>
                                          <p:attrName>style.rotation</p:attrName>
                                        </p:attrNameLst>
                                      </p:cBhvr>
                                      <p:tavLst>
                                        <p:tav tm="0">
                                          <p:val>
                                            <p:fltVal val="720"/>
                                          </p:val>
                                        </p:tav>
                                        <p:tav tm="100000">
                                          <p:val>
                                            <p:fltVal val="0"/>
                                          </p:val>
                                        </p:tav>
                                      </p:tavLst>
                                    </p:anim>
                                    <p:anim calcmode="lin" valueType="num">
                                      <p:cBhvr>
                                        <p:cTn id="73" dur="3000" fill="hold"/>
                                        <p:tgtEl>
                                          <p:spTgt spid="10"/>
                                        </p:tgtEl>
                                        <p:attrNameLst>
                                          <p:attrName>ppt_h</p:attrName>
                                        </p:attrNameLst>
                                      </p:cBhvr>
                                      <p:tavLst>
                                        <p:tav tm="0">
                                          <p:val>
                                            <p:fltVal val="0"/>
                                          </p:val>
                                        </p:tav>
                                        <p:tav tm="100000">
                                          <p:val>
                                            <p:strVal val="#ppt_h"/>
                                          </p:val>
                                        </p:tav>
                                      </p:tavLst>
                                    </p:anim>
                                    <p:anim calcmode="lin" valueType="num">
                                      <p:cBhvr>
                                        <p:cTn id="74" dur="3000" fill="hold"/>
                                        <p:tgtEl>
                                          <p:spTgt spid="10"/>
                                        </p:tgtEl>
                                        <p:attrNameLst>
                                          <p:attrName>ppt_w</p:attrName>
                                        </p:attrNameLst>
                                      </p:cBhvr>
                                      <p:tavLst>
                                        <p:tav tm="0">
                                          <p:val>
                                            <p:fltVal val="0"/>
                                          </p:val>
                                        </p:tav>
                                        <p:tav tm="100000">
                                          <p:val>
                                            <p:strVal val="#ppt_w"/>
                                          </p:val>
                                        </p:tav>
                                      </p:tavLst>
                                    </p:anim>
                                  </p:childTnLst>
                                </p:cTn>
                              </p:par>
                              <p:par>
                                <p:cTn id="75" presetID="2" presetClass="entr" presetSubtype="8" fill="hold" nodeType="withEffect">
                                  <p:stCondLst>
                                    <p:cond delay="0"/>
                                  </p:stCondLst>
                                  <p:childTnLst>
                                    <p:set>
                                      <p:cBhvr>
                                        <p:cTn id="76" dur="1" fill="hold">
                                          <p:stCondLst>
                                            <p:cond delay="0"/>
                                          </p:stCondLst>
                                        </p:cTn>
                                        <p:tgtEl>
                                          <p:spTgt spid="10"/>
                                        </p:tgtEl>
                                        <p:attrNameLst>
                                          <p:attrName>style.visibility</p:attrName>
                                        </p:attrNameLst>
                                      </p:cBhvr>
                                      <p:to>
                                        <p:strVal val="visible"/>
                                      </p:to>
                                    </p:set>
                                    <p:anim calcmode="lin" valueType="num">
                                      <p:cBhvr additive="base">
                                        <p:cTn id="77" dur="3000" fill="hold"/>
                                        <p:tgtEl>
                                          <p:spTgt spid="10"/>
                                        </p:tgtEl>
                                        <p:attrNameLst>
                                          <p:attrName>ppt_x</p:attrName>
                                        </p:attrNameLst>
                                      </p:cBhvr>
                                      <p:tavLst>
                                        <p:tav tm="0">
                                          <p:val>
                                            <p:strVal val="0-#ppt_w/2"/>
                                          </p:val>
                                        </p:tav>
                                        <p:tav tm="100000">
                                          <p:val>
                                            <p:strVal val="#ppt_x"/>
                                          </p:val>
                                        </p:tav>
                                      </p:tavLst>
                                    </p:anim>
                                    <p:anim calcmode="lin" valueType="num">
                                      <p:cBhvr additive="base">
                                        <p:cTn id="78" dur="3000" fill="hold"/>
                                        <p:tgtEl>
                                          <p:spTgt spid="10"/>
                                        </p:tgtEl>
                                        <p:attrNameLst>
                                          <p:attrName>ppt_y</p:attrName>
                                        </p:attrNameLst>
                                      </p:cBhvr>
                                      <p:tavLst>
                                        <p:tav tm="0">
                                          <p:val>
                                            <p:strVal val="#ppt_y"/>
                                          </p:val>
                                        </p:tav>
                                        <p:tav tm="100000">
                                          <p:val>
                                            <p:strVal val="#ppt_y"/>
                                          </p:val>
                                        </p:tav>
                                      </p:tavLst>
                                    </p:anim>
                                  </p:childTnLst>
                                </p:cTn>
                              </p:par>
                              <p:par>
                                <p:cTn id="79" presetID="13" presetClass="entr" presetSubtype="16" fill="hold" nodeType="withEffect">
                                  <p:stCondLst>
                                    <p:cond delay="0"/>
                                  </p:stCondLst>
                                  <p:childTnLst>
                                    <p:set>
                                      <p:cBhvr>
                                        <p:cTn id="80" dur="1" fill="hold">
                                          <p:stCondLst>
                                            <p:cond delay="0"/>
                                          </p:stCondLst>
                                        </p:cTn>
                                        <p:tgtEl>
                                          <p:spTgt spid="11"/>
                                        </p:tgtEl>
                                        <p:attrNameLst>
                                          <p:attrName>style.visibility</p:attrName>
                                        </p:attrNameLst>
                                      </p:cBhvr>
                                      <p:to>
                                        <p:strVal val="visible"/>
                                      </p:to>
                                    </p:set>
                                    <p:animEffect transition="in" filter="plus(in)">
                                      <p:cBhvr>
                                        <p:cTn id="81" dur="3000"/>
                                        <p:tgtEl>
                                          <p:spTgt spid="11"/>
                                        </p:tgtEl>
                                      </p:cBhvr>
                                    </p:animEffect>
                                  </p:childTnLst>
                                </p:cTn>
                              </p:par>
                              <p:par>
                                <p:cTn id="82" presetID="35" presetClass="entr" presetSubtype="0" fill="hold" nodeType="withEffect">
                                  <p:stCondLst>
                                    <p:cond delay="0"/>
                                  </p:stCondLst>
                                  <p:childTnLst>
                                    <p:set>
                                      <p:cBhvr>
                                        <p:cTn id="83" dur="1" fill="hold">
                                          <p:stCondLst>
                                            <p:cond delay="0"/>
                                          </p:stCondLst>
                                        </p:cTn>
                                        <p:tgtEl>
                                          <p:spTgt spid="11"/>
                                        </p:tgtEl>
                                        <p:attrNameLst>
                                          <p:attrName>style.visibility</p:attrName>
                                        </p:attrNameLst>
                                      </p:cBhvr>
                                      <p:to>
                                        <p:strVal val="visible"/>
                                      </p:to>
                                    </p:set>
                                    <p:animEffect transition="in" filter="fade">
                                      <p:cBhvr>
                                        <p:cTn id="84" dur="3000"/>
                                        <p:tgtEl>
                                          <p:spTgt spid="11"/>
                                        </p:tgtEl>
                                      </p:cBhvr>
                                    </p:animEffect>
                                    <p:anim calcmode="lin" valueType="num">
                                      <p:cBhvr>
                                        <p:cTn id="85" dur="3000" fill="hold"/>
                                        <p:tgtEl>
                                          <p:spTgt spid="11"/>
                                        </p:tgtEl>
                                        <p:attrNameLst>
                                          <p:attrName>style.rotation</p:attrName>
                                        </p:attrNameLst>
                                      </p:cBhvr>
                                      <p:tavLst>
                                        <p:tav tm="0">
                                          <p:val>
                                            <p:fltVal val="720"/>
                                          </p:val>
                                        </p:tav>
                                        <p:tav tm="100000">
                                          <p:val>
                                            <p:fltVal val="0"/>
                                          </p:val>
                                        </p:tav>
                                      </p:tavLst>
                                    </p:anim>
                                    <p:anim calcmode="lin" valueType="num">
                                      <p:cBhvr>
                                        <p:cTn id="86" dur="3000" fill="hold"/>
                                        <p:tgtEl>
                                          <p:spTgt spid="11"/>
                                        </p:tgtEl>
                                        <p:attrNameLst>
                                          <p:attrName>ppt_h</p:attrName>
                                        </p:attrNameLst>
                                      </p:cBhvr>
                                      <p:tavLst>
                                        <p:tav tm="0">
                                          <p:val>
                                            <p:fltVal val="0"/>
                                          </p:val>
                                        </p:tav>
                                        <p:tav tm="100000">
                                          <p:val>
                                            <p:strVal val="#ppt_h"/>
                                          </p:val>
                                        </p:tav>
                                      </p:tavLst>
                                    </p:anim>
                                    <p:anim calcmode="lin" valueType="num">
                                      <p:cBhvr>
                                        <p:cTn id="87" dur="3000" fill="hold"/>
                                        <p:tgtEl>
                                          <p:spTgt spid="11"/>
                                        </p:tgtEl>
                                        <p:attrNameLst>
                                          <p:attrName>ppt_w</p:attrName>
                                        </p:attrNameLst>
                                      </p:cBhvr>
                                      <p:tavLst>
                                        <p:tav tm="0">
                                          <p:val>
                                            <p:fltVal val="0"/>
                                          </p:val>
                                        </p:tav>
                                        <p:tav tm="100000">
                                          <p:val>
                                            <p:strVal val="#ppt_w"/>
                                          </p:val>
                                        </p:tav>
                                      </p:tavLst>
                                    </p:anim>
                                  </p:childTnLst>
                                </p:cTn>
                              </p:par>
                              <p:par>
                                <p:cTn id="88" presetID="2" presetClass="entr" presetSubtype="2" fill="hold" nodeType="withEffect">
                                  <p:stCondLst>
                                    <p:cond delay="0"/>
                                  </p:stCondLst>
                                  <p:childTnLst>
                                    <p:set>
                                      <p:cBhvr>
                                        <p:cTn id="89" dur="1" fill="hold">
                                          <p:stCondLst>
                                            <p:cond delay="0"/>
                                          </p:stCondLst>
                                        </p:cTn>
                                        <p:tgtEl>
                                          <p:spTgt spid="11"/>
                                        </p:tgtEl>
                                        <p:attrNameLst>
                                          <p:attrName>style.visibility</p:attrName>
                                        </p:attrNameLst>
                                      </p:cBhvr>
                                      <p:to>
                                        <p:strVal val="visible"/>
                                      </p:to>
                                    </p:set>
                                    <p:anim calcmode="lin" valueType="num">
                                      <p:cBhvr additive="base">
                                        <p:cTn id="90" dur="3000" fill="hold"/>
                                        <p:tgtEl>
                                          <p:spTgt spid="11"/>
                                        </p:tgtEl>
                                        <p:attrNameLst>
                                          <p:attrName>ppt_x</p:attrName>
                                        </p:attrNameLst>
                                      </p:cBhvr>
                                      <p:tavLst>
                                        <p:tav tm="0">
                                          <p:val>
                                            <p:strVal val="1+#ppt_w/2"/>
                                          </p:val>
                                        </p:tav>
                                        <p:tav tm="100000">
                                          <p:val>
                                            <p:strVal val="#ppt_x"/>
                                          </p:val>
                                        </p:tav>
                                      </p:tavLst>
                                    </p:anim>
                                    <p:anim calcmode="lin" valueType="num">
                                      <p:cBhvr additive="base">
                                        <p:cTn id="91" dur="3000" fill="hold"/>
                                        <p:tgtEl>
                                          <p:spTgt spid="11"/>
                                        </p:tgtEl>
                                        <p:attrNameLst>
                                          <p:attrName>ppt_y</p:attrName>
                                        </p:attrNameLst>
                                      </p:cBhvr>
                                      <p:tavLst>
                                        <p:tav tm="0">
                                          <p:val>
                                            <p:strVal val="#ppt_y"/>
                                          </p:val>
                                        </p:tav>
                                        <p:tav tm="100000">
                                          <p:val>
                                            <p:strVal val="#ppt_y"/>
                                          </p:val>
                                        </p:tav>
                                      </p:tavLst>
                                    </p:anim>
                                  </p:childTnLst>
                                </p:cTn>
                              </p:par>
                              <p:par>
                                <p:cTn id="92" presetID="13" presetClass="entr" presetSubtype="16" fill="hold" nodeType="withEffect">
                                  <p:stCondLst>
                                    <p:cond delay="0"/>
                                  </p:stCondLst>
                                  <p:childTnLst>
                                    <p:set>
                                      <p:cBhvr>
                                        <p:cTn id="93" dur="1" fill="hold">
                                          <p:stCondLst>
                                            <p:cond delay="0"/>
                                          </p:stCondLst>
                                        </p:cTn>
                                        <p:tgtEl>
                                          <p:spTgt spid="8"/>
                                        </p:tgtEl>
                                        <p:attrNameLst>
                                          <p:attrName>style.visibility</p:attrName>
                                        </p:attrNameLst>
                                      </p:cBhvr>
                                      <p:to>
                                        <p:strVal val="visible"/>
                                      </p:to>
                                    </p:set>
                                    <p:animEffect transition="in" filter="plus(in)">
                                      <p:cBhvr>
                                        <p:cTn id="94" dur="3000"/>
                                        <p:tgtEl>
                                          <p:spTgt spid="8"/>
                                        </p:tgtEl>
                                      </p:cBhvr>
                                    </p:animEffect>
                                  </p:childTnLst>
                                </p:cTn>
                              </p:par>
                              <p:par>
                                <p:cTn id="95" presetID="35" presetClass="entr" presetSubtype="0" fill="hold" nodeType="withEffect">
                                  <p:stCondLst>
                                    <p:cond delay="0"/>
                                  </p:stCondLst>
                                  <p:childTnLst>
                                    <p:set>
                                      <p:cBhvr>
                                        <p:cTn id="96" dur="1" fill="hold">
                                          <p:stCondLst>
                                            <p:cond delay="0"/>
                                          </p:stCondLst>
                                        </p:cTn>
                                        <p:tgtEl>
                                          <p:spTgt spid="8"/>
                                        </p:tgtEl>
                                        <p:attrNameLst>
                                          <p:attrName>style.visibility</p:attrName>
                                        </p:attrNameLst>
                                      </p:cBhvr>
                                      <p:to>
                                        <p:strVal val="visible"/>
                                      </p:to>
                                    </p:set>
                                    <p:animEffect transition="in" filter="fade">
                                      <p:cBhvr>
                                        <p:cTn id="97" dur="3000"/>
                                        <p:tgtEl>
                                          <p:spTgt spid="8"/>
                                        </p:tgtEl>
                                      </p:cBhvr>
                                    </p:animEffect>
                                    <p:anim calcmode="lin" valueType="num">
                                      <p:cBhvr>
                                        <p:cTn id="98" dur="3000" fill="hold"/>
                                        <p:tgtEl>
                                          <p:spTgt spid="8"/>
                                        </p:tgtEl>
                                        <p:attrNameLst>
                                          <p:attrName>style.rotation</p:attrName>
                                        </p:attrNameLst>
                                      </p:cBhvr>
                                      <p:tavLst>
                                        <p:tav tm="0">
                                          <p:val>
                                            <p:fltVal val="720"/>
                                          </p:val>
                                        </p:tav>
                                        <p:tav tm="100000">
                                          <p:val>
                                            <p:fltVal val="0"/>
                                          </p:val>
                                        </p:tav>
                                      </p:tavLst>
                                    </p:anim>
                                    <p:anim calcmode="lin" valueType="num">
                                      <p:cBhvr>
                                        <p:cTn id="99" dur="3000" fill="hold"/>
                                        <p:tgtEl>
                                          <p:spTgt spid="8"/>
                                        </p:tgtEl>
                                        <p:attrNameLst>
                                          <p:attrName>ppt_h</p:attrName>
                                        </p:attrNameLst>
                                      </p:cBhvr>
                                      <p:tavLst>
                                        <p:tav tm="0">
                                          <p:val>
                                            <p:fltVal val="0"/>
                                          </p:val>
                                        </p:tav>
                                        <p:tav tm="100000">
                                          <p:val>
                                            <p:strVal val="#ppt_h"/>
                                          </p:val>
                                        </p:tav>
                                      </p:tavLst>
                                    </p:anim>
                                    <p:anim calcmode="lin" valueType="num">
                                      <p:cBhvr>
                                        <p:cTn id="100" dur="3000" fill="hold"/>
                                        <p:tgtEl>
                                          <p:spTgt spid="8"/>
                                        </p:tgtEl>
                                        <p:attrNameLst>
                                          <p:attrName>ppt_w</p:attrName>
                                        </p:attrNameLst>
                                      </p:cBhvr>
                                      <p:tavLst>
                                        <p:tav tm="0">
                                          <p:val>
                                            <p:fltVal val="0"/>
                                          </p:val>
                                        </p:tav>
                                        <p:tav tm="100000">
                                          <p:val>
                                            <p:strVal val="#ppt_w"/>
                                          </p:val>
                                        </p:tav>
                                      </p:tavLst>
                                    </p:anim>
                                  </p:childTnLst>
                                </p:cTn>
                              </p:par>
                              <p:par>
                                <p:cTn id="101" presetID="2" presetClass="entr" presetSubtype="6" fill="hold" nodeType="withEffect">
                                  <p:stCondLst>
                                    <p:cond delay="0"/>
                                  </p:stCondLst>
                                  <p:childTnLst>
                                    <p:set>
                                      <p:cBhvr>
                                        <p:cTn id="102" dur="1" fill="hold">
                                          <p:stCondLst>
                                            <p:cond delay="0"/>
                                          </p:stCondLst>
                                        </p:cTn>
                                        <p:tgtEl>
                                          <p:spTgt spid="8"/>
                                        </p:tgtEl>
                                        <p:attrNameLst>
                                          <p:attrName>style.visibility</p:attrName>
                                        </p:attrNameLst>
                                      </p:cBhvr>
                                      <p:to>
                                        <p:strVal val="visible"/>
                                      </p:to>
                                    </p:set>
                                    <p:anim calcmode="lin" valueType="num">
                                      <p:cBhvr additive="base">
                                        <p:cTn id="103" dur="3000" fill="hold"/>
                                        <p:tgtEl>
                                          <p:spTgt spid="8"/>
                                        </p:tgtEl>
                                        <p:attrNameLst>
                                          <p:attrName>ppt_x</p:attrName>
                                        </p:attrNameLst>
                                      </p:cBhvr>
                                      <p:tavLst>
                                        <p:tav tm="0">
                                          <p:val>
                                            <p:strVal val="1+#ppt_w/2"/>
                                          </p:val>
                                        </p:tav>
                                        <p:tav tm="100000">
                                          <p:val>
                                            <p:strVal val="#ppt_x"/>
                                          </p:val>
                                        </p:tav>
                                      </p:tavLst>
                                    </p:anim>
                                    <p:anim calcmode="lin" valueType="num">
                                      <p:cBhvr additive="base">
                                        <p:cTn id="104" dur="3000" fill="hold"/>
                                        <p:tgtEl>
                                          <p:spTgt spid="8"/>
                                        </p:tgtEl>
                                        <p:attrNameLst>
                                          <p:attrName>ppt_y</p:attrName>
                                        </p:attrNameLst>
                                      </p:cBhvr>
                                      <p:tavLst>
                                        <p:tav tm="0">
                                          <p:val>
                                            <p:strVal val="1+#ppt_h/2"/>
                                          </p:val>
                                        </p:tav>
                                        <p:tav tm="100000">
                                          <p:val>
                                            <p:strVal val="#ppt_y"/>
                                          </p:val>
                                        </p:tav>
                                      </p:tavLst>
                                    </p:anim>
                                  </p:childTnLst>
                                </p:cTn>
                              </p:par>
                              <p:par>
                                <p:cTn id="105" presetID="13" presetClass="entr" presetSubtype="16" fill="hold" nodeType="withEffect">
                                  <p:stCondLst>
                                    <p:cond delay="0"/>
                                  </p:stCondLst>
                                  <p:childTnLst>
                                    <p:set>
                                      <p:cBhvr>
                                        <p:cTn id="106" dur="1" fill="hold">
                                          <p:stCondLst>
                                            <p:cond delay="0"/>
                                          </p:stCondLst>
                                        </p:cTn>
                                        <p:tgtEl>
                                          <p:spTgt spid="9"/>
                                        </p:tgtEl>
                                        <p:attrNameLst>
                                          <p:attrName>style.visibility</p:attrName>
                                        </p:attrNameLst>
                                      </p:cBhvr>
                                      <p:to>
                                        <p:strVal val="visible"/>
                                      </p:to>
                                    </p:set>
                                    <p:animEffect transition="in" filter="plus(in)">
                                      <p:cBhvr>
                                        <p:cTn id="107" dur="3000"/>
                                        <p:tgtEl>
                                          <p:spTgt spid="9"/>
                                        </p:tgtEl>
                                      </p:cBhvr>
                                    </p:animEffect>
                                  </p:childTnLst>
                                </p:cTn>
                              </p:par>
                              <p:par>
                                <p:cTn id="108" presetID="35" presetClass="entr" presetSubtype="0" fill="hold" nodeType="withEffect">
                                  <p:stCondLst>
                                    <p:cond delay="0"/>
                                  </p:stCondLst>
                                  <p:childTnLst>
                                    <p:set>
                                      <p:cBhvr>
                                        <p:cTn id="109" dur="1" fill="hold">
                                          <p:stCondLst>
                                            <p:cond delay="0"/>
                                          </p:stCondLst>
                                        </p:cTn>
                                        <p:tgtEl>
                                          <p:spTgt spid="9"/>
                                        </p:tgtEl>
                                        <p:attrNameLst>
                                          <p:attrName>style.visibility</p:attrName>
                                        </p:attrNameLst>
                                      </p:cBhvr>
                                      <p:to>
                                        <p:strVal val="visible"/>
                                      </p:to>
                                    </p:set>
                                    <p:animEffect transition="in" filter="fade">
                                      <p:cBhvr>
                                        <p:cTn id="110" dur="3000"/>
                                        <p:tgtEl>
                                          <p:spTgt spid="9"/>
                                        </p:tgtEl>
                                      </p:cBhvr>
                                    </p:animEffect>
                                    <p:anim calcmode="lin" valueType="num">
                                      <p:cBhvr>
                                        <p:cTn id="111" dur="3000" fill="hold"/>
                                        <p:tgtEl>
                                          <p:spTgt spid="9"/>
                                        </p:tgtEl>
                                        <p:attrNameLst>
                                          <p:attrName>style.rotation</p:attrName>
                                        </p:attrNameLst>
                                      </p:cBhvr>
                                      <p:tavLst>
                                        <p:tav tm="0">
                                          <p:val>
                                            <p:fltVal val="720"/>
                                          </p:val>
                                        </p:tav>
                                        <p:tav tm="100000">
                                          <p:val>
                                            <p:fltVal val="0"/>
                                          </p:val>
                                        </p:tav>
                                      </p:tavLst>
                                    </p:anim>
                                    <p:anim calcmode="lin" valueType="num">
                                      <p:cBhvr>
                                        <p:cTn id="112" dur="3000" fill="hold"/>
                                        <p:tgtEl>
                                          <p:spTgt spid="9"/>
                                        </p:tgtEl>
                                        <p:attrNameLst>
                                          <p:attrName>ppt_h</p:attrName>
                                        </p:attrNameLst>
                                      </p:cBhvr>
                                      <p:tavLst>
                                        <p:tav tm="0">
                                          <p:val>
                                            <p:fltVal val="0"/>
                                          </p:val>
                                        </p:tav>
                                        <p:tav tm="100000">
                                          <p:val>
                                            <p:strVal val="#ppt_h"/>
                                          </p:val>
                                        </p:tav>
                                      </p:tavLst>
                                    </p:anim>
                                    <p:anim calcmode="lin" valueType="num">
                                      <p:cBhvr>
                                        <p:cTn id="113" dur="3000" fill="hold"/>
                                        <p:tgtEl>
                                          <p:spTgt spid="9"/>
                                        </p:tgtEl>
                                        <p:attrNameLst>
                                          <p:attrName>ppt_w</p:attrName>
                                        </p:attrNameLst>
                                      </p:cBhvr>
                                      <p:tavLst>
                                        <p:tav tm="0">
                                          <p:val>
                                            <p:fltVal val="0"/>
                                          </p:val>
                                        </p:tav>
                                        <p:tav tm="100000">
                                          <p:val>
                                            <p:strVal val="#ppt_w"/>
                                          </p:val>
                                        </p:tav>
                                      </p:tavLst>
                                    </p:anim>
                                  </p:childTnLst>
                                </p:cTn>
                              </p:par>
                              <p:par>
                                <p:cTn id="114" presetID="2" presetClass="entr" presetSubtype="3" fill="hold" nodeType="withEffect">
                                  <p:stCondLst>
                                    <p:cond delay="0"/>
                                  </p:stCondLst>
                                  <p:childTnLst>
                                    <p:set>
                                      <p:cBhvr>
                                        <p:cTn id="115" dur="1" fill="hold">
                                          <p:stCondLst>
                                            <p:cond delay="0"/>
                                          </p:stCondLst>
                                        </p:cTn>
                                        <p:tgtEl>
                                          <p:spTgt spid="9"/>
                                        </p:tgtEl>
                                        <p:attrNameLst>
                                          <p:attrName>style.visibility</p:attrName>
                                        </p:attrNameLst>
                                      </p:cBhvr>
                                      <p:to>
                                        <p:strVal val="visible"/>
                                      </p:to>
                                    </p:set>
                                    <p:anim calcmode="lin" valueType="num">
                                      <p:cBhvr additive="base">
                                        <p:cTn id="116" dur="3000" fill="hold"/>
                                        <p:tgtEl>
                                          <p:spTgt spid="9"/>
                                        </p:tgtEl>
                                        <p:attrNameLst>
                                          <p:attrName>ppt_x</p:attrName>
                                        </p:attrNameLst>
                                      </p:cBhvr>
                                      <p:tavLst>
                                        <p:tav tm="0">
                                          <p:val>
                                            <p:strVal val="1+#ppt_w/2"/>
                                          </p:val>
                                        </p:tav>
                                        <p:tav tm="100000">
                                          <p:val>
                                            <p:strVal val="#ppt_x"/>
                                          </p:val>
                                        </p:tav>
                                      </p:tavLst>
                                    </p:anim>
                                    <p:anim calcmode="lin" valueType="num">
                                      <p:cBhvr additive="base">
                                        <p:cTn id="117" dur="3000" fill="hold"/>
                                        <p:tgtEl>
                                          <p:spTgt spid="9"/>
                                        </p:tgtEl>
                                        <p:attrNameLst>
                                          <p:attrName>ppt_y</p:attrName>
                                        </p:attrNameLst>
                                      </p:cBhvr>
                                      <p:tavLst>
                                        <p:tav tm="0">
                                          <p:val>
                                            <p:strVal val="0-#ppt_h/2"/>
                                          </p:val>
                                        </p:tav>
                                        <p:tav tm="100000">
                                          <p:val>
                                            <p:strVal val="#ppt_y"/>
                                          </p:val>
                                        </p:tav>
                                      </p:tavLst>
                                    </p:anim>
                                  </p:childTnLst>
                                </p:cTn>
                              </p:par>
                              <p:par>
                                <p:cTn id="118" presetID="39" presetClass="entr" presetSubtype="0" accel="100000" fill="hold" nodeType="withEffect">
                                  <p:stCondLst>
                                    <p:cond delay="2500"/>
                                  </p:stCondLst>
                                  <p:childTnLst>
                                    <p:set>
                                      <p:cBhvr>
                                        <p:cTn id="119" dur="1" fill="hold">
                                          <p:stCondLst>
                                            <p:cond delay="0"/>
                                          </p:stCondLst>
                                        </p:cTn>
                                        <p:tgtEl>
                                          <p:spTgt spid="12"/>
                                        </p:tgtEl>
                                        <p:attrNameLst>
                                          <p:attrName>style.visibility</p:attrName>
                                        </p:attrNameLst>
                                      </p:cBhvr>
                                      <p:to>
                                        <p:strVal val="visible"/>
                                      </p:to>
                                    </p:set>
                                    <p:anim calcmode="lin" valueType="num">
                                      <p:cBhvr>
                                        <p:cTn id="120" dur="3000" fill="hold"/>
                                        <p:tgtEl>
                                          <p:spTgt spid="12"/>
                                        </p:tgtEl>
                                        <p:attrNameLst>
                                          <p:attrName>ppt_h</p:attrName>
                                        </p:attrNameLst>
                                      </p:cBhvr>
                                      <p:tavLst>
                                        <p:tav tm="0">
                                          <p:val>
                                            <p:strVal val="#ppt_h/20"/>
                                          </p:val>
                                        </p:tav>
                                        <p:tav tm="50000">
                                          <p:val>
                                            <p:strVal val="#ppt_h/20"/>
                                          </p:val>
                                        </p:tav>
                                        <p:tav tm="100000">
                                          <p:val>
                                            <p:strVal val="#ppt_h"/>
                                          </p:val>
                                        </p:tav>
                                      </p:tavLst>
                                    </p:anim>
                                    <p:anim calcmode="lin" valueType="num">
                                      <p:cBhvr>
                                        <p:cTn id="121" dur="3000" fill="hold"/>
                                        <p:tgtEl>
                                          <p:spTgt spid="12"/>
                                        </p:tgtEl>
                                        <p:attrNameLst>
                                          <p:attrName>ppt_w</p:attrName>
                                        </p:attrNameLst>
                                      </p:cBhvr>
                                      <p:tavLst>
                                        <p:tav tm="0">
                                          <p:val>
                                            <p:strVal val="#ppt_w+.3"/>
                                          </p:val>
                                        </p:tav>
                                        <p:tav tm="50000">
                                          <p:val>
                                            <p:strVal val="#ppt_w+.3"/>
                                          </p:val>
                                        </p:tav>
                                        <p:tav tm="100000">
                                          <p:val>
                                            <p:strVal val="#ppt_w"/>
                                          </p:val>
                                        </p:tav>
                                      </p:tavLst>
                                    </p:anim>
                                    <p:anim calcmode="lin" valueType="num">
                                      <p:cBhvr>
                                        <p:cTn id="122" dur="3000" fill="hold"/>
                                        <p:tgtEl>
                                          <p:spTgt spid="12"/>
                                        </p:tgtEl>
                                        <p:attrNameLst>
                                          <p:attrName>ppt_x</p:attrName>
                                        </p:attrNameLst>
                                      </p:cBhvr>
                                      <p:tavLst>
                                        <p:tav tm="0">
                                          <p:val>
                                            <p:strVal val="#ppt_x-.3"/>
                                          </p:val>
                                        </p:tav>
                                        <p:tav tm="50000">
                                          <p:val>
                                            <p:strVal val="#ppt_x"/>
                                          </p:val>
                                        </p:tav>
                                        <p:tav tm="100000">
                                          <p:val>
                                            <p:strVal val="#ppt_x"/>
                                          </p:val>
                                        </p:tav>
                                      </p:tavLst>
                                    </p:anim>
                                    <p:anim calcmode="lin" valueType="num">
                                      <p:cBhvr>
                                        <p:cTn id="123" dur="3000" fill="hold"/>
                                        <p:tgtEl>
                                          <p:spTgt spid="12"/>
                                        </p:tgtEl>
                                        <p:attrNameLst>
                                          <p:attrName>ppt_y</p:attrName>
                                        </p:attrNameLst>
                                      </p:cBhvr>
                                      <p:tavLst>
                                        <p:tav tm="0">
                                          <p:val>
                                            <p:strVal val="#ppt_y"/>
                                          </p:val>
                                        </p:tav>
                                        <p:tav tm="100000">
                                          <p:val>
                                            <p:strVal val="#ppt_y"/>
                                          </p:val>
                                        </p:tav>
                                      </p:tavLst>
                                    </p:anim>
                                  </p:childTnLst>
                                </p:cTn>
                              </p:par>
                              <p:par>
                                <p:cTn id="124" presetID="3" presetClass="entr" presetSubtype="5" fill="hold" nodeType="withEffect">
                                  <p:stCondLst>
                                    <p:cond delay="2500"/>
                                  </p:stCondLst>
                                  <p:childTnLst>
                                    <p:set>
                                      <p:cBhvr>
                                        <p:cTn id="125" dur="1" fill="hold">
                                          <p:stCondLst>
                                            <p:cond delay="0"/>
                                          </p:stCondLst>
                                        </p:cTn>
                                        <p:tgtEl>
                                          <p:spTgt spid="12"/>
                                        </p:tgtEl>
                                        <p:attrNameLst>
                                          <p:attrName>style.visibility</p:attrName>
                                        </p:attrNameLst>
                                      </p:cBhvr>
                                      <p:to>
                                        <p:strVal val="visible"/>
                                      </p:to>
                                    </p:set>
                                    <p:animEffect transition="in" filter="blinds(vertical)">
                                      <p:cBhvr>
                                        <p:cTn id="126" dur="3000"/>
                                        <p:tgtEl>
                                          <p:spTgt spid="12"/>
                                        </p:tgtEl>
                                      </p:cBhvr>
                                    </p:animEffect>
                                  </p:childTnLst>
                                </p:cTn>
                              </p:par>
                              <p:par>
                                <p:cTn id="127" presetID="3" presetClass="entr" presetSubtype="10" fill="hold" nodeType="withEffect">
                                  <p:stCondLst>
                                    <p:cond delay="3000"/>
                                  </p:stCondLst>
                                  <p:childTnLst>
                                    <p:set>
                                      <p:cBhvr>
                                        <p:cTn id="128" dur="1" fill="hold">
                                          <p:stCondLst>
                                            <p:cond delay="0"/>
                                          </p:stCondLst>
                                        </p:cTn>
                                        <p:tgtEl>
                                          <p:spTgt spid="13"/>
                                        </p:tgtEl>
                                        <p:attrNameLst>
                                          <p:attrName>style.visibility</p:attrName>
                                        </p:attrNameLst>
                                      </p:cBhvr>
                                      <p:to>
                                        <p:strVal val="visible"/>
                                      </p:to>
                                    </p:set>
                                    <p:animEffect transition="in" filter="blinds(horizontal)">
                                      <p:cBhvr>
                                        <p:cTn id="129" dur="3000"/>
                                        <p:tgtEl>
                                          <p:spTgt spid="13"/>
                                        </p:tgtEl>
                                      </p:cBhvr>
                                    </p:animEffect>
                                  </p:childTnLst>
                                </p:cTn>
                              </p:par>
                              <p:par>
                                <p:cTn id="130" presetID="25" presetClass="entr" presetSubtype="0" fill="hold" nodeType="withEffect">
                                  <p:stCondLst>
                                    <p:cond delay="3000"/>
                                  </p:stCondLst>
                                  <p:childTnLst>
                                    <p:set>
                                      <p:cBhvr>
                                        <p:cTn id="131" dur="1" fill="hold">
                                          <p:stCondLst>
                                            <p:cond delay="0"/>
                                          </p:stCondLst>
                                        </p:cTn>
                                        <p:tgtEl>
                                          <p:spTgt spid="13"/>
                                        </p:tgtEl>
                                        <p:attrNameLst>
                                          <p:attrName>style.visibility</p:attrName>
                                        </p:attrNameLst>
                                      </p:cBhvr>
                                      <p:to>
                                        <p:strVal val="visible"/>
                                      </p:to>
                                    </p:set>
                                    <p:anim calcmode="lin" valueType="num">
                                      <p:cBhvr>
                                        <p:cTn id="132" dur="1500" decel="50000" fill="hold">
                                          <p:stCondLst>
                                            <p:cond delay="0"/>
                                          </p:stCondLst>
                                        </p:cTn>
                                        <p:tgtEl>
                                          <p:spTgt spid="13"/>
                                        </p:tgtEl>
                                        <p:attrNameLst>
                                          <p:attrName>style.rotation</p:attrName>
                                        </p:attrNameLst>
                                      </p:cBhvr>
                                      <p:tavLst>
                                        <p:tav tm="0">
                                          <p:val>
                                            <p:fltVal val="-90"/>
                                          </p:val>
                                        </p:tav>
                                        <p:tav tm="100000">
                                          <p:val>
                                            <p:fltVal val="0"/>
                                          </p:val>
                                        </p:tav>
                                      </p:tavLst>
                                    </p:anim>
                                    <p:anim calcmode="lin" valueType="num">
                                      <p:cBhvr>
                                        <p:cTn id="133" dur="1500" decel="50000" fill="hold">
                                          <p:stCondLst>
                                            <p:cond delay="0"/>
                                          </p:stCondLst>
                                        </p:cTn>
                                        <p:tgtEl>
                                          <p:spTgt spid="13"/>
                                        </p:tgtEl>
                                        <p:attrNameLst>
                                          <p:attrName>ppt_w</p:attrName>
                                        </p:attrNameLst>
                                      </p:cBhvr>
                                      <p:tavLst>
                                        <p:tav tm="0">
                                          <p:val>
                                            <p:strVal val="#ppt_w"/>
                                          </p:val>
                                        </p:tav>
                                        <p:tav tm="100000">
                                          <p:val>
                                            <p:strVal val="#ppt_w*.05"/>
                                          </p:val>
                                        </p:tav>
                                      </p:tavLst>
                                    </p:anim>
                                    <p:anim calcmode="lin" valueType="num">
                                      <p:cBhvr>
                                        <p:cTn id="134" dur="1500" accel="50000" fill="hold">
                                          <p:stCondLst>
                                            <p:cond delay="1500"/>
                                          </p:stCondLst>
                                        </p:cTn>
                                        <p:tgtEl>
                                          <p:spTgt spid="13"/>
                                        </p:tgtEl>
                                        <p:attrNameLst>
                                          <p:attrName>ppt_w</p:attrName>
                                        </p:attrNameLst>
                                      </p:cBhvr>
                                      <p:tavLst>
                                        <p:tav tm="0">
                                          <p:val>
                                            <p:strVal val="#ppt_w*.05"/>
                                          </p:val>
                                        </p:tav>
                                        <p:tav tm="100000">
                                          <p:val>
                                            <p:strVal val="#ppt_w"/>
                                          </p:val>
                                        </p:tav>
                                      </p:tavLst>
                                    </p:anim>
                                    <p:anim calcmode="lin" valueType="num">
                                      <p:cBhvr>
                                        <p:cTn id="135" dur="3000" fill="hold"/>
                                        <p:tgtEl>
                                          <p:spTgt spid="13"/>
                                        </p:tgtEl>
                                        <p:attrNameLst>
                                          <p:attrName>ppt_h</p:attrName>
                                        </p:attrNameLst>
                                      </p:cBhvr>
                                      <p:tavLst>
                                        <p:tav tm="0">
                                          <p:val>
                                            <p:strVal val="#ppt_h"/>
                                          </p:val>
                                        </p:tav>
                                        <p:tav tm="100000">
                                          <p:val>
                                            <p:strVal val="#ppt_h"/>
                                          </p:val>
                                        </p:tav>
                                      </p:tavLst>
                                    </p:anim>
                                    <p:anim calcmode="lin" valueType="num">
                                      <p:cBhvr>
                                        <p:cTn id="136" dur="1500" decel="50000" fill="hold">
                                          <p:stCondLst>
                                            <p:cond delay="0"/>
                                          </p:stCondLst>
                                        </p:cTn>
                                        <p:tgtEl>
                                          <p:spTgt spid="13"/>
                                        </p:tgtEl>
                                        <p:attrNameLst>
                                          <p:attrName>ppt_x</p:attrName>
                                        </p:attrNameLst>
                                      </p:cBhvr>
                                      <p:tavLst>
                                        <p:tav tm="0">
                                          <p:val>
                                            <p:strVal val="#ppt_x+.4"/>
                                          </p:val>
                                        </p:tav>
                                        <p:tav tm="100000">
                                          <p:val>
                                            <p:strVal val="#ppt_x"/>
                                          </p:val>
                                        </p:tav>
                                      </p:tavLst>
                                    </p:anim>
                                    <p:anim calcmode="lin" valueType="num">
                                      <p:cBhvr>
                                        <p:cTn id="137" dur="1500" decel="50000" fill="hold">
                                          <p:stCondLst>
                                            <p:cond delay="0"/>
                                          </p:stCondLst>
                                        </p:cTn>
                                        <p:tgtEl>
                                          <p:spTgt spid="13"/>
                                        </p:tgtEl>
                                        <p:attrNameLst>
                                          <p:attrName>ppt_y</p:attrName>
                                        </p:attrNameLst>
                                      </p:cBhvr>
                                      <p:tavLst>
                                        <p:tav tm="0">
                                          <p:val>
                                            <p:strVal val="#ppt_y-.2"/>
                                          </p:val>
                                        </p:tav>
                                        <p:tav tm="100000">
                                          <p:val>
                                            <p:strVal val="#ppt_y+.1"/>
                                          </p:val>
                                        </p:tav>
                                      </p:tavLst>
                                    </p:anim>
                                    <p:anim calcmode="lin" valueType="num">
                                      <p:cBhvr>
                                        <p:cTn id="138" dur="1500" accel="50000" fill="hold">
                                          <p:stCondLst>
                                            <p:cond delay="1500"/>
                                          </p:stCondLst>
                                        </p:cTn>
                                        <p:tgtEl>
                                          <p:spTgt spid="13"/>
                                        </p:tgtEl>
                                        <p:attrNameLst>
                                          <p:attrName>ppt_y</p:attrName>
                                        </p:attrNameLst>
                                      </p:cBhvr>
                                      <p:tavLst>
                                        <p:tav tm="0">
                                          <p:val>
                                            <p:strVal val="#ppt_y+.1"/>
                                          </p:val>
                                        </p:tav>
                                        <p:tav tm="100000">
                                          <p:val>
                                            <p:strVal val="#ppt_y"/>
                                          </p:val>
                                        </p:tav>
                                      </p:tavLst>
                                    </p:anim>
                                    <p:animEffect transition="in" filter="fade">
                                      <p:cBhvr>
                                        <p:cTn id="139" dur="3000" decel="50000">
                                          <p:stCondLst>
                                            <p:cond delay="0"/>
                                          </p:stCondLst>
                                        </p:cTn>
                                        <p:tgtEl>
                                          <p:spTgt spid="13"/>
                                        </p:tgtEl>
                                      </p:cBhvr>
                                    </p:animEffect>
                                  </p:childTnLst>
                                </p:cTn>
                              </p:par>
                            </p:childTnLst>
                          </p:cTn>
                        </p:par>
                        <p:par>
                          <p:cTn id="140" fill="hold">
                            <p:stCondLst>
                              <p:cond delay="6000"/>
                            </p:stCondLst>
                            <p:childTnLst>
                              <p:par>
                                <p:cTn id="141" presetID="40" presetClass="entr" presetSubtype="0" fill="hold" grpId="0" nodeType="afterEffect">
                                  <p:stCondLst>
                                    <p:cond delay="0"/>
                                  </p:stCondLst>
                                  <p:iterate type="lt">
                                    <p:tmPct val="10000"/>
                                  </p:iterate>
                                  <p:childTnLst>
                                    <p:set>
                                      <p:cBhvr>
                                        <p:cTn id="142" dur="1" fill="hold">
                                          <p:stCondLst>
                                            <p:cond delay="0"/>
                                          </p:stCondLst>
                                        </p:cTn>
                                        <p:tgtEl>
                                          <p:spTgt spid="15"/>
                                        </p:tgtEl>
                                        <p:attrNameLst>
                                          <p:attrName>style.visibility</p:attrName>
                                        </p:attrNameLst>
                                      </p:cBhvr>
                                      <p:to>
                                        <p:strVal val="visible"/>
                                      </p:to>
                                    </p:set>
                                    <p:animEffect transition="in" filter="fade">
                                      <p:cBhvr>
                                        <p:cTn id="143" dur="1000"/>
                                        <p:tgtEl>
                                          <p:spTgt spid="15"/>
                                        </p:tgtEl>
                                      </p:cBhvr>
                                    </p:animEffect>
                                    <p:anim calcmode="lin" valueType="num">
                                      <p:cBhvr>
                                        <p:cTn id="144" dur="1000" fill="hold"/>
                                        <p:tgtEl>
                                          <p:spTgt spid="15"/>
                                        </p:tgtEl>
                                        <p:attrNameLst>
                                          <p:attrName>ppt_x</p:attrName>
                                        </p:attrNameLst>
                                      </p:cBhvr>
                                      <p:tavLst>
                                        <p:tav tm="0">
                                          <p:val>
                                            <p:strVal val="#ppt_x-.1"/>
                                          </p:val>
                                        </p:tav>
                                        <p:tav tm="100000">
                                          <p:val>
                                            <p:strVal val="#ppt_x"/>
                                          </p:val>
                                        </p:tav>
                                      </p:tavLst>
                                    </p:anim>
                                    <p:anim calcmode="lin" valueType="num">
                                      <p:cBhvr>
                                        <p:cTn id="145"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4" grpId="1" animBg="1"/>
      <p:bldP spid="1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evushka-leto-[1025x717]-[25355056].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devushka-leto-[1025x717]-[25355056].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devushka-leto-[1025x717]-[25355056].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611188" y="4873625"/>
            <a:ext cx="7921625"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Entre los años 437 A.C. y 433 A.C. se construyó el pórtico monumental que daba acceso a la Acrópolis y que se llamaba Los Propileos.</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19000">
        <p15:prstTrans prst="wind"/>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2000"/>
                                        <p:tgtEl>
                                          <p:spTgt spid="6"/>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ppt_w+.3"/>
                                          </p:val>
                                        </p:tav>
                                        <p:tav tm="100000">
                                          <p:val>
                                            <p:strVal val="#ppt_w"/>
                                          </p:val>
                                        </p:tav>
                                      </p:tavLst>
                                    </p:anim>
                                    <p:anim calcmode="lin" valueType="num">
                                      <p:cBhvr>
                                        <p:cTn id="11" dur="3000" fill="hold"/>
                                        <p:tgtEl>
                                          <p:spTgt spid="6"/>
                                        </p:tgtEl>
                                        <p:attrNameLst>
                                          <p:attrName>ppt_h</p:attrName>
                                        </p:attrNameLst>
                                      </p:cBhvr>
                                      <p:tavLst>
                                        <p:tav tm="0">
                                          <p:val>
                                            <p:strVal val="#ppt_h"/>
                                          </p:val>
                                        </p:tav>
                                        <p:tav tm="100000">
                                          <p:val>
                                            <p:strVal val="#ppt_h"/>
                                          </p:val>
                                        </p:tav>
                                      </p:tavLst>
                                    </p:anim>
                                    <p:animEffect transition="in" filter="fade">
                                      <p:cBhvr>
                                        <p:cTn id="12" dur="3000"/>
                                        <p:tgtEl>
                                          <p:spTgt spid="6"/>
                                        </p:tgtEl>
                                      </p:cBhvr>
                                    </p:animEffect>
                                  </p:childTnLst>
                                </p:cTn>
                              </p:par>
                              <p:par>
                                <p:cTn id="13" presetID="17" presetClass="entr" presetSubtype="10"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fltVal val="0"/>
                                          </p:val>
                                        </p:tav>
                                        <p:tav tm="100000">
                                          <p:val>
                                            <p:strVal val="#ppt_w"/>
                                          </p:val>
                                        </p:tav>
                                      </p:tavLst>
                                    </p:anim>
                                    <p:anim calcmode="lin" valueType="num">
                                      <p:cBhvr>
                                        <p:cTn id="16" dur="2000" fill="hold"/>
                                        <p:tgtEl>
                                          <p:spTgt spid="5"/>
                                        </p:tgtEl>
                                        <p:attrNameLst>
                                          <p:attrName>ppt_h</p:attrName>
                                        </p:attrNameLst>
                                      </p:cBhvr>
                                      <p:tavLst>
                                        <p:tav tm="0">
                                          <p:val>
                                            <p:strVal val="#ppt_h"/>
                                          </p:val>
                                        </p:tav>
                                        <p:tav tm="100000">
                                          <p:val>
                                            <p:strVal val="#ppt_h"/>
                                          </p:val>
                                        </p:tav>
                                      </p:tavLst>
                                    </p:anim>
                                  </p:childTnLst>
                                </p:cTn>
                              </p:par>
                              <p:par>
                                <p:cTn id="17" presetID="6" presetClass="entr" presetSubtype="16"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circle(in)">
                                      <p:cBhvr>
                                        <p:cTn id="19" dur="3000"/>
                                        <p:tgtEl>
                                          <p:spTgt spid="5"/>
                                        </p:tgtEl>
                                      </p:cBhvr>
                                    </p:animEffect>
                                  </p:childTnLst>
                                </p:cTn>
                              </p:par>
                              <p:par>
                                <p:cTn id="20" presetID="23" presetClass="entr" presetSubtype="16"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3000" fill="hold"/>
                                        <p:tgtEl>
                                          <p:spTgt spid="4"/>
                                        </p:tgtEl>
                                        <p:attrNameLst>
                                          <p:attrName>ppt_w</p:attrName>
                                        </p:attrNameLst>
                                      </p:cBhvr>
                                      <p:tavLst>
                                        <p:tav tm="0">
                                          <p:val>
                                            <p:fltVal val="0"/>
                                          </p:val>
                                        </p:tav>
                                        <p:tav tm="100000">
                                          <p:val>
                                            <p:strVal val="#ppt_w"/>
                                          </p:val>
                                        </p:tav>
                                      </p:tavLst>
                                    </p:anim>
                                    <p:anim calcmode="lin" valueType="num">
                                      <p:cBhvr>
                                        <p:cTn id="23" dur="3000" fill="hold"/>
                                        <p:tgtEl>
                                          <p:spTgt spid="4"/>
                                        </p:tgtEl>
                                        <p:attrNameLst>
                                          <p:attrName>ppt_h</p:attrName>
                                        </p:attrNameLst>
                                      </p:cBhvr>
                                      <p:tavLst>
                                        <p:tav tm="0">
                                          <p:val>
                                            <p:fltVal val="0"/>
                                          </p:val>
                                        </p:tav>
                                        <p:tav tm="100000">
                                          <p:val>
                                            <p:strVal val="#ppt_h"/>
                                          </p:val>
                                        </p:tav>
                                      </p:tavLst>
                                    </p:anim>
                                  </p:childTnLst>
                                </p:cTn>
                              </p:par>
                              <p:par>
                                <p:cTn id="24" presetID="4" presetClass="entr" presetSubtype="16"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box(in)">
                                      <p:cBhvr>
                                        <p:cTn id="26" dur="2000"/>
                                        <p:tgtEl>
                                          <p:spTgt spid="4"/>
                                        </p:tgtEl>
                                      </p:cBhvr>
                                    </p:animEffect>
                                  </p:childTnLst>
                                </p:cTn>
                              </p:par>
                            </p:childTnLst>
                          </p:cTn>
                        </p:par>
                        <p:par>
                          <p:cTn id="27" fill="hold">
                            <p:stCondLst>
                              <p:cond delay="3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8"/>
                                        </p:tgtEl>
                                        <p:attrNameLst>
                                          <p:attrName>style.visibility</p:attrName>
                                        </p:attrNameLst>
                                      </p:cBhvr>
                                      <p:to>
                                        <p:strVal val="visible"/>
                                      </p:to>
                                    </p:set>
                                    <p:animEffect transition="in" filter="fade">
                                      <p:cBhvr>
                                        <p:cTn id="30" dur="1000"/>
                                        <p:tgtEl>
                                          <p:spTgt spid="8"/>
                                        </p:tgtEl>
                                      </p:cBhvr>
                                    </p:animEffect>
                                    <p:anim calcmode="lin" valueType="num">
                                      <p:cBhvr>
                                        <p:cTn id="31" dur="1000" fill="hold"/>
                                        <p:tgtEl>
                                          <p:spTgt spid="8"/>
                                        </p:tgtEl>
                                        <p:attrNameLst>
                                          <p:attrName>ppt_x</p:attrName>
                                        </p:attrNameLst>
                                      </p:cBhvr>
                                      <p:tavLst>
                                        <p:tav tm="0">
                                          <p:val>
                                            <p:strVal val="#ppt_x-.1"/>
                                          </p:val>
                                        </p:tav>
                                        <p:tav tm="100000">
                                          <p:val>
                                            <p:strVal val="#ppt_x"/>
                                          </p:val>
                                        </p:tav>
                                      </p:tavLst>
                                    </p:anim>
                                    <p:anim calcmode="lin" valueType="num">
                                      <p:cBhvr>
                                        <p:cTn id="32"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0_94872_26dffacd_orig.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0_94872_26dffacd_orig.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539750" y="4791075"/>
            <a:ext cx="8208963"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El </a:t>
            </a:r>
            <a:r>
              <a:rPr lang="es-ES" b="1" i="1" dirty="0" err="1">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Erecteion</a:t>
            </a:r>
            <a:r>
              <a:rPr lang="es-ES" b="1" i="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fue construido, entre los años 420 A.C. y 406 A.C., en estilo jónico y tiene un </a:t>
            </a:r>
            <a:r>
              <a:rPr lang="es-ES" b="1" dirty="0" err="1">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planoirregular</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debido a su terreno accidentado y cuenta con un cuerpo rectangular con tres pórticos…..</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24000">
        <p15:prstTrans prst="wind" invX="1"/>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3000"/>
                                        <p:tgtEl>
                                          <p:spTgt spid="6"/>
                                        </p:tgtEl>
                                      </p:cBhvr>
                                    </p:animEffect>
                                  </p:childTnLst>
                                </p:cTn>
                              </p:par>
                              <p:par>
                                <p:cTn id="8" presetID="17"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strVal val="#ppt_h"/>
                                          </p:val>
                                        </p:tav>
                                        <p:tav tm="100000">
                                          <p:val>
                                            <p:strVal val="#ppt_h"/>
                                          </p:val>
                                        </p:tav>
                                      </p:tavLst>
                                    </p:anim>
                                  </p:childTnLst>
                                </p:cTn>
                              </p:par>
                              <p:par>
                                <p:cTn id="12" presetID="5" presetClass="entr" presetSubtype="10"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checkerboard(across)">
                                      <p:cBhvr>
                                        <p:cTn id="14" dur="3000"/>
                                        <p:tgtEl>
                                          <p:spTgt spid="5"/>
                                        </p:tgtEl>
                                      </p:cBhvr>
                                    </p:animEffect>
                                  </p:childTnLst>
                                </p:cTn>
                              </p:par>
                            </p:childTnLst>
                          </p:cTn>
                        </p:par>
                        <p:par>
                          <p:cTn id="15" fill="hold">
                            <p:stCondLst>
                              <p:cond delay="3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1"/>
                                          </p:val>
                                        </p:tav>
                                        <p:tav tm="100000">
                                          <p:val>
                                            <p:strVal val="#ppt_x"/>
                                          </p:val>
                                        </p:tav>
                                      </p:tavLst>
                                    </p:anim>
                                    <p:anim calcmode="lin" valueType="num">
                                      <p:cBhvr>
                                        <p:cTn id="2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garden-219400.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garden-219400.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684213" y="4873625"/>
            <a:ext cx="7416800"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….en él se encuentran reunidos el santuario de Atenea </a:t>
            </a:r>
            <a:r>
              <a:rPr lang="es-ES" b="1" dirty="0" err="1">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Polias</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y el de Poseidón.</a:t>
            </a:r>
          </a:p>
        </p:txBody>
      </p:sp>
    </p:spTree>
  </p:cSld>
  <p:clrMapOvr>
    <a:masterClrMapping/>
  </p:clrMapOvr>
  <mc:AlternateContent xmlns:mc="http://schemas.openxmlformats.org/markup-compatibility/2006">
    <mc:Choice xmlns:p14="http://schemas.microsoft.com/office/powerpoint/2010/main" Requires="p14">
      <p:transition spd="slow" p14:dur="2000" advTm="15000">
        <p14:warp dir="in"/>
      </p:transition>
    </mc:Choice>
    <mc:Fallback>
      <p:transition spd="slow"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fltVal val="0"/>
                                          </p:val>
                                        </p:tav>
                                        <p:tav tm="100000">
                                          <p:val>
                                            <p:strVal val="#ppt_w"/>
                                          </p:val>
                                        </p:tav>
                                      </p:tavLst>
                                    </p:anim>
                                    <p:anim calcmode="lin" valueType="num">
                                      <p:cBhvr>
                                        <p:cTn id="8" dur="3000" fill="hold"/>
                                        <p:tgtEl>
                                          <p:spTgt spid="5"/>
                                        </p:tgtEl>
                                        <p:attrNameLst>
                                          <p:attrName>ppt_h</p:attrName>
                                        </p:attrNameLst>
                                      </p:cBhvr>
                                      <p:tavLst>
                                        <p:tav tm="0">
                                          <p:val>
                                            <p:strVal val="#ppt_h"/>
                                          </p:val>
                                        </p:tav>
                                        <p:tav tm="100000">
                                          <p:val>
                                            <p:strVal val="#ppt_h"/>
                                          </p:val>
                                        </p:tav>
                                      </p:tavLst>
                                    </p:anim>
                                  </p:childTnLst>
                                </p:cTn>
                              </p:par>
                              <p:par>
                                <p:cTn id="9" presetID="3" presetClass="entr" presetSubtype="10"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blinds(horizontal)">
                                      <p:cBhvr>
                                        <p:cTn id="11" dur="3000"/>
                                        <p:tgtEl>
                                          <p:spTgt spid="5"/>
                                        </p:tgtEl>
                                      </p:cBhvr>
                                    </p:animEffec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fltVal val="0"/>
                                          </p:val>
                                        </p:tav>
                                        <p:tav tm="100000">
                                          <p:val>
                                            <p:strVal val="#ppt_w"/>
                                          </p:val>
                                        </p:tav>
                                      </p:tavLst>
                                    </p:anim>
                                    <p:anim calcmode="lin" valueType="num">
                                      <p:cBhvr>
                                        <p:cTn id="15" dur="3000" fill="hold"/>
                                        <p:tgtEl>
                                          <p:spTgt spid="4"/>
                                        </p:tgtEl>
                                        <p:attrNameLst>
                                          <p:attrName>ppt_h</p:attrName>
                                        </p:attrNameLst>
                                      </p:cBhvr>
                                      <p:tavLst>
                                        <p:tav tm="0">
                                          <p:val>
                                            <p:strVal val="#ppt_h"/>
                                          </p:val>
                                        </p:tav>
                                        <p:tav tm="100000">
                                          <p:val>
                                            <p:strVal val="#ppt_h"/>
                                          </p:val>
                                        </p:tav>
                                      </p:tavLst>
                                    </p:anim>
                                  </p:childTnLst>
                                </p:cTn>
                              </p:par>
                              <p:par>
                                <p:cTn id="16" presetID="3"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vertical)">
                                      <p:cBhvr>
                                        <p:cTn id="18" dur="3000"/>
                                        <p:tgtEl>
                                          <p:spTgt spid="4"/>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foto_fiori_389.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3 Imagen" descr="foto_fiori_389.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468313" y="4237038"/>
            <a:ext cx="8424862" cy="1477962"/>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Acontecimientos que hicieron que el Partenón tenga su aspecto actual:</a:t>
            </a:r>
            <a:b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b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En 1208-1258: albergó en su interior una iglesia bizantina. Posteriormente </a:t>
            </a:r>
          </a:p>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en 1458 se convierte en una mezquita. Luego hacia 1687 fue sede de un polvorín turco, que estalló y destruyó gran parte del edificio al volar por los aires los explosivos.</a:t>
            </a:r>
          </a:p>
        </p:txBody>
      </p:sp>
    </p:spTree>
  </p:cSld>
  <p:clrMapOvr>
    <a:masterClrMapping/>
  </p:clrMapOvr>
  <mc:AlternateContent xmlns:mc="http://schemas.openxmlformats.org/markup-compatibility/2006">
    <mc:Choice xmlns:p14="http://schemas.microsoft.com/office/powerpoint/2010/main" Requires="p14">
      <p:transition spd="slow" p14:dur="2000" advTm="35000">
        <p14:warp dir="in"/>
      </p:transition>
    </mc:Choice>
    <mc:Fallback>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5"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randombar(vertical)">
                                      <p:cBhvr>
                                        <p:cTn id="7" dur="3000"/>
                                        <p:tgtEl>
                                          <p:spTgt spid="6"/>
                                        </p:tgtEl>
                                      </p:cBhvr>
                                    </p:animEffect>
                                  </p:childTnLst>
                                </p:cTn>
                              </p:par>
                              <p:par>
                                <p:cTn id="8" presetID="8"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diamond(in)">
                                      <p:cBhvr>
                                        <p:cTn id="10" dur="3000"/>
                                        <p:tgtEl>
                                          <p:spTgt spid="6"/>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4/3*#ppt_w"/>
                                          </p:val>
                                        </p:tav>
                                        <p:tav tm="100000">
                                          <p:val>
                                            <p:strVal val="#ppt_w"/>
                                          </p:val>
                                        </p:tav>
                                      </p:tavLst>
                                    </p:anim>
                                    <p:anim calcmode="lin" valueType="num">
                                      <p:cBhvr>
                                        <p:cTn id="14" dur="3000" fill="hold"/>
                                        <p:tgtEl>
                                          <p:spTgt spid="4"/>
                                        </p:tgtEl>
                                        <p:attrNameLst>
                                          <p:attrName>ppt_h</p:attrName>
                                        </p:attrNameLst>
                                      </p:cBhvr>
                                      <p:tavLst>
                                        <p:tav tm="0">
                                          <p:val>
                                            <p:strVal val="4/3*#ppt_h"/>
                                          </p:val>
                                        </p:tav>
                                        <p:tav tm="100000">
                                          <p:val>
                                            <p:strVal val="#ppt_h"/>
                                          </p:val>
                                        </p:tav>
                                      </p:tavLst>
                                    </p:anim>
                                  </p:childTnLst>
                                </p:cTn>
                              </p:par>
                              <p:par>
                                <p:cTn id="15" presetID="8"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diamond(out)">
                                      <p:cBhvr>
                                        <p:cTn id="17" dur="3000"/>
                                        <p:tgtEl>
                                          <p:spTgt spid="4"/>
                                        </p:tgtEl>
                                      </p:cBhvr>
                                    </p:animEffect>
                                  </p:childTnLst>
                                </p:cTn>
                              </p:par>
                            </p:childTnLst>
                          </p:cTn>
                        </p:par>
                        <p:par>
                          <p:cTn id="18" fill="hold">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1"/>
                                          </p:val>
                                        </p:tav>
                                        <p:tav tm="100000">
                                          <p:val>
                                            <p:strVal val="#ppt_x"/>
                                          </p:val>
                                        </p:tav>
                                      </p:tavLst>
                                    </p:anim>
                                    <p:anim calcmode="lin" valueType="num">
                                      <p:cBhvr>
                                        <p:cTn id="2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MEZQUITA_CATEDRAL_CAPILLA_SAGRARIO_01.jpg"/>
          <p:cNvPicPr>
            <a:picLocks noChangeAspect="1"/>
          </p:cNvPicPr>
          <p:nvPr/>
        </p:nvPicPr>
        <p:blipFill>
          <a:blip r:embed="rId2" cstate="print"/>
          <a:srcRect/>
          <a:stretch>
            <a:fillRect/>
          </a:stretch>
        </p:blipFill>
        <p:spPr bwMode="auto">
          <a:xfrm>
            <a:off x="2268538" y="0"/>
            <a:ext cx="4606925"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2268538" cy="5715000"/>
          </a:xfrm>
          <a:prstGeom prst="rect">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6" name="5 Rectángulo"/>
          <p:cNvSpPr/>
          <p:nvPr/>
        </p:nvSpPr>
        <p:spPr>
          <a:xfrm>
            <a:off x="6877050" y="0"/>
            <a:ext cx="2266950" cy="5715000"/>
          </a:xfrm>
          <a:prstGeom prst="rect">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8" name="7 Rectángulo"/>
          <p:cNvSpPr/>
          <p:nvPr/>
        </p:nvSpPr>
        <p:spPr>
          <a:xfrm>
            <a:off x="2268538" y="0"/>
            <a:ext cx="4606925" cy="5715000"/>
          </a:xfrm>
          <a:prstGeom prst="rect">
            <a:avLst/>
          </a:prstGeom>
          <a:solidFill>
            <a:schemeClr val="tx2">
              <a:lumMod val="75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7" name="6 CuadroTexto"/>
          <p:cNvSpPr txBox="1"/>
          <p:nvPr/>
        </p:nvSpPr>
        <p:spPr>
          <a:xfrm>
            <a:off x="971550" y="4514850"/>
            <a:ext cx="6985000"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Más tarde en 1801-1803: los ingleses hablan con el gobierno griego, para expoliar los frisos y partes escultóricas más ricas en detalles.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En la imagen unos </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soldados británicos admiran las cariátides de la Acrópolis de Atenas en octubre de 1944.</a:t>
            </a:r>
          </a:p>
        </p:txBody>
      </p:sp>
    </p:spTree>
  </p:cSld>
  <p:clrMapOvr>
    <a:masterClrMapping/>
  </p:clrMapOvr>
  <mc:AlternateContent xmlns:mc="http://schemas.openxmlformats.org/markup-compatibility/2006">
    <mc:Choice xmlns:p14="http://schemas.microsoft.com/office/powerpoint/2010/main" Requires="p14">
      <p:transition spd="slow" p14:dur="2250" advTm="29000">
        <p:split orient="vert"/>
      </p:transition>
    </mc:Choice>
    <mc:Fallback>
      <p:transition spd="slow" advTm="29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0" nodeType="withEffect">
                                  <p:stCondLst>
                                    <p:cond delay="0"/>
                                  </p:stCondLst>
                                  <p:childTnLst>
                                    <p:animEffect transition="out" filter="barn(outVertical)">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16" presetClass="entr" presetSubtype="21"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Vertical)">
                                      <p:cBhvr>
                                        <p:cTn id="10" dur="3000"/>
                                        <p:tgtEl>
                                          <p:spTgt spid="5"/>
                                        </p:tgtEl>
                                      </p:cBhvr>
                                    </p:animEffect>
                                  </p:childTnLst>
                                </p:cTn>
                              </p:par>
                              <p:par>
                                <p:cTn id="11" presetID="16" presetClass="entr" presetSubtype="21"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Vertical)">
                                      <p:cBhvr>
                                        <p:cTn id="13" dur="3000"/>
                                        <p:tgtEl>
                                          <p:spTgt spid="6"/>
                                        </p:tgtEl>
                                      </p:cBhvr>
                                    </p:animEffect>
                                  </p:childTnLst>
                                </p:cTn>
                              </p:par>
                              <p:par>
                                <p:cTn id="14" presetID="16" presetClass="entr" presetSubtype="4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arn(outHorizontal)">
                                      <p:cBhvr>
                                        <p:cTn id="16" dur="3000"/>
                                        <p:tgtEl>
                                          <p:spTgt spid="4"/>
                                        </p:tgtEl>
                                      </p:cBhvr>
                                    </p:animEffect>
                                  </p:childTnLst>
                                </p:cTn>
                              </p:par>
                            </p:childTnLst>
                          </p:cTn>
                        </p:par>
                        <p:par>
                          <p:cTn id="17" fill="hold">
                            <p:stCondLst>
                              <p:cond delay="3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7"/>
                                        </p:tgtEl>
                                        <p:attrNameLst>
                                          <p:attrName>style.visibility</p:attrName>
                                        </p:attrNameLst>
                                      </p:cBhvr>
                                      <p:to>
                                        <p:strVal val="visible"/>
                                      </p:to>
                                    </p:set>
                                    <p:animEffect transition="in" filter="fade">
                                      <p:cBhvr>
                                        <p:cTn id="20" dur="1000"/>
                                        <p:tgtEl>
                                          <p:spTgt spid="7"/>
                                        </p:tgtEl>
                                      </p:cBhvr>
                                    </p:animEffect>
                                    <p:anim calcmode="lin" valueType="num">
                                      <p:cBhvr>
                                        <p:cTn id="21" dur="1000" fill="hold"/>
                                        <p:tgtEl>
                                          <p:spTgt spid="7"/>
                                        </p:tgtEl>
                                        <p:attrNameLst>
                                          <p:attrName>ppt_x</p:attrName>
                                        </p:attrNameLst>
                                      </p:cBhvr>
                                      <p:tavLst>
                                        <p:tav tm="0">
                                          <p:val>
                                            <p:strVal val="#ppt_x-.1"/>
                                          </p:val>
                                        </p:tav>
                                        <p:tav tm="100000">
                                          <p:val>
                                            <p:strVal val="#ppt_x"/>
                                          </p:val>
                                        </p:tav>
                                      </p:tavLst>
                                    </p:anim>
                                    <p:anim calcmode="lin" valueType="num">
                                      <p:cBhvr>
                                        <p:cTn id="22"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irquebungee (1).jpg"/>
          <p:cNvPicPr>
            <a:picLocks noChangeAspect="1"/>
          </p:cNvPicPr>
          <p:nvPr/>
        </p:nvPicPr>
        <p:blipFill>
          <a:blip r:embed="rId2" cstate="print"/>
          <a:srcRect/>
          <a:stretch>
            <a:fillRect/>
          </a:stretch>
        </p:blipFill>
        <p:spPr bwMode="auto">
          <a:xfrm>
            <a:off x="1619250" y="0"/>
            <a:ext cx="5832475"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Triángulo rectángulo"/>
          <p:cNvSpPr/>
          <p:nvPr/>
        </p:nvSpPr>
        <p:spPr>
          <a:xfrm>
            <a:off x="0" y="0"/>
            <a:ext cx="1619250" cy="5715000"/>
          </a:xfrm>
          <a:prstGeom prst="rtTriangle">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7" name="6 Triángulo rectángulo"/>
          <p:cNvSpPr/>
          <p:nvPr/>
        </p:nvSpPr>
        <p:spPr>
          <a:xfrm flipH="1">
            <a:off x="7451725" y="0"/>
            <a:ext cx="1692275" cy="5715000"/>
          </a:xfrm>
          <a:prstGeom prst="rtTriangle">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8" name="7 Triángulo rectángulo"/>
          <p:cNvSpPr/>
          <p:nvPr/>
        </p:nvSpPr>
        <p:spPr>
          <a:xfrm flipH="1" flipV="1">
            <a:off x="0" y="0"/>
            <a:ext cx="1619250" cy="5715000"/>
          </a:xfrm>
          <a:prstGeom prst="rtTriangle">
            <a:avLst/>
          </a:prstGeom>
          <a:gradFill flip="none" rotWithShape="1">
            <a:gsLst>
              <a:gs pos="0">
                <a:schemeClr val="tx2">
                  <a:lumMod val="90000"/>
                  <a:shade val="30000"/>
                  <a:satMod val="115000"/>
                </a:schemeClr>
              </a:gs>
              <a:gs pos="50000">
                <a:schemeClr val="tx2">
                  <a:lumMod val="90000"/>
                  <a:shade val="67500"/>
                  <a:satMod val="115000"/>
                </a:schemeClr>
              </a:gs>
              <a:gs pos="100000">
                <a:schemeClr val="tx2">
                  <a:lumMod val="90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9" name="8 Triángulo rectángulo"/>
          <p:cNvSpPr/>
          <p:nvPr/>
        </p:nvSpPr>
        <p:spPr>
          <a:xfrm flipV="1">
            <a:off x="7451725" y="0"/>
            <a:ext cx="1692275" cy="5715000"/>
          </a:xfrm>
          <a:prstGeom prst="rtTriangle">
            <a:avLst/>
          </a:prstGeom>
          <a:gradFill flip="none" rotWithShape="1">
            <a:gsLst>
              <a:gs pos="0">
                <a:schemeClr val="tx2">
                  <a:lumMod val="90000"/>
                  <a:shade val="30000"/>
                  <a:satMod val="115000"/>
                </a:schemeClr>
              </a:gs>
              <a:gs pos="50000">
                <a:schemeClr val="tx2">
                  <a:lumMod val="90000"/>
                  <a:shade val="67500"/>
                  <a:satMod val="115000"/>
                </a:schemeClr>
              </a:gs>
              <a:gs pos="100000">
                <a:schemeClr val="tx2">
                  <a:lumMod val="90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0" name="9 CuadroTexto"/>
          <p:cNvSpPr txBox="1"/>
          <p:nvPr/>
        </p:nvSpPr>
        <p:spPr>
          <a:xfrm>
            <a:off x="755650" y="4514850"/>
            <a:ext cx="7848600"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Echamos un vistazo al pasado de una de las ciudades más antiguas.</a:t>
            </a:r>
          </a:p>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Atenas ha sido siempre una ciudad vibrante que se “redescubre” a si mismo respetando su glorioso pasado. La Plaza Sintagma, la más céntrica de la capital y hoy sede del Parlamento de Grecia, en 1901</a:t>
            </a:r>
          </a:p>
        </p:txBody>
      </p:sp>
    </p:spTree>
  </p:cSld>
  <p:clrMapOvr>
    <a:masterClrMapping/>
  </p:clrMapOvr>
  <mc:AlternateContent xmlns:mc="http://schemas.openxmlformats.org/markup-compatibility/2006">
    <mc:Choice xmlns:p14="http://schemas.microsoft.com/office/powerpoint/2010/main" Requires="p14">
      <p:transition spd="slow" p14:dur="2250" advTm="32000">
        <p:split orient="vert"/>
      </p:transition>
    </mc:Choice>
    <mc:Fallback>
      <p:transition spd="slow" advTm="32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4500"/>
                                        <p:tgtEl>
                                          <p:spTgt spid="4"/>
                                        </p:tgtEl>
                                      </p:cBhvr>
                                    </p:animEffect>
                                  </p:childTnLst>
                                </p:cTn>
                              </p:par>
                              <p:par>
                                <p:cTn id="8" presetID="17" presetClass="entr" presetSubtype="1"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ppt_x</p:attrName>
                                        </p:attrNameLst>
                                      </p:cBhvr>
                                      <p:tavLst>
                                        <p:tav tm="0">
                                          <p:val>
                                            <p:strVal val="#ppt_x"/>
                                          </p:val>
                                        </p:tav>
                                        <p:tav tm="100000">
                                          <p:val>
                                            <p:strVal val="#ppt_x"/>
                                          </p:val>
                                        </p:tav>
                                      </p:tavLst>
                                    </p:anim>
                                    <p:anim calcmode="lin" valueType="num">
                                      <p:cBhvr>
                                        <p:cTn id="11" dur="3000" fill="hold"/>
                                        <p:tgtEl>
                                          <p:spTgt spid="4"/>
                                        </p:tgtEl>
                                        <p:attrNameLst>
                                          <p:attrName>ppt_y</p:attrName>
                                        </p:attrNameLst>
                                      </p:cBhvr>
                                      <p:tavLst>
                                        <p:tav tm="0">
                                          <p:val>
                                            <p:strVal val="#ppt_y-#ppt_h/2"/>
                                          </p:val>
                                        </p:tav>
                                        <p:tav tm="100000">
                                          <p:val>
                                            <p:strVal val="#ppt_y"/>
                                          </p:val>
                                        </p:tav>
                                      </p:tavLst>
                                    </p:anim>
                                    <p:anim calcmode="lin" valueType="num">
                                      <p:cBhvr>
                                        <p:cTn id="12" dur="3000" fill="hold"/>
                                        <p:tgtEl>
                                          <p:spTgt spid="4"/>
                                        </p:tgtEl>
                                        <p:attrNameLst>
                                          <p:attrName>ppt_w</p:attrName>
                                        </p:attrNameLst>
                                      </p:cBhvr>
                                      <p:tavLst>
                                        <p:tav tm="0">
                                          <p:val>
                                            <p:strVal val="#ppt_w"/>
                                          </p:val>
                                        </p:tav>
                                        <p:tav tm="100000">
                                          <p:val>
                                            <p:strVal val="#ppt_w"/>
                                          </p:val>
                                        </p:tav>
                                      </p:tavLst>
                                    </p:anim>
                                    <p:anim calcmode="lin" valueType="num">
                                      <p:cBhvr>
                                        <p:cTn id="13" dur="3000" fill="hold"/>
                                        <p:tgtEl>
                                          <p:spTgt spid="4"/>
                                        </p:tgtEl>
                                        <p:attrNameLst>
                                          <p:attrName>ppt_h</p:attrName>
                                        </p:attrNameLst>
                                      </p:cBhvr>
                                      <p:tavLst>
                                        <p:tav tm="0">
                                          <p:val>
                                            <p:fltVal val="0"/>
                                          </p:val>
                                        </p:tav>
                                        <p:tav tm="100000">
                                          <p:val>
                                            <p:strVal val="#ppt_h"/>
                                          </p:val>
                                        </p:tav>
                                      </p:tavLst>
                                    </p:anim>
                                  </p:childTnLst>
                                </p:cTn>
                              </p:par>
                              <p:par>
                                <p:cTn id="14" presetID="2" presetClass="entr" presetSubtype="4" fill="hold" nodeType="withEffect">
                                  <p:stCondLst>
                                    <p:cond delay="1500"/>
                                  </p:stCondLst>
                                  <p:childTnLst>
                                    <p:set>
                                      <p:cBhvr>
                                        <p:cTn id="15" dur="1" fill="hold">
                                          <p:stCondLst>
                                            <p:cond delay="0"/>
                                          </p:stCondLst>
                                        </p:cTn>
                                        <p:tgtEl>
                                          <p:spTgt spid="6"/>
                                        </p:tgtEl>
                                        <p:attrNameLst>
                                          <p:attrName>style.visibility</p:attrName>
                                        </p:attrNameLst>
                                      </p:cBhvr>
                                      <p:to>
                                        <p:strVal val="visible"/>
                                      </p:to>
                                    </p:set>
                                    <p:anim calcmode="lin" valueType="num">
                                      <p:cBhvr additive="base">
                                        <p:cTn id="16" dur="3000" fill="hold"/>
                                        <p:tgtEl>
                                          <p:spTgt spid="6"/>
                                        </p:tgtEl>
                                        <p:attrNameLst>
                                          <p:attrName>ppt_x</p:attrName>
                                        </p:attrNameLst>
                                      </p:cBhvr>
                                      <p:tavLst>
                                        <p:tav tm="0">
                                          <p:val>
                                            <p:strVal val="#ppt_x"/>
                                          </p:val>
                                        </p:tav>
                                        <p:tav tm="100000">
                                          <p:val>
                                            <p:strVal val="#ppt_x"/>
                                          </p:val>
                                        </p:tav>
                                      </p:tavLst>
                                    </p:anim>
                                    <p:anim calcmode="lin" valueType="num">
                                      <p:cBhvr additive="base">
                                        <p:cTn id="17" dur="3000" fill="hold"/>
                                        <p:tgtEl>
                                          <p:spTgt spid="6"/>
                                        </p:tgtEl>
                                        <p:attrNameLst>
                                          <p:attrName>ppt_y</p:attrName>
                                        </p:attrNameLst>
                                      </p:cBhvr>
                                      <p:tavLst>
                                        <p:tav tm="0">
                                          <p:val>
                                            <p:strVal val="1+#ppt_h/2"/>
                                          </p:val>
                                        </p:tav>
                                        <p:tav tm="100000">
                                          <p:val>
                                            <p:strVal val="#ppt_y"/>
                                          </p:val>
                                        </p:tav>
                                      </p:tavLst>
                                    </p:anim>
                                  </p:childTnLst>
                                </p:cTn>
                              </p:par>
                              <p:par>
                                <p:cTn id="18" presetID="2" presetClass="entr" presetSubtype="4" fill="hold" nodeType="withEffect">
                                  <p:stCondLst>
                                    <p:cond delay="1500"/>
                                  </p:stCondLst>
                                  <p:childTnLst>
                                    <p:set>
                                      <p:cBhvr>
                                        <p:cTn id="19" dur="1" fill="hold">
                                          <p:stCondLst>
                                            <p:cond delay="0"/>
                                          </p:stCondLst>
                                        </p:cTn>
                                        <p:tgtEl>
                                          <p:spTgt spid="7"/>
                                        </p:tgtEl>
                                        <p:attrNameLst>
                                          <p:attrName>style.visibility</p:attrName>
                                        </p:attrNameLst>
                                      </p:cBhvr>
                                      <p:to>
                                        <p:strVal val="visible"/>
                                      </p:to>
                                    </p:set>
                                    <p:anim calcmode="lin" valueType="num">
                                      <p:cBhvr additive="base">
                                        <p:cTn id="20" dur="3000" fill="hold"/>
                                        <p:tgtEl>
                                          <p:spTgt spid="7"/>
                                        </p:tgtEl>
                                        <p:attrNameLst>
                                          <p:attrName>ppt_x</p:attrName>
                                        </p:attrNameLst>
                                      </p:cBhvr>
                                      <p:tavLst>
                                        <p:tav tm="0">
                                          <p:val>
                                            <p:strVal val="#ppt_x"/>
                                          </p:val>
                                        </p:tav>
                                        <p:tav tm="100000">
                                          <p:val>
                                            <p:strVal val="#ppt_x"/>
                                          </p:val>
                                        </p:tav>
                                      </p:tavLst>
                                    </p:anim>
                                    <p:anim calcmode="lin" valueType="num">
                                      <p:cBhvr additive="base">
                                        <p:cTn id="21" dur="3000" fill="hold"/>
                                        <p:tgtEl>
                                          <p:spTgt spid="7"/>
                                        </p:tgtEl>
                                        <p:attrNameLst>
                                          <p:attrName>ppt_y</p:attrName>
                                        </p:attrNameLst>
                                      </p:cBhvr>
                                      <p:tavLst>
                                        <p:tav tm="0">
                                          <p:val>
                                            <p:strVal val="1+#ppt_h/2"/>
                                          </p:val>
                                        </p:tav>
                                        <p:tav tm="100000">
                                          <p:val>
                                            <p:strVal val="#ppt_y"/>
                                          </p:val>
                                        </p:tav>
                                      </p:tavLst>
                                    </p:anim>
                                  </p:childTnLst>
                                </p:cTn>
                              </p:par>
                              <p:par>
                                <p:cTn id="22" presetID="2" presetClass="entr" presetSubtype="1" fill="hold" nodeType="withEffect">
                                  <p:stCondLst>
                                    <p:cond delay="100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3000" fill="hold"/>
                                        <p:tgtEl>
                                          <p:spTgt spid="8"/>
                                        </p:tgtEl>
                                        <p:attrNameLst>
                                          <p:attrName>ppt_x</p:attrName>
                                        </p:attrNameLst>
                                      </p:cBhvr>
                                      <p:tavLst>
                                        <p:tav tm="0">
                                          <p:val>
                                            <p:strVal val="#ppt_x"/>
                                          </p:val>
                                        </p:tav>
                                        <p:tav tm="100000">
                                          <p:val>
                                            <p:strVal val="#ppt_x"/>
                                          </p:val>
                                        </p:tav>
                                      </p:tavLst>
                                    </p:anim>
                                    <p:anim calcmode="lin" valueType="num">
                                      <p:cBhvr additive="base">
                                        <p:cTn id="25" dur="3000" fill="hold"/>
                                        <p:tgtEl>
                                          <p:spTgt spid="8"/>
                                        </p:tgtEl>
                                        <p:attrNameLst>
                                          <p:attrName>ppt_y</p:attrName>
                                        </p:attrNameLst>
                                      </p:cBhvr>
                                      <p:tavLst>
                                        <p:tav tm="0">
                                          <p:val>
                                            <p:strVal val="0-#ppt_h/2"/>
                                          </p:val>
                                        </p:tav>
                                        <p:tav tm="100000">
                                          <p:val>
                                            <p:strVal val="#ppt_y"/>
                                          </p:val>
                                        </p:tav>
                                      </p:tavLst>
                                    </p:anim>
                                  </p:childTnLst>
                                </p:cTn>
                              </p:par>
                              <p:par>
                                <p:cTn id="26" presetID="2" presetClass="entr" presetSubtype="1" fill="hold" nodeType="withEffect">
                                  <p:stCondLst>
                                    <p:cond delay="1000"/>
                                  </p:stCondLst>
                                  <p:childTnLst>
                                    <p:set>
                                      <p:cBhvr>
                                        <p:cTn id="27" dur="1" fill="hold">
                                          <p:stCondLst>
                                            <p:cond delay="0"/>
                                          </p:stCondLst>
                                        </p:cTn>
                                        <p:tgtEl>
                                          <p:spTgt spid="9"/>
                                        </p:tgtEl>
                                        <p:attrNameLst>
                                          <p:attrName>style.visibility</p:attrName>
                                        </p:attrNameLst>
                                      </p:cBhvr>
                                      <p:to>
                                        <p:strVal val="visible"/>
                                      </p:to>
                                    </p:set>
                                    <p:anim calcmode="lin" valueType="num">
                                      <p:cBhvr additive="base">
                                        <p:cTn id="28" dur="3000" fill="hold"/>
                                        <p:tgtEl>
                                          <p:spTgt spid="9"/>
                                        </p:tgtEl>
                                        <p:attrNameLst>
                                          <p:attrName>ppt_x</p:attrName>
                                        </p:attrNameLst>
                                      </p:cBhvr>
                                      <p:tavLst>
                                        <p:tav tm="0">
                                          <p:val>
                                            <p:strVal val="#ppt_x"/>
                                          </p:val>
                                        </p:tav>
                                        <p:tav tm="100000">
                                          <p:val>
                                            <p:strVal val="#ppt_x"/>
                                          </p:val>
                                        </p:tav>
                                      </p:tavLst>
                                    </p:anim>
                                    <p:anim calcmode="lin" valueType="num">
                                      <p:cBhvr additive="base">
                                        <p:cTn id="29" dur="3000" fill="hold"/>
                                        <p:tgtEl>
                                          <p:spTgt spid="9"/>
                                        </p:tgtEl>
                                        <p:attrNameLst>
                                          <p:attrName>ppt_y</p:attrName>
                                        </p:attrNameLst>
                                      </p:cBhvr>
                                      <p:tavLst>
                                        <p:tav tm="0">
                                          <p:val>
                                            <p:strVal val="0-#ppt_h/2"/>
                                          </p:val>
                                        </p:tav>
                                        <p:tav tm="100000">
                                          <p:val>
                                            <p:strVal val="#ppt_y"/>
                                          </p:val>
                                        </p:tav>
                                      </p:tavLst>
                                    </p:anim>
                                  </p:childTnLst>
                                </p:cTn>
                              </p:par>
                            </p:childTnLst>
                          </p:cTn>
                        </p:par>
                        <p:par>
                          <p:cTn id="30" fill="hold">
                            <p:stCondLst>
                              <p:cond delay="45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10"/>
                                        </p:tgtEl>
                                        <p:attrNameLst>
                                          <p:attrName>style.visibility</p:attrName>
                                        </p:attrNameLst>
                                      </p:cBhvr>
                                      <p:to>
                                        <p:strVal val="visible"/>
                                      </p:to>
                                    </p:set>
                                    <p:animEffect transition="in" filter="fade">
                                      <p:cBhvr>
                                        <p:cTn id="33" dur="1000"/>
                                        <p:tgtEl>
                                          <p:spTgt spid="10"/>
                                        </p:tgtEl>
                                      </p:cBhvr>
                                    </p:animEffect>
                                    <p:anim calcmode="lin" valueType="num">
                                      <p:cBhvr>
                                        <p:cTn id="34" dur="1000" fill="hold"/>
                                        <p:tgtEl>
                                          <p:spTgt spid="10"/>
                                        </p:tgtEl>
                                        <p:attrNameLst>
                                          <p:attrName>ppt_x</p:attrName>
                                        </p:attrNameLst>
                                      </p:cBhvr>
                                      <p:tavLst>
                                        <p:tav tm="0">
                                          <p:val>
                                            <p:strVal val="#ppt_x-.1"/>
                                          </p:val>
                                        </p:tav>
                                        <p:tav tm="100000">
                                          <p:val>
                                            <p:strVal val="#ppt_x"/>
                                          </p:val>
                                        </p:tav>
                                      </p:tavLst>
                                    </p:anim>
                                    <p:anim calcmode="lin" valueType="num">
                                      <p:cBhvr>
                                        <p:cTn id="35"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VivaLasVegas01.jpg"/>
          <p:cNvPicPr>
            <a:picLocks noChangeAspect="1"/>
          </p:cNvPicPr>
          <p:nvPr/>
        </p:nvPicPr>
        <p:blipFill>
          <a:blip r:embed="rId2" cstate="print"/>
          <a:srcRect/>
          <a:stretch>
            <a:fillRect/>
          </a:stretch>
        </p:blipFill>
        <p:spPr bwMode="auto">
          <a:xfrm>
            <a:off x="1619250" y="0"/>
            <a:ext cx="59055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Marco"/>
          <p:cNvSpPr/>
          <p:nvPr/>
        </p:nvSpPr>
        <p:spPr>
          <a:xfrm>
            <a:off x="0" y="0"/>
            <a:ext cx="1643063" cy="1905000"/>
          </a:xfrm>
          <a:prstGeom prst="frame">
            <a:avLst/>
          </a:prstGeom>
          <a:solidFill>
            <a:schemeClr val="tx1">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Marco"/>
          <p:cNvSpPr/>
          <p:nvPr/>
        </p:nvSpPr>
        <p:spPr>
          <a:xfrm>
            <a:off x="0" y="1965325"/>
            <a:ext cx="1643063" cy="1844675"/>
          </a:xfrm>
          <a:prstGeom prst="frame">
            <a:avLst/>
          </a:prstGeom>
          <a:solidFill>
            <a:schemeClr val="tx1">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Marco"/>
          <p:cNvSpPr/>
          <p:nvPr/>
        </p:nvSpPr>
        <p:spPr>
          <a:xfrm>
            <a:off x="0" y="3870325"/>
            <a:ext cx="1643063" cy="1844675"/>
          </a:xfrm>
          <a:prstGeom prst="frame">
            <a:avLst/>
          </a:prstGeom>
          <a:solidFill>
            <a:schemeClr val="tx1">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Marco"/>
          <p:cNvSpPr/>
          <p:nvPr/>
        </p:nvSpPr>
        <p:spPr>
          <a:xfrm>
            <a:off x="7500938" y="0"/>
            <a:ext cx="1643062" cy="1905000"/>
          </a:xfrm>
          <a:prstGeom prst="frame">
            <a:avLst/>
          </a:prstGeom>
          <a:solidFill>
            <a:schemeClr val="tx1">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Marco"/>
          <p:cNvSpPr/>
          <p:nvPr/>
        </p:nvSpPr>
        <p:spPr>
          <a:xfrm>
            <a:off x="7500938" y="1965325"/>
            <a:ext cx="1643062" cy="1844675"/>
          </a:xfrm>
          <a:prstGeom prst="frame">
            <a:avLst/>
          </a:prstGeom>
          <a:solidFill>
            <a:schemeClr val="tx1">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Marco"/>
          <p:cNvSpPr/>
          <p:nvPr/>
        </p:nvSpPr>
        <p:spPr>
          <a:xfrm>
            <a:off x="7500938" y="3870325"/>
            <a:ext cx="1643062" cy="1844675"/>
          </a:xfrm>
          <a:prstGeom prst="frame">
            <a:avLst/>
          </a:prstGeom>
          <a:solidFill>
            <a:schemeClr val="tx1">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Marco"/>
          <p:cNvSpPr/>
          <p:nvPr/>
        </p:nvSpPr>
        <p:spPr>
          <a:xfrm>
            <a:off x="285750" y="298450"/>
            <a:ext cx="1000125" cy="1309688"/>
          </a:xfrm>
          <a:prstGeom prst="frame">
            <a:avLst>
              <a:gd name="adj1" fmla="val 19544"/>
            </a:avLst>
          </a:prstGeom>
          <a:solidFill>
            <a:schemeClr val="tx1">
              <a:lumMod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Marco"/>
          <p:cNvSpPr/>
          <p:nvPr/>
        </p:nvSpPr>
        <p:spPr>
          <a:xfrm>
            <a:off x="323850" y="4152900"/>
            <a:ext cx="962025" cy="1296988"/>
          </a:xfrm>
          <a:prstGeom prst="frame">
            <a:avLst>
              <a:gd name="adj1" fmla="val 19544"/>
            </a:avLst>
          </a:prstGeom>
          <a:solidFill>
            <a:schemeClr val="tx1">
              <a:lumMod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4" name="13 Marco"/>
          <p:cNvSpPr/>
          <p:nvPr/>
        </p:nvSpPr>
        <p:spPr>
          <a:xfrm>
            <a:off x="7812088" y="336550"/>
            <a:ext cx="1009650" cy="1225550"/>
          </a:xfrm>
          <a:prstGeom prst="frame">
            <a:avLst>
              <a:gd name="adj1" fmla="val 20047"/>
            </a:avLst>
          </a:prstGeom>
          <a:solidFill>
            <a:schemeClr val="tx1">
              <a:lumMod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5" name="14 Marco"/>
          <p:cNvSpPr/>
          <p:nvPr/>
        </p:nvSpPr>
        <p:spPr>
          <a:xfrm>
            <a:off x="7885113" y="4225925"/>
            <a:ext cx="928687" cy="1176338"/>
          </a:xfrm>
          <a:prstGeom prst="frame">
            <a:avLst>
              <a:gd name="adj1" fmla="val 19544"/>
            </a:avLst>
          </a:prstGeom>
          <a:solidFill>
            <a:schemeClr val="tx1">
              <a:lumMod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6" name="15 Marco"/>
          <p:cNvSpPr/>
          <p:nvPr/>
        </p:nvSpPr>
        <p:spPr>
          <a:xfrm>
            <a:off x="285750" y="2281238"/>
            <a:ext cx="1000125" cy="1171575"/>
          </a:xfrm>
          <a:prstGeom prst="frame">
            <a:avLst>
              <a:gd name="adj1" fmla="val 18214"/>
            </a:avLst>
          </a:prstGeom>
          <a:solidFill>
            <a:schemeClr val="tx1">
              <a:lumMod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7" name="16 Marco"/>
          <p:cNvSpPr/>
          <p:nvPr/>
        </p:nvSpPr>
        <p:spPr>
          <a:xfrm>
            <a:off x="7812088" y="2281238"/>
            <a:ext cx="1000125" cy="1249362"/>
          </a:xfrm>
          <a:prstGeom prst="frame">
            <a:avLst>
              <a:gd name="adj1" fmla="val 18214"/>
            </a:avLst>
          </a:prstGeom>
          <a:solidFill>
            <a:schemeClr val="tx1">
              <a:lumMod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8" name="17 CuadroTexto"/>
          <p:cNvSpPr txBox="1"/>
          <p:nvPr/>
        </p:nvSpPr>
        <p:spPr>
          <a:xfrm>
            <a:off x="1476375" y="4791075"/>
            <a:ext cx="6408738"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La plaza de </a:t>
            </a:r>
            <a:r>
              <a:rPr lang="es-ES" b="1" dirty="0" err="1">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Omonia</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a:t>
            </a:r>
            <a:r>
              <a:rPr lang="es-ES" b="1" i="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(Plaza de la Concordia),</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también una de las más centrales, en 1903. Las palmeras formaban parte de la plaza durante el primer cuarto del siglo XX.</a:t>
            </a:r>
          </a:p>
        </p:txBody>
      </p:sp>
    </p:spTree>
  </p:cSld>
  <p:clrMapOvr>
    <a:masterClrMapping/>
  </p:clrMapOvr>
  <mc:AlternateContent xmlns:mc="http://schemas.openxmlformats.org/markup-compatibility/2006">
    <mc:Choice xmlns:p14="http://schemas.microsoft.com/office/powerpoint/2010/main" Requires="p14">
      <p:transition spd="slow" p14:dur="2250" advTm="23000">
        <p14:window dir="vert"/>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edge">
                                      <p:cBhvr>
                                        <p:cTn id="7" dur="3000"/>
                                        <p:tgtEl>
                                          <p:spTgt spid="5"/>
                                        </p:tgtEl>
                                      </p:cBhvr>
                                    </p:animEffect>
                                  </p:childTnLst>
                                </p:cTn>
                              </p:par>
                              <p:par>
                                <p:cTn id="8" presetID="20"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edge">
                                      <p:cBhvr>
                                        <p:cTn id="10" dur="3000"/>
                                        <p:tgtEl>
                                          <p:spTgt spid="6"/>
                                        </p:tgtEl>
                                      </p:cBhvr>
                                    </p:animEffect>
                                  </p:childTnLst>
                                </p:cTn>
                              </p:par>
                              <p:par>
                                <p:cTn id="11" presetID="20" presetClass="entr" presetSubtype="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edge">
                                      <p:cBhvr>
                                        <p:cTn id="13" dur="3000"/>
                                        <p:tgtEl>
                                          <p:spTgt spid="7"/>
                                        </p:tgtEl>
                                      </p:cBhvr>
                                    </p:animEffect>
                                  </p:childTnLst>
                                </p:cTn>
                              </p:par>
                              <p:par>
                                <p:cTn id="14" presetID="20" presetClass="entr" presetSubtype="0"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wedge">
                                      <p:cBhvr>
                                        <p:cTn id="16" dur="3000"/>
                                        <p:tgtEl>
                                          <p:spTgt spid="9"/>
                                        </p:tgtEl>
                                      </p:cBhvr>
                                    </p:animEffect>
                                  </p:childTnLst>
                                </p:cTn>
                              </p:par>
                              <p:par>
                                <p:cTn id="17" presetID="20" presetClass="entr" presetSubtype="0"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edge">
                                      <p:cBhvr>
                                        <p:cTn id="19" dur="3000"/>
                                        <p:tgtEl>
                                          <p:spTgt spid="8"/>
                                        </p:tgtEl>
                                      </p:cBhvr>
                                    </p:animEffect>
                                  </p:childTnLst>
                                </p:cTn>
                              </p:par>
                              <p:par>
                                <p:cTn id="20" presetID="20" presetClass="entr" presetSubtype="0"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wedge">
                                      <p:cBhvr>
                                        <p:cTn id="22" dur="3000"/>
                                        <p:tgtEl>
                                          <p:spTgt spid="10"/>
                                        </p:tgtEl>
                                      </p:cBhvr>
                                    </p:animEffect>
                                  </p:childTnLst>
                                </p:cTn>
                              </p:par>
                              <p:par>
                                <p:cTn id="23" presetID="20" presetClass="entr" presetSubtype="0"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wedge">
                                      <p:cBhvr>
                                        <p:cTn id="25" dur="3000"/>
                                        <p:tgtEl>
                                          <p:spTgt spid="11"/>
                                        </p:tgtEl>
                                      </p:cBhvr>
                                    </p:animEffect>
                                  </p:childTnLst>
                                </p:cTn>
                              </p:par>
                              <p:par>
                                <p:cTn id="26" presetID="20" presetClass="entr" presetSubtype="0" fill="hold"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wedge">
                                      <p:cBhvr>
                                        <p:cTn id="28" dur="3000"/>
                                        <p:tgtEl>
                                          <p:spTgt spid="12"/>
                                        </p:tgtEl>
                                      </p:cBhvr>
                                    </p:animEffect>
                                  </p:childTnLst>
                                </p:cTn>
                              </p:par>
                              <p:par>
                                <p:cTn id="29" presetID="20" presetClass="entr" presetSubtype="0" fill="hold" nodeType="with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wedge">
                                      <p:cBhvr>
                                        <p:cTn id="31" dur="3000"/>
                                        <p:tgtEl>
                                          <p:spTgt spid="14"/>
                                        </p:tgtEl>
                                      </p:cBhvr>
                                    </p:animEffect>
                                  </p:childTnLst>
                                </p:cTn>
                              </p:par>
                              <p:par>
                                <p:cTn id="32" presetID="20" presetClass="entr" presetSubtype="0" fill="hold" nodeType="with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wedge">
                                      <p:cBhvr>
                                        <p:cTn id="34" dur="3000"/>
                                        <p:tgtEl>
                                          <p:spTgt spid="16"/>
                                        </p:tgtEl>
                                      </p:cBhvr>
                                    </p:animEffect>
                                  </p:childTnLst>
                                </p:cTn>
                              </p:par>
                              <p:par>
                                <p:cTn id="35" presetID="20" presetClass="entr" presetSubtype="0" fill="hold" nodeType="with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wedge">
                                      <p:cBhvr>
                                        <p:cTn id="37" dur="3000"/>
                                        <p:tgtEl>
                                          <p:spTgt spid="15"/>
                                        </p:tgtEl>
                                      </p:cBhvr>
                                    </p:animEffect>
                                  </p:childTnLst>
                                </p:cTn>
                              </p:par>
                              <p:par>
                                <p:cTn id="38" presetID="20" presetClass="entr" presetSubtype="0" fill="hold" nodeType="with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wedge">
                                      <p:cBhvr>
                                        <p:cTn id="40" dur="3000"/>
                                        <p:tgtEl>
                                          <p:spTgt spid="17"/>
                                        </p:tgtEl>
                                      </p:cBhvr>
                                    </p:animEffect>
                                  </p:childTnLst>
                                </p:cTn>
                              </p:par>
                              <p:par>
                                <p:cTn id="41" presetID="52" presetClass="entr" presetSubtype="0"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Scale>
                                      <p:cBhvr>
                                        <p:cTn id="43" dur="3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4" dur="3000" decel="50000" fill="hold">
                                          <p:stCondLst>
                                            <p:cond delay="0"/>
                                          </p:stCondLst>
                                        </p:cTn>
                                        <p:tgtEl>
                                          <p:spTgt spid="4"/>
                                        </p:tgtEl>
                                        <p:attrNameLst>
                                          <p:attrName>ppt_x</p:attrName>
                                          <p:attrName>ppt_y</p:attrName>
                                        </p:attrNameLst>
                                      </p:cBhvr>
                                    </p:animMotion>
                                    <p:animEffect transition="in" filter="fade">
                                      <p:cBhvr>
                                        <p:cTn id="45" dur="3000"/>
                                        <p:tgtEl>
                                          <p:spTgt spid="4"/>
                                        </p:tgtEl>
                                      </p:cBhvr>
                                    </p:animEffect>
                                  </p:childTnLst>
                                </p:cTn>
                              </p:par>
                              <p:par>
                                <p:cTn id="46" presetID="23" presetClass="entr" presetSubtype="272" fill="hold" nodeType="withEffect">
                                  <p:stCondLst>
                                    <p:cond delay="0"/>
                                  </p:stCondLst>
                                  <p:childTnLst>
                                    <p:set>
                                      <p:cBhvr>
                                        <p:cTn id="47" dur="1" fill="hold">
                                          <p:stCondLst>
                                            <p:cond delay="0"/>
                                          </p:stCondLst>
                                        </p:cTn>
                                        <p:tgtEl>
                                          <p:spTgt spid="4"/>
                                        </p:tgtEl>
                                        <p:attrNameLst>
                                          <p:attrName>style.visibility</p:attrName>
                                        </p:attrNameLst>
                                      </p:cBhvr>
                                      <p:to>
                                        <p:strVal val="visible"/>
                                      </p:to>
                                    </p:set>
                                    <p:anim calcmode="lin" valueType="num">
                                      <p:cBhvr>
                                        <p:cTn id="48" dur="3500" fill="hold"/>
                                        <p:tgtEl>
                                          <p:spTgt spid="4"/>
                                        </p:tgtEl>
                                        <p:attrNameLst>
                                          <p:attrName>ppt_w</p:attrName>
                                        </p:attrNameLst>
                                      </p:cBhvr>
                                      <p:tavLst>
                                        <p:tav tm="0">
                                          <p:val>
                                            <p:strVal val="2/3*#ppt_w"/>
                                          </p:val>
                                        </p:tav>
                                        <p:tav tm="100000">
                                          <p:val>
                                            <p:strVal val="#ppt_w"/>
                                          </p:val>
                                        </p:tav>
                                      </p:tavLst>
                                    </p:anim>
                                    <p:anim calcmode="lin" valueType="num">
                                      <p:cBhvr>
                                        <p:cTn id="49" dur="3500" fill="hold"/>
                                        <p:tgtEl>
                                          <p:spTgt spid="4"/>
                                        </p:tgtEl>
                                        <p:attrNameLst>
                                          <p:attrName>ppt_h</p:attrName>
                                        </p:attrNameLst>
                                      </p:cBhvr>
                                      <p:tavLst>
                                        <p:tav tm="0">
                                          <p:val>
                                            <p:strVal val="2/3*#ppt_h"/>
                                          </p:val>
                                        </p:tav>
                                        <p:tav tm="100000">
                                          <p:val>
                                            <p:strVal val="#ppt_h"/>
                                          </p:val>
                                        </p:tav>
                                      </p:tavLst>
                                    </p:anim>
                                  </p:childTnLst>
                                </p:cTn>
                              </p:par>
                            </p:childTnLst>
                          </p:cTn>
                        </p:par>
                        <p:par>
                          <p:cTn id="50" fill="hold">
                            <p:stCondLst>
                              <p:cond delay="3500"/>
                            </p:stCondLst>
                            <p:childTnLst>
                              <p:par>
                                <p:cTn id="51" presetID="40" presetClass="entr" presetSubtype="0" fill="hold" grpId="0" nodeType="afterEffect">
                                  <p:stCondLst>
                                    <p:cond delay="0"/>
                                  </p:stCondLst>
                                  <p:iterate type="lt">
                                    <p:tmPct val="10000"/>
                                  </p:iterate>
                                  <p:childTnLst>
                                    <p:set>
                                      <p:cBhvr>
                                        <p:cTn id="52" dur="1" fill="hold">
                                          <p:stCondLst>
                                            <p:cond delay="0"/>
                                          </p:stCondLst>
                                        </p:cTn>
                                        <p:tgtEl>
                                          <p:spTgt spid="18"/>
                                        </p:tgtEl>
                                        <p:attrNameLst>
                                          <p:attrName>style.visibility</p:attrName>
                                        </p:attrNameLst>
                                      </p:cBhvr>
                                      <p:to>
                                        <p:strVal val="visible"/>
                                      </p:to>
                                    </p:set>
                                    <p:animEffect transition="in" filter="fade">
                                      <p:cBhvr>
                                        <p:cTn id="53" dur="1000"/>
                                        <p:tgtEl>
                                          <p:spTgt spid="18"/>
                                        </p:tgtEl>
                                      </p:cBhvr>
                                    </p:animEffect>
                                    <p:anim calcmode="lin" valueType="num">
                                      <p:cBhvr>
                                        <p:cTn id="54" dur="1000" fill="hold"/>
                                        <p:tgtEl>
                                          <p:spTgt spid="18"/>
                                        </p:tgtEl>
                                        <p:attrNameLst>
                                          <p:attrName>ppt_x</p:attrName>
                                        </p:attrNameLst>
                                      </p:cBhvr>
                                      <p:tavLst>
                                        <p:tav tm="0">
                                          <p:val>
                                            <p:strVal val="#ppt_x-.1"/>
                                          </p:val>
                                        </p:tav>
                                        <p:tav tm="100000">
                                          <p:val>
                                            <p:strVal val="#ppt_x"/>
                                          </p:val>
                                        </p:tav>
                                      </p:tavLst>
                                    </p:anim>
                                    <p:anim calcmode="lin" valueType="num">
                                      <p:cBhvr>
                                        <p:cTn id="55" dur="10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040f5a9a.jpg"/>
          <p:cNvPicPr>
            <a:picLocks noChangeAspect="1"/>
          </p:cNvPicPr>
          <p:nvPr/>
        </p:nvPicPr>
        <p:blipFill>
          <a:blip r:embed="rId2" cstate="print"/>
          <a:srcRect/>
          <a:stretch>
            <a:fillRect/>
          </a:stretch>
        </p:blipFill>
        <p:spPr bwMode="auto">
          <a:xfrm>
            <a:off x="0" y="-166688"/>
            <a:ext cx="9144000" cy="604837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040f5a9a.jpg"/>
          <p:cNvPicPr>
            <a:picLocks noChangeAspect="1"/>
          </p:cNvPicPr>
          <p:nvPr/>
        </p:nvPicPr>
        <p:blipFill>
          <a:blip r:embed="rId2" cstate="print"/>
          <a:srcRect/>
          <a:stretch>
            <a:fillRect/>
          </a:stretch>
        </p:blipFill>
        <p:spPr bwMode="auto">
          <a:xfrm>
            <a:off x="0" y="-166688"/>
            <a:ext cx="9144000" cy="604837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468313" y="4514850"/>
            <a:ext cx="8424862"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La calle </a:t>
            </a:r>
            <a:r>
              <a:rPr lang="es-ES" b="1" dirty="0" err="1">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Panepistimiou</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donde está la “Trilogía Neoclásica” de Atenas; la Academia, la Universidad y la Biblioteca Nacional. Hoy es una de las calles más céntricas de la capital y conecta las dos grandes plazas, la Plaza </a:t>
            </a:r>
            <a:r>
              <a:rPr lang="es-ES" b="1" dirty="0" err="1">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Syntagma</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y la Plaza </a:t>
            </a:r>
            <a:r>
              <a:rPr lang="es-ES" b="1" dirty="0" err="1">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Omonoia</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Año 1900</a:t>
            </a:r>
          </a:p>
        </p:txBody>
      </p:sp>
    </p:spTree>
  </p:cSld>
  <p:clrMapOvr>
    <a:masterClrMapping/>
  </p:clrMapOvr>
  <mc:AlternateContent xmlns:mc="http://schemas.openxmlformats.org/markup-compatibility/2006">
    <mc:Choice xmlns:p14="http://schemas.microsoft.com/office/powerpoint/2010/main" Requires="p14">
      <p:transition spd="slow" p14:dur="2250" advTm="30000">
        <p14:window dir="vert"/>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4/3*#ppt_w"/>
                                          </p:val>
                                        </p:tav>
                                        <p:tav tm="100000">
                                          <p:val>
                                            <p:strVal val="#ppt_w"/>
                                          </p:val>
                                        </p:tav>
                                      </p:tavLst>
                                    </p:anim>
                                    <p:anim calcmode="lin" valueType="num">
                                      <p:cBhvr>
                                        <p:cTn id="8" dur="3000" fill="hold"/>
                                        <p:tgtEl>
                                          <p:spTgt spid="5"/>
                                        </p:tgtEl>
                                        <p:attrNameLst>
                                          <p:attrName>ppt_h</p:attrName>
                                        </p:attrNameLst>
                                      </p:cBhvr>
                                      <p:tavLst>
                                        <p:tav tm="0">
                                          <p:val>
                                            <p:strVal val="4/3*#ppt_h"/>
                                          </p:val>
                                        </p:tav>
                                        <p:tav tm="100000">
                                          <p:val>
                                            <p:strVal val="#ppt_h"/>
                                          </p:val>
                                        </p:tav>
                                      </p:tavLst>
                                    </p:anim>
                                  </p:childTnLst>
                                </p:cTn>
                              </p:par>
                              <p:par>
                                <p:cTn id="9" presetID="5" presetClass="entr" presetSubtype="5"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checkerboard(down)">
                                      <p:cBhvr>
                                        <p:cTn id="11" dur="3000"/>
                                        <p:tgtEl>
                                          <p:spTgt spid="5"/>
                                        </p:tgtEl>
                                      </p:cBhvr>
                                    </p:animEffect>
                                  </p:childTnLst>
                                </p:cTn>
                              </p:par>
                              <p:par>
                                <p:cTn id="12" presetID="23" presetClass="entr" presetSubtype="288"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3000" fill="hold"/>
                                        <p:tgtEl>
                                          <p:spTgt spid="6"/>
                                        </p:tgtEl>
                                        <p:attrNameLst>
                                          <p:attrName>ppt_w</p:attrName>
                                        </p:attrNameLst>
                                      </p:cBhvr>
                                      <p:tavLst>
                                        <p:tav tm="0">
                                          <p:val>
                                            <p:strVal val="4/3*#ppt_w"/>
                                          </p:val>
                                        </p:tav>
                                        <p:tav tm="100000">
                                          <p:val>
                                            <p:strVal val="#ppt_w"/>
                                          </p:val>
                                        </p:tav>
                                      </p:tavLst>
                                    </p:anim>
                                    <p:anim calcmode="lin" valueType="num">
                                      <p:cBhvr>
                                        <p:cTn id="15" dur="3000" fill="hold"/>
                                        <p:tgtEl>
                                          <p:spTgt spid="6"/>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checkerboard(across)">
                                      <p:cBhvr>
                                        <p:cTn id="18" dur="3000"/>
                                        <p:tgtEl>
                                          <p:spTgt spid="6"/>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Corpus.jpg"/>
          <p:cNvPicPr>
            <a:picLocks noChangeAspect="1"/>
          </p:cNvPicPr>
          <p:nvPr/>
        </p:nvPicPr>
        <p:blipFill>
          <a:blip r:embed="rId2" cstate="print"/>
          <a:srcRect/>
          <a:stretch>
            <a:fillRect/>
          </a:stretch>
        </p:blipFill>
        <p:spPr bwMode="auto">
          <a:xfrm>
            <a:off x="0" y="1"/>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3 Imagen" descr="06.jpg"/>
          <p:cNvPicPr>
            <a:picLocks noChangeAspect="1"/>
          </p:cNvPicPr>
          <p:nvPr/>
        </p:nvPicPr>
        <p:blipFill>
          <a:blip r:embed="rId2" cstate="print"/>
          <a:srcRect/>
          <a:stretch>
            <a:fillRect/>
          </a:stretch>
        </p:blipFill>
        <p:spPr bwMode="auto">
          <a:xfrm>
            <a:off x="0" y="1"/>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611188" y="4976224"/>
            <a:ext cx="8064500" cy="646331"/>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22 de abril 1906. El estadio </a:t>
            </a:r>
            <a:r>
              <a:rPr lang="es-ES" b="1" dirty="0" err="1">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Panathinaikó</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lleno de espectadores durante la ceremonia de apertura de los Juegos Intercalados de 1906.</a:t>
            </a:r>
          </a:p>
        </p:txBody>
      </p:sp>
    </p:spTree>
  </p:cSld>
  <p:clrMapOvr>
    <a:masterClrMapping/>
  </p:clrMapOvr>
  <mc:AlternateContent xmlns:mc="http://schemas.openxmlformats.org/markup-compatibility/2006">
    <mc:Choice xmlns:p14="http://schemas.microsoft.com/office/powerpoint/2010/main" Requires="p14">
      <p:transition spd="slow" p14:dur="2000" advTm="19000">
        <p:comb/>
      </p:transition>
    </mc:Choice>
    <mc:Fallback>
      <p:transition spd="slow" advTm="1900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vertical)">
                                      <p:cBhvr>
                                        <p:cTn id="7" dur="3000"/>
                                        <p:tgtEl>
                                          <p:spTgt spid="4"/>
                                        </p:tgtEl>
                                      </p:cBhvr>
                                    </p:animEffect>
                                  </p:childTnLst>
                                </p:cTn>
                              </p:par>
                              <p:par>
                                <p:cTn id="8" presetID="53"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fltVal val="0"/>
                                          </p:val>
                                        </p:tav>
                                        <p:tav tm="100000">
                                          <p:val>
                                            <p:strVal val="#ppt_w"/>
                                          </p:val>
                                        </p:tav>
                                      </p:tavLst>
                                    </p:anim>
                                    <p:anim calcmode="lin" valueType="num">
                                      <p:cBhvr>
                                        <p:cTn id="11" dur="3000" fill="hold"/>
                                        <p:tgtEl>
                                          <p:spTgt spid="4"/>
                                        </p:tgtEl>
                                        <p:attrNameLst>
                                          <p:attrName>ppt_h</p:attrName>
                                        </p:attrNameLst>
                                      </p:cBhvr>
                                      <p:tavLst>
                                        <p:tav tm="0">
                                          <p:val>
                                            <p:fltVal val="0"/>
                                          </p:val>
                                        </p:tav>
                                        <p:tav tm="100000">
                                          <p:val>
                                            <p:strVal val="#ppt_h"/>
                                          </p:val>
                                        </p:tav>
                                      </p:tavLst>
                                    </p:anim>
                                    <p:animEffect transition="in" filter="fade">
                                      <p:cBhvr>
                                        <p:cTn id="12" dur="3000"/>
                                        <p:tgtEl>
                                          <p:spTgt spid="4"/>
                                        </p:tgtEl>
                                      </p:cBhvr>
                                    </p:animEffect>
                                  </p:childTnLst>
                                </p:cTn>
                              </p:par>
                              <p:par>
                                <p:cTn id="13" presetID="55" presetClass="entr" presetSubtype="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strVal val="#ppt_w*0.70"/>
                                          </p:val>
                                        </p:tav>
                                        <p:tav tm="100000">
                                          <p:val>
                                            <p:strVal val="#ppt_w"/>
                                          </p:val>
                                        </p:tav>
                                      </p:tavLst>
                                    </p:anim>
                                    <p:anim calcmode="lin" valueType="num">
                                      <p:cBhvr>
                                        <p:cTn id="16" dur="3000" fill="hold"/>
                                        <p:tgtEl>
                                          <p:spTgt spid="4"/>
                                        </p:tgtEl>
                                        <p:attrNameLst>
                                          <p:attrName>ppt_h</p:attrName>
                                        </p:attrNameLst>
                                      </p:cBhvr>
                                      <p:tavLst>
                                        <p:tav tm="0">
                                          <p:val>
                                            <p:strVal val="#ppt_h"/>
                                          </p:val>
                                        </p:tav>
                                        <p:tav tm="100000">
                                          <p:val>
                                            <p:strVal val="#ppt_h"/>
                                          </p:val>
                                        </p:tav>
                                      </p:tavLst>
                                    </p:anim>
                                    <p:animEffect transition="in" filter="fade">
                                      <p:cBhvr>
                                        <p:cTn id="17" dur="3000"/>
                                        <p:tgtEl>
                                          <p:spTgt spid="4"/>
                                        </p:tgtEl>
                                      </p:cBhvr>
                                    </p:animEffect>
                                  </p:childTnLst>
                                </p:cTn>
                              </p:par>
                              <p:par>
                                <p:cTn id="18" presetID="17" presetClass="entr" presetSubtype="10" fill="hold" nodeType="withEffect">
                                  <p:stCondLst>
                                    <p:cond delay="0"/>
                                  </p:stCondLst>
                                  <p:childTnLst>
                                    <p:set>
                                      <p:cBhvr>
                                        <p:cTn id="19" dur="1" fill="hold">
                                          <p:stCondLst>
                                            <p:cond delay="0"/>
                                          </p:stCondLst>
                                        </p:cTn>
                                        <p:tgtEl>
                                          <p:spTgt spid="12"/>
                                        </p:tgtEl>
                                        <p:attrNameLst>
                                          <p:attrName>style.visibility</p:attrName>
                                        </p:attrNameLst>
                                      </p:cBhvr>
                                      <p:to>
                                        <p:strVal val="visible"/>
                                      </p:to>
                                    </p:set>
                                    <p:anim calcmode="lin" valueType="num">
                                      <p:cBhvr>
                                        <p:cTn id="20" dur="3000" fill="hold"/>
                                        <p:tgtEl>
                                          <p:spTgt spid="12"/>
                                        </p:tgtEl>
                                        <p:attrNameLst>
                                          <p:attrName>ppt_w</p:attrName>
                                        </p:attrNameLst>
                                      </p:cBhvr>
                                      <p:tavLst>
                                        <p:tav tm="0">
                                          <p:val>
                                            <p:fltVal val="0"/>
                                          </p:val>
                                        </p:tav>
                                        <p:tav tm="100000">
                                          <p:val>
                                            <p:strVal val="#ppt_w"/>
                                          </p:val>
                                        </p:tav>
                                      </p:tavLst>
                                    </p:anim>
                                    <p:anim calcmode="lin" valueType="num">
                                      <p:cBhvr>
                                        <p:cTn id="21" dur="3000" fill="hold"/>
                                        <p:tgtEl>
                                          <p:spTgt spid="12"/>
                                        </p:tgtEl>
                                        <p:attrNameLst>
                                          <p:attrName>ppt_h</p:attrName>
                                        </p:attrNameLst>
                                      </p:cBhvr>
                                      <p:tavLst>
                                        <p:tav tm="0">
                                          <p:val>
                                            <p:strVal val="#ppt_h"/>
                                          </p:val>
                                        </p:tav>
                                        <p:tav tm="100000">
                                          <p:val>
                                            <p:strVal val="#ppt_h"/>
                                          </p:val>
                                        </p:tav>
                                      </p:tavLst>
                                    </p:anim>
                                  </p:childTnLst>
                                </p:cTn>
                              </p:par>
                              <p:par>
                                <p:cTn id="22" presetID="3" presetClass="entr" presetSubtype="10" fill="hold" nodeType="with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blinds(horizontal)">
                                      <p:cBhvr>
                                        <p:cTn id="24" dur="3000"/>
                                        <p:tgtEl>
                                          <p:spTgt spid="12"/>
                                        </p:tgtEl>
                                      </p:cBhvr>
                                    </p:animEffect>
                                  </p:childTnLst>
                                </p:cTn>
                              </p:par>
                            </p:childTnLst>
                          </p:cTn>
                        </p:par>
                        <p:par>
                          <p:cTn id="25" fill="hold">
                            <p:stCondLst>
                              <p:cond delay="3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5"/>
                                        </p:tgtEl>
                                        <p:attrNameLst>
                                          <p:attrName>style.visibility</p:attrName>
                                        </p:attrNameLst>
                                      </p:cBhvr>
                                      <p:to>
                                        <p:strVal val="visible"/>
                                      </p:to>
                                    </p:set>
                                    <p:animEffect transition="in" filter="fade">
                                      <p:cBhvr>
                                        <p:cTn id="28" dur="1000"/>
                                        <p:tgtEl>
                                          <p:spTgt spid="5"/>
                                        </p:tgtEl>
                                      </p:cBhvr>
                                    </p:animEffect>
                                    <p:anim calcmode="lin" valueType="num">
                                      <p:cBhvr>
                                        <p:cTn id="29" dur="1000" fill="hold"/>
                                        <p:tgtEl>
                                          <p:spTgt spid="5"/>
                                        </p:tgtEl>
                                        <p:attrNameLst>
                                          <p:attrName>ppt_x</p:attrName>
                                        </p:attrNameLst>
                                      </p:cBhvr>
                                      <p:tavLst>
                                        <p:tav tm="0">
                                          <p:val>
                                            <p:strVal val="#ppt_x-.1"/>
                                          </p:val>
                                        </p:tav>
                                        <p:tav tm="100000">
                                          <p:val>
                                            <p:strVal val="#ppt_x"/>
                                          </p:val>
                                        </p:tav>
                                      </p:tavLst>
                                    </p:anim>
                                    <p:anim calcmode="lin" valueType="num">
                                      <p:cBhvr>
                                        <p:cTn id="3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05deed819.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05deed819.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2627313" y="5089525"/>
            <a:ext cx="4248150" cy="46196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sz="2400"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El Arco de Adriano, 1950-60</a:t>
            </a:r>
          </a:p>
        </p:txBody>
      </p:sp>
    </p:spTree>
  </p:cSld>
  <p:clrMapOvr>
    <a:masterClrMapping/>
  </p:clrMapOvr>
  <mc:AlternateContent xmlns:mc="http://schemas.openxmlformats.org/markup-compatibility/2006">
    <mc:Choice xmlns:p14="http://schemas.microsoft.com/office/powerpoint/2010/main" Requires="p14">
      <p:transition spd="slow" p14:dur="2000" advTm="11000">
        <p:comb/>
      </p:transition>
    </mc:Choice>
    <mc:Fallback>
      <p:transition spd="slow" advTm="1100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500" fill="hold"/>
                                        <p:tgtEl>
                                          <p:spTgt spid="5"/>
                                        </p:tgtEl>
                                        <p:attrNameLst>
                                          <p:attrName>ppt_w</p:attrName>
                                        </p:attrNameLst>
                                      </p:cBhvr>
                                      <p:tavLst>
                                        <p:tav tm="0">
                                          <p:val>
                                            <p:strVal val="4/3*#ppt_w"/>
                                          </p:val>
                                        </p:tav>
                                        <p:tav tm="100000">
                                          <p:val>
                                            <p:strVal val="#ppt_w"/>
                                          </p:val>
                                        </p:tav>
                                      </p:tavLst>
                                    </p:anim>
                                    <p:anim calcmode="lin" valueType="num">
                                      <p:cBhvr>
                                        <p:cTn id="8" dur="3500" fill="hold"/>
                                        <p:tgtEl>
                                          <p:spTgt spid="5"/>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3500" fill="hold"/>
                                        <p:tgtEl>
                                          <p:spTgt spid="6"/>
                                        </p:tgtEl>
                                        <p:attrNameLst>
                                          <p:attrName>ppt_w</p:attrName>
                                        </p:attrNameLst>
                                      </p:cBhvr>
                                      <p:tavLst>
                                        <p:tav tm="0">
                                          <p:val>
                                            <p:strVal val="4/3*#ppt_w"/>
                                          </p:val>
                                        </p:tav>
                                        <p:tav tm="100000">
                                          <p:val>
                                            <p:strVal val="#ppt_w"/>
                                          </p:val>
                                        </p:tav>
                                      </p:tavLst>
                                    </p:anim>
                                    <p:anim calcmode="lin" valueType="num">
                                      <p:cBhvr>
                                        <p:cTn id="12" dur="3500" fill="hold"/>
                                        <p:tgtEl>
                                          <p:spTgt spid="6"/>
                                        </p:tgtEl>
                                        <p:attrNameLst>
                                          <p:attrName>ppt_h</p:attrName>
                                        </p:attrNameLst>
                                      </p:cBhvr>
                                      <p:tavLst>
                                        <p:tav tm="0">
                                          <p:val>
                                            <p:strVal val="4/3*#ppt_h"/>
                                          </p:val>
                                        </p:tav>
                                        <p:tav tm="100000">
                                          <p:val>
                                            <p:strVal val="#ppt_h"/>
                                          </p:val>
                                        </p:tav>
                                      </p:tavLst>
                                    </p:anim>
                                  </p:childTnLst>
                                </p:cTn>
                              </p:par>
                              <p:par>
                                <p:cTn id="13" presetID="8" presetClass="entr" presetSubtype="16"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diamond(in)">
                                      <p:cBhvr>
                                        <p:cTn id="15" dur="3500"/>
                                        <p:tgtEl>
                                          <p:spTgt spid="6"/>
                                        </p:tgtEl>
                                      </p:cBhvr>
                                    </p:animEffect>
                                  </p:childTnLst>
                                </p:cTn>
                              </p:par>
                              <p:par>
                                <p:cTn id="16" presetID="16" presetClass="entr" presetSubtype="37"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arn(outVertical)">
                                      <p:cBhvr>
                                        <p:cTn id="18" dur="3000"/>
                                        <p:tgtEl>
                                          <p:spTgt spid="5"/>
                                        </p:tgtEl>
                                      </p:cBhvr>
                                    </p:animEffect>
                                  </p:childTnLst>
                                </p:cTn>
                              </p:par>
                              <p:par>
                                <p:cTn id="19" presetID="8" presetClass="emph" presetSubtype="0" fill="hold" nodeType="withEffect">
                                  <p:stCondLst>
                                    <p:cond delay="0"/>
                                  </p:stCondLst>
                                  <p:childTnLst>
                                    <p:animRot by="5400000">
                                      <p:cBhvr>
                                        <p:cTn id="20" dur="2000" fill="hold"/>
                                        <p:tgtEl>
                                          <p:spTgt spid="5"/>
                                        </p:tgtEl>
                                        <p:attrNameLst>
                                          <p:attrName>r</p:attrName>
                                        </p:attrNameLst>
                                      </p:cBhvr>
                                    </p:animRot>
                                  </p:childTnLst>
                                </p:cTn>
                              </p:par>
                              <p:par>
                                <p:cTn id="21" presetID="8" presetClass="emph" presetSubtype="0" fill="hold" nodeType="withEffect">
                                  <p:stCondLst>
                                    <p:cond delay="2000"/>
                                  </p:stCondLst>
                                  <p:childTnLst>
                                    <p:animRot by="-5400000">
                                      <p:cBhvr>
                                        <p:cTn id="22" dur="1500" fill="hold"/>
                                        <p:tgtEl>
                                          <p:spTgt spid="5"/>
                                        </p:tgtEl>
                                        <p:attrNameLst>
                                          <p:attrName>r</p:attrName>
                                        </p:attrNameLst>
                                      </p:cBhvr>
                                    </p:animRot>
                                  </p:childTnLst>
                                </p:cTn>
                              </p:par>
                            </p:childTnLst>
                          </p:cTn>
                        </p:par>
                        <p:par>
                          <p:cTn id="23" fill="hold">
                            <p:stCondLst>
                              <p:cond delay="3500"/>
                            </p:stCondLst>
                            <p:childTnLst>
                              <p:par>
                                <p:cTn id="24" presetID="56"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 by="(-#ppt_w*2)" calcmode="lin" valueType="num">
                                      <p:cBhvr rctx="PPT">
                                        <p:cTn id="26" dur="500" autoRev="1" fill="hold">
                                          <p:stCondLst>
                                            <p:cond delay="0"/>
                                          </p:stCondLst>
                                        </p:cTn>
                                        <p:tgtEl>
                                          <p:spTgt spid="4"/>
                                        </p:tgtEl>
                                        <p:attrNameLst>
                                          <p:attrName>ppt_w</p:attrName>
                                        </p:attrNameLst>
                                      </p:cBhvr>
                                    </p:anim>
                                    <p:anim by="(#ppt_w*0.50)" calcmode="lin" valueType="num">
                                      <p:cBhvr>
                                        <p:cTn id="27" dur="500" decel="50000" autoRev="1" fill="hold">
                                          <p:stCondLst>
                                            <p:cond delay="0"/>
                                          </p:stCondLst>
                                        </p:cTn>
                                        <p:tgtEl>
                                          <p:spTgt spid="4"/>
                                        </p:tgtEl>
                                        <p:attrNameLst>
                                          <p:attrName>ppt_x</p:attrName>
                                        </p:attrNameLst>
                                      </p:cBhvr>
                                    </p:anim>
                                    <p:anim from="(-#ppt_h/2)" to="(#ppt_y)" calcmode="lin" valueType="num">
                                      <p:cBhvr>
                                        <p:cTn id="28" dur="1000" fill="hold">
                                          <p:stCondLst>
                                            <p:cond delay="0"/>
                                          </p:stCondLst>
                                        </p:cTn>
                                        <p:tgtEl>
                                          <p:spTgt spid="4"/>
                                        </p:tgtEl>
                                        <p:attrNameLst>
                                          <p:attrName>ppt_y</p:attrName>
                                        </p:attrNameLst>
                                      </p:cBhvr>
                                    </p:anim>
                                    <p:animRot by="21600000">
                                      <p:cBhvr>
                                        <p:cTn id="29" dur="1000" fill="hold">
                                          <p:stCondLst>
                                            <p:cond delay="0"/>
                                          </p:stCondLst>
                                        </p:cTn>
                                        <p:tgtEl>
                                          <p:spTgt spid="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346810451_9240d16ab7_b.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5346810451_9240d16ab7_b.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Tree>
  </p:cSld>
  <p:clrMapOvr>
    <a:masterClrMapping/>
  </p:clrMapOvr>
  <mc:AlternateContent xmlns:mc="http://schemas.openxmlformats.org/markup-compatibility/2006">
    <mc:Choice xmlns:p14="http://schemas.microsoft.com/office/powerpoint/2010/main" Requires="p14">
      <p:transition spd="slow" p14:dur="300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21" presetClass="entr" presetSubtype="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heel(2)">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diamond(out)">
                                      <p:cBhvr>
                                        <p:cTn id="18" dur="4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IRQUE_DU_SOLEIL_by_JoniGodoy.jpg"/>
          <p:cNvPicPr>
            <a:picLocks noChangeAspect="1"/>
          </p:cNvPicPr>
          <p:nvPr/>
        </p:nvPicPr>
        <p:blipFill>
          <a:blip r:embed="rId2" cstate="print"/>
          <a:srcRect/>
          <a:stretch>
            <a:fillRect/>
          </a:stretch>
        </p:blipFill>
        <p:spPr bwMode="auto">
          <a:xfrm>
            <a:off x="2124075" y="-166688"/>
            <a:ext cx="4824413" cy="588168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ombo"/>
          <p:cNvSpPr/>
          <p:nvPr/>
        </p:nvSpPr>
        <p:spPr>
          <a:xfrm>
            <a:off x="0" y="0"/>
            <a:ext cx="2124075" cy="1905000"/>
          </a:xfrm>
          <a:prstGeom prst="diamond">
            <a:avLst/>
          </a:prstGeom>
          <a:solidFill>
            <a:schemeClr val="tx1">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6" name="5 Rombo"/>
          <p:cNvSpPr/>
          <p:nvPr/>
        </p:nvSpPr>
        <p:spPr>
          <a:xfrm>
            <a:off x="0" y="1905000"/>
            <a:ext cx="2124075" cy="1905000"/>
          </a:xfrm>
          <a:prstGeom prst="diamond">
            <a:avLst/>
          </a:prstGeom>
          <a:solidFill>
            <a:schemeClr val="tx1">
              <a:lumMod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7" name="6 Rombo"/>
          <p:cNvSpPr/>
          <p:nvPr/>
        </p:nvSpPr>
        <p:spPr>
          <a:xfrm>
            <a:off x="0" y="3810000"/>
            <a:ext cx="2124075" cy="1905000"/>
          </a:xfrm>
          <a:prstGeom prst="diamond">
            <a:avLst/>
          </a:prstGeom>
          <a:solidFill>
            <a:schemeClr val="tx1">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8" name="7 Rombo"/>
          <p:cNvSpPr/>
          <p:nvPr/>
        </p:nvSpPr>
        <p:spPr>
          <a:xfrm>
            <a:off x="6948488" y="0"/>
            <a:ext cx="2195512" cy="1905000"/>
          </a:xfrm>
          <a:prstGeom prst="diamond">
            <a:avLst/>
          </a:prstGeom>
          <a:solidFill>
            <a:schemeClr val="tx1">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9" name="8 Rombo"/>
          <p:cNvSpPr/>
          <p:nvPr/>
        </p:nvSpPr>
        <p:spPr>
          <a:xfrm>
            <a:off x="6948488" y="1905000"/>
            <a:ext cx="2195512" cy="1905000"/>
          </a:xfrm>
          <a:prstGeom prst="diamond">
            <a:avLst/>
          </a:prstGeom>
          <a:solidFill>
            <a:schemeClr val="tx1">
              <a:lumMod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0" name="9 Rombo"/>
          <p:cNvSpPr/>
          <p:nvPr/>
        </p:nvSpPr>
        <p:spPr>
          <a:xfrm>
            <a:off x="6948488" y="3810000"/>
            <a:ext cx="2195512" cy="1905000"/>
          </a:xfrm>
          <a:prstGeom prst="diamond">
            <a:avLst/>
          </a:prstGeom>
          <a:solidFill>
            <a:schemeClr val="tx1">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1" name="10 CuadroTexto"/>
          <p:cNvSpPr txBox="1"/>
          <p:nvPr/>
        </p:nvSpPr>
        <p:spPr>
          <a:xfrm>
            <a:off x="1908175" y="4514850"/>
            <a:ext cx="5543550"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err="1">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Mikis</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a:t>
            </a:r>
            <a:r>
              <a:rPr lang="es-ES" b="1" dirty="0" err="1">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Theodorakis</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a:t>
            </a:r>
            <a:r>
              <a:rPr lang="es-ES" b="1" dirty="0" err="1">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izq</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y </a:t>
            </a:r>
            <a:r>
              <a:rPr lang="es-ES" b="1" dirty="0" err="1">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Giorgos</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a:t>
            </a:r>
            <a:r>
              <a:rPr lang="es-ES" b="1" dirty="0" err="1">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Zambetas</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(der) en el barrio de </a:t>
            </a:r>
            <a:r>
              <a:rPr lang="es-ES" b="1" dirty="0" err="1">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Plaka</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con una </a:t>
            </a:r>
            <a:r>
              <a:rPr lang="es-ES" b="1" dirty="0" err="1">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laterna</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(organillo), 1961. Dos figuras importantes para la escena musical de Grecia.</a:t>
            </a:r>
          </a:p>
        </p:txBody>
      </p:sp>
    </p:spTree>
  </p:cSld>
  <p:clrMapOvr>
    <a:masterClrMapping/>
  </p:clrMapOvr>
  <mc:AlternateContent xmlns:mc="http://schemas.openxmlformats.org/markup-compatibility/2006">
    <mc:Choice xmlns:p14="http://schemas.microsoft.com/office/powerpoint/2010/main" Requires="p14">
      <p:transition spd="slow" p14:dur="3000" advTm="23000">
        <p14:vortex dir="r"/>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vertical)">
                                      <p:cBhvr>
                                        <p:cTn id="7" dur="3000"/>
                                        <p:tgtEl>
                                          <p:spTgt spid="4"/>
                                        </p:tgtEl>
                                      </p:cBhvr>
                                    </p:animEffect>
                                  </p:childTnLst>
                                </p:cTn>
                              </p:par>
                              <p:par>
                                <p:cTn id="8" presetID="17" presetClass="entr" presetSubtype="1"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ppt_x</p:attrName>
                                        </p:attrNameLst>
                                      </p:cBhvr>
                                      <p:tavLst>
                                        <p:tav tm="0">
                                          <p:val>
                                            <p:strVal val="#ppt_x"/>
                                          </p:val>
                                        </p:tav>
                                        <p:tav tm="100000">
                                          <p:val>
                                            <p:strVal val="#ppt_x"/>
                                          </p:val>
                                        </p:tav>
                                      </p:tavLst>
                                    </p:anim>
                                    <p:anim calcmode="lin" valueType="num">
                                      <p:cBhvr>
                                        <p:cTn id="11" dur="3000" fill="hold"/>
                                        <p:tgtEl>
                                          <p:spTgt spid="4"/>
                                        </p:tgtEl>
                                        <p:attrNameLst>
                                          <p:attrName>ppt_y</p:attrName>
                                        </p:attrNameLst>
                                      </p:cBhvr>
                                      <p:tavLst>
                                        <p:tav tm="0">
                                          <p:val>
                                            <p:strVal val="#ppt_y-#ppt_h/2"/>
                                          </p:val>
                                        </p:tav>
                                        <p:tav tm="100000">
                                          <p:val>
                                            <p:strVal val="#ppt_y"/>
                                          </p:val>
                                        </p:tav>
                                      </p:tavLst>
                                    </p:anim>
                                    <p:anim calcmode="lin" valueType="num">
                                      <p:cBhvr>
                                        <p:cTn id="12" dur="3000" fill="hold"/>
                                        <p:tgtEl>
                                          <p:spTgt spid="4"/>
                                        </p:tgtEl>
                                        <p:attrNameLst>
                                          <p:attrName>ppt_w</p:attrName>
                                        </p:attrNameLst>
                                      </p:cBhvr>
                                      <p:tavLst>
                                        <p:tav tm="0">
                                          <p:val>
                                            <p:strVal val="#ppt_w"/>
                                          </p:val>
                                        </p:tav>
                                        <p:tav tm="100000">
                                          <p:val>
                                            <p:strVal val="#ppt_w"/>
                                          </p:val>
                                        </p:tav>
                                      </p:tavLst>
                                    </p:anim>
                                    <p:anim calcmode="lin" valueType="num">
                                      <p:cBhvr>
                                        <p:cTn id="13" dur="3000" fill="hold"/>
                                        <p:tgtEl>
                                          <p:spTgt spid="4"/>
                                        </p:tgtEl>
                                        <p:attrNameLst>
                                          <p:attrName>ppt_h</p:attrName>
                                        </p:attrNameLst>
                                      </p:cBhvr>
                                      <p:tavLst>
                                        <p:tav tm="0">
                                          <p:val>
                                            <p:fltVal val="0"/>
                                          </p:val>
                                        </p:tav>
                                        <p:tav tm="100000">
                                          <p:val>
                                            <p:strVal val="#ppt_h"/>
                                          </p:val>
                                        </p:tav>
                                      </p:tavLst>
                                    </p:anim>
                                  </p:childTnLst>
                                </p:cTn>
                              </p:par>
                              <p:par>
                                <p:cTn id="14" presetID="8" presetClass="emph" presetSubtype="0" fill="hold" nodeType="withEffect">
                                  <p:stCondLst>
                                    <p:cond delay="0"/>
                                  </p:stCondLst>
                                  <p:childTnLst>
                                    <p:animRot by="21600000">
                                      <p:cBhvr>
                                        <p:cTn id="15" dur="3000" fill="hold"/>
                                        <p:tgtEl>
                                          <p:spTgt spid="5"/>
                                        </p:tgtEl>
                                        <p:attrNameLst>
                                          <p:attrName>r</p:attrName>
                                        </p:attrNameLst>
                                      </p:cBhvr>
                                    </p:animRot>
                                  </p:childTnLst>
                                </p:cTn>
                              </p:par>
                              <p:par>
                                <p:cTn id="16" presetID="8" presetClass="emph" presetSubtype="0" fill="hold" nodeType="withEffect">
                                  <p:stCondLst>
                                    <p:cond delay="0"/>
                                  </p:stCondLst>
                                  <p:childTnLst>
                                    <p:animRot by="21600000">
                                      <p:cBhvr>
                                        <p:cTn id="17" dur="3000" fill="hold"/>
                                        <p:tgtEl>
                                          <p:spTgt spid="6"/>
                                        </p:tgtEl>
                                        <p:attrNameLst>
                                          <p:attrName>r</p:attrName>
                                        </p:attrNameLst>
                                      </p:cBhvr>
                                    </p:animRot>
                                  </p:childTnLst>
                                </p:cTn>
                              </p:par>
                              <p:par>
                                <p:cTn id="18" presetID="8" presetClass="emph" presetSubtype="0" fill="hold" nodeType="withEffect">
                                  <p:stCondLst>
                                    <p:cond delay="0"/>
                                  </p:stCondLst>
                                  <p:childTnLst>
                                    <p:animRot by="21600000">
                                      <p:cBhvr>
                                        <p:cTn id="19" dur="3000" fill="hold"/>
                                        <p:tgtEl>
                                          <p:spTgt spid="7"/>
                                        </p:tgtEl>
                                        <p:attrNameLst>
                                          <p:attrName>r</p:attrName>
                                        </p:attrNameLst>
                                      </p:cBhvr>
                                    </p:animRot>
                                  </p:childTnLst>
                                </p:cTn>
                              </p:par>
                              <p:par>
                                <p:cTn id="20" presetID="8" presetClass="emph" presetSubtype="0" fill="hold" nodeType="withEffect">
                                  <p:stCondLst>
                                    <p:cond delay="0"/>
                                  </p:stCondLst>
                                  <p:childTnLst>
                                    <p:animRot by="-21600000">
                                      <p:cBhvr>
                                        <p:cTn id="21" dur="3000" fill="hold"/>
                                        <p:tgtEl>
                                          <p:spTgt spid="8"/>
                                        </p:tgtEl>
                                        <p:attrNameLst>
                                          <p:attrName>r</p:attrName>
                                        </p:attrNameLst>
                                      </p:cBhvr>
                                    </p:animRot>
                                  </p:childTnLst>
                                </p:cTn>
                              </p:par>
                              <p:par>
                                <p:cTn id="22" presetID="8" presetClass="emph" presetSubtype="0" fill="hold" nodeType="withEffect">
                                  <p:stCondLst>
                                    <p:cond delay="0"/>
                                  </p:stCondLst>
                                  <p:childTnLst>
                                    <p:animRot by="-21600000">
                                      <p:cBhvr>
                                        <p:cTn id="23" dur="3000" fill="hold"/>
                                        <p:tgtEl>
                                          <p:spTgt spid="9"/>
                                        </p:tgtEl>
                                        <p:attrNameLst>
                                          <p:attrName>r</p:attrName>
                                        </p:attrNameLst>
                                      </p:cBhvr>
                                    </p:animRot>
                                  </p:childTnLst>
                                </p:cTn>
                              </p:par>
                              <p:par>
                                <p:cTn id="24" presetID="8" presetClass="emph" presetSubtype="0" fill="hold" nodeType="withEffect">
                                  <p:stCondLst>
                                    <p:cond delay="0"/>
                                  </p:stCondLst>
                                  <p:childTnLst>
                                    <p:animRot by="-21600000">
                                      <p:cBhvr>
                                        <p:cTn id="25" dur="3000" fill="hold"/>
                                        <p:tgtEl>
                                          <p:spTgt spid="10"/>
                                        </p:tgtEl>
                                        <p:attrNameLst>
                                          <p:attrName>r</p:attrName>
                                        </p:attrNameLst>
                                      </p:cBhvr>
                                    </p:animRo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11"/>
                                        </p:tgtEl>
                                        <p:attrNameLst>
                                          <p:attrName>style.visibility</p:attrName>
                                        </p:attrNameLst>
                                      </p:cBhvr>
                                      <p:to>
                                        <p:strVal val="visible"/>
                                      </p:to>
                                    </p:set>
                                    <p:animEffect transition="in" filter="fade">
                                      <p:cBhvr>
                                        <p:cTn id="29" dur="1000"/>
                                        <p:tgtEl>
                                          <p:spTgt spid="11"/>
                                        </p:tgtEl>
                                      </p:cBhvr>
                                    </p:animEffect>
                                    <p:anim calcmode="lin" valueType="num">
                                      <p:cBhvr>
                                        <p:cTn id="30" dur="1000" fill="hold"/>
                                        <p:tgtEl>
                                          <p:spTgt spid="11"/>
                                        </p:tgtEl>
                                        <p:attrNameLst>
                                          <p:attrName>ppt_x</p:attrName>
                                        </p:attrNameLst>
                                      </p:cBhvr>
                                      <p:tavLst>
                                        <p:tav tm="0">
                                          <p:val>
                                            <p:strVal val="#ppt_x-.1"/>
                                          </p:val>
                                        </p:tav>
                                        <p:tav tm="100000">
                                          <p:val>
                                            <p:strVal val="#ppt_x"/>
                                          </p:val>
                                        </p:tav>
                                      </p:tavLst>
                                    </p:anim>
                                    <p:anim calcmode="lin" valueType="num">
                                      <p:cBhvr>
                                        <p:cTn id="31"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42cc11810a19.jpg"/>
          <p:cNvPicPr>
            <a:picLocks noGrp="1" noChangeAspect="1"/>
          </p:cNvPicPr>
          <p:nvPr>
            <p:ph idx="1"/>
          </p:nvPr>
        </p:nvPicPr>
        <p:blipFill>
          <a:blip r:embed="rId2" cstate="print"/>
          <a:srcRect/>
          <a:stretch>
            <a:fillRect/>
          </a:stretch>
        </p:blipFill>
        <p:spPr>
          <a:xfrm>
            <a:off x="1547813" y="0"/>
            <a:ext cx="5976937" cy="571500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flipH="1">
            <a:off x="0" y="0"/>
            <a:ext cx="1547813" cy="5715000"/>
          </a:xfrm>
          <a:prstGeom prst="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8" name="7 Rectángulo"/>
          <p:cNvSpPr/>
          <p:nvPr/>
        </p:nvSpPr>
        <p:spPr>
          <a:xfrm flipH="1">
            <a:off x="7524750" y="0"/>
            <a:ext cx="1619250" cy="5715000"/>
          </a:xfrm>
          <a:prstGeom prst="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2" name="11 Lágrima"/>
          <p:cNvSpPr/>
          <p:nvPr/>
        </p:nvSpPr>
        <p:spPr>
          <a:xfrm rot="18937742" flipH="1" flipV="1">
            <a:off x="-3811224" y="1853950"/>
            <a:ext cx="49957" cy="42554"/>
          </a:xfrm>
          <a:prstGeom prst="teardrop">
            <a:avLst>
              <a:gd name="adj" fmla="val 114567"/>
            </a:avLst>
          </a:prstGeom>
          <a:no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3" name="12 Lágrima"/>
          <p:cNvSpPr/>
          <p:nvPr/>
        </p:nvSpPr>
        <p:spPr>
          <a:xfrm rot="20689045" flipV="1">
            <a:off x="12034245" y="-32444"/>
            <a:ext cx="45719" cy="38099"/>
          </a:xfrm>
          <a:prstGeom prst="teardrop">
            <a:avLst>
              <a:gd name="adj" fmla="val 114567"/>
            </a:avLst>
          </a:prstGeom>
          <a:no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4" name="13 Lágrima"/>
          <p:cNvSpPr/>
          <p:nvPr/>
        </p:nvSpPr>
        <p:spPr>
          <a:xfrm rot="16871572" flipV="1">
            <a:off x="-2630390" y="-21219"/>
            <a:ext cx="38099" cy="68699"/>
          </a:xfrm>
          <a:prstGeom prst="teardrop">
            <a:avLst>
              <a:gd name="adj" fmla="val 114567"/>
            </a:avLst>
          </a:prstGeom>
          <a:no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5" name="14 Lágrima"/>
          <p:cNvSpPr/>
          <p:nvPr/>
        </p:nvSpPr>
        <p:spPr>
          <a:xfrm rot="19055765">
            <a:off x="-7570725" y="372561"/>
            <a:ext cx="5050822" cy="4509053"/>
          </a:xfrm>
          <a:prstGeom prst="teardrop">
            <a:avLst>
              <a:gd name="adj" fmla="val 114567"/>
            </a:avLst>
          </a:prstGeom>
          <a:no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20" name="19 Rectángulo"/>
          <p:cNvSpPr/>
          <p:nvPr/>
        </p:nvSpPr>
        <p:spPr>
          <a:xfrm>
            <a:off x="1547813" y="0"/>
            <a:ext cx="5976937" cy="5715000"/>
          </a:xfrm>
          <a:prstGeom prst="rect">
            <a:avLst/>
          </a:prstGeom>
          <a:solidFill>
            <a:schemeClr val="tx1">
              <a:lumMod val="85000"/>
              <a:alpha val="5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7" name="16 Rectángulo"/>
          <p:cNvSpPr/>
          <p:nvPr/>
        </p:nvSpPr>
        <p:spPr>
          <a:xfrm>
            <a:off x="1547813" y="0"/>
            <a:ext cx="5976937" cy="5715000"/>
          </a:xfrm>
          <a:prstGeom prst="rect">
            <a:avLst/>
          </a:prstGeom>
          <a:solidFill>
            <a:schemeClr val="bg1">
              <a:lumMod val="50000"/>
              <a:lumOff val="50000"/>
              <a:alpha val="5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9" name="18 Rectángulo"/>
          <p:cNvSpPr/>
          <p:nvPr/>
        </p:nvSpPr>
        <p:spPr>
          <a:xfrm>
            <a:off x="1547813" y="0"/>
            <a:ext cx="5976937" cy="5715000"/>
          </a:xfrm>
          <a:prstGeom prst="rect">
            <a:avLst/>
          </a:prstGeom>
          <a:solidFill>
            <a:srgbClr val="AB4D43">
              <a:alpha val="55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6" name="15 CuadroTexto"/>
          <p:cNvSpPr txBox="1"/>
          <p:nvPr/>
        </p:nvSpPr>
        <p:spPr>
          <a:xfrm>
            <a:off x="1979613" y="4976813"/>
            <a:ext cx="5184775" cy="738187"/>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sz="2400"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Atenas</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Piscina en el ático con vistas hacia la Acrópolis, 1961</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Tm="14000">
        <p15:prstTrans prst="peelOff"/>
      </p:transition>
    </mc:Choice>
    <mc:Fallback>
      <p:transition spd="slow"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3000"/>
                                        <p:tgtEl>
                                          <p:spTgt spid="19"/>
                                        </p:tgtEl>
                                      </p:cBhvr>
                                    </p:animEffect>
                                    <p:set>
                                      <p:cBhvr>
                                        <p:cTn id="7" dur="1" fill="hold">
                                          <p:stCondLst>
                                            <p:cond delay="2999"/>
                                          </p:stCondLst>
                                        </p:cTn>
                                        <p:tgtEl>
                                          <p:spTgt spid="19"/>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3000"/>
                                        <p:tgtEl>
                                          <p:spTgt spid="17"/>
                                        </p:tgtEl>
                                      </p:cBhvr>
                                    </p:animEffect>
                                    <p:set>
                                      <p:cBhvr>
                                        <p:cTn id="10" dur="1" fill="hold">
                                          <p:stCondLst>
                                            <p:cond delay="2999"/>
                                          </p:stCondLst>
                                        </p:cTn>
                                        <p:tgtEl>
                                          <p:spTgt spid="17"/>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3000"/>
                                        <p:tgtEl>
                                          <p:spTgt spid="20"/>
                                        </p:tgtEl>
                                      </p:cBhvr>
                                    </p:animEffect>
                                    <p:set>
                                      <p:cBhvr>
                                        <p:cTn id="13" dur="1" fill="hold">
                                          <p:stCondLst>
                                            <p:cond delay="2999"/>
                                          </p:stCondLst>
                                        </p:cTn>
                                        <p:tgtEl>
                                          <p:spTgt spid="20"/>
                                        </p:tgtEl>
                                        <p:attrNameLst>
                                          <p:attrName>style.visibility</p:attrName>
                                        </p:attrNameLst>
                                      </p:cBhvr>
                                      <p:to>
                                        <p:strVal val="hidden"/>
                                      </p:to>
                                    </p:se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childTnLst>
                                </p:cTn>
                              </p:par>
                              <p:par>
                                <p:cTn id="18" presetID="16" presetClass="entr" presetSubtype="37"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arn(outVertical)">
                                      <p:cBhvr>
                                        <p:cTn id="20" dur="3000"/>
                                        <p:tgtEl>
                                          <p:spTgt spid="4"/>
                                        </p:tgtEl>
                                      </p:cBhvr>
                                    </p:animEffect>
                                  </p:childTnLst>
                                </p:cTn>
                              </p:par>
                              <p:par>
                                <p:cTn id="21" presetID="17" presetClass="entr" presetSubtype="10"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3000" fill="hold"/>
                                        <p:tgtEl>
                                          <p:spTgt spid="4"/>
                                        </p:tgtEl>
                                        <p:attrNameLst>
                                          <p:attrName>ppt_w</p:attrName>
                                        </p:attrNameLst>
                                      </p:cBhvr>
                                      <p:tavLst>
                                        <p:tav tm="0">
                                          <p:val>
                                            <p:fltVal val="0"/>
                                          </p:val>
                                        </p:tav>
                                        <p:tav tm="100000">
                                          <p:val>
                                            <p:strVal val="#ppt_w"/>
                                          </p:val>
                                        </p:tav>
                                      </p:tavLst>
                                    </p:anim>
                                    <p:anim calcmode="lin" valueType="num">
                                      <p:cBhvr>
                                        <p:cTn id="24" dur="3000" fill="hold"/>
                                        <p:tgtEl>
                                          <p:spTgt spid="4"/>
                                        </p:tgtEl>
                                        <p:attrNameLst>
                                          <p:attrName>ppt_h</p:attrName>
                                        </p:attrNameLst>
                                      </p:cBhvr>
                                      <p:tavLst>
                                        <p:tav tm="0">
                                          <p:val>
                                            <p:strVal val="#ppt_h"/>
                                          </p:val>
                                        </p:tav>
                                        <p:tav tm="100000">
                                          <p:val>
                                            <p:strVal val="#ppt_h"/>
                                          </p:val>
                                        </p:tav>
                                      </p:tavLst>
                                    </p:anim>
                                  </p:childTnLst>
                                </p:cTn>
                              </p:par>
                              <p:par>
                                <p:cTn id="25" presetID="6" presetClass="entr" presetSubtype="32" fill="hold" nodeType="with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circle(out)">
                                      <p:cBhvr>
                                        <p:cTn id="27" dur="3000"/>
                                        <p:tgtEl>
                                          <p:spTgt spid="4"/>
                                        </p:tgtEl>
                                      </p:cBhvr>
                                    </p:animEffect>
                                  </p:childTnLst>
                                </p:cTn>
                              </p:par>
                              <p:par>
                                <p:cTn id="28" presetID="13" presetClass="entr" presetSubtype="16"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plus(in)">
                                      <p:cBhvr>
                                        <p:cTn id="30" dur="3000"/>
                                        <p:tgtEl>
                                          <p:spTgt spid="8"/>
                                        </p:tgtEl>
                                      </p:cBhvr>
                                    </p:animEffect>
                                  </p:childTnLst>
                                </p:cTn>
                              </p:par>
                              <p:par>
                                <p:cTn id="31" presetID="13" presetClass="entr" presetSubtype="16" fill="hold" grpId="0" nodeType="with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plus(in)">
                                      <p:cBhvr>
                                        <p:cTn id="33" dur="3000"/>
                                        <p:tgtEl>
                                          <p:spTgt spid="6"/>
                                        </p:tgtEl>
                                      </p:cBhvr>
                                    </p:animEffect>
                                  </p:childTnLst>
                                </p:cTn>
                              </p:par>
                            </p:childTnLst>
                          </p:cTn>
                        </p:par>
                        <p:par>
                          <p:cTn id="34" fill="hold">
                            <p:stCondLst>
                              <p:cond delay="3000"/>
                            </p:stCondLst>
                            <p:childTnLst>
                              <p:par>
                                <p:cTn id="35" presetID="40" presetClass="entr" presetSubtype="0" fill="hold" grpId="0" nodeType="afterEffect">
                                  <p:stCondLst>
                                    <p:cond delay="0"/>
                                  </p:stCondLst>
                                  <p:iterate type="lt">
                                    <p:tmPct val="10000"/>
                                  </p:iterate>
                                  <p:childTnLst>
                                    <p:set>
                                      <p:cBhvr>
                                        <p:cTn id="36" dur="1" fill="hold">
                                          <p:stCondLst>
                                            <p:cond delay="0"/>
                                          </p:stCondLst>
                                        </p:cTn>
                                        <p:tgtEl>
                                          <p:spTgt spid="16"/>
                                        </p:tgtEl>
                                        <p:attrNameLst>
                                          <p:attrName>style.visibility</p:attrName>
                                        </p:attrNameLst>
                                      </p:cBhvr>
                                      <p:to>
                                        <p:strVal val="visible"/>
                                      </p:to>
                                    </p:set>
                                    <p:animEffect transition="in" filter="fade">
                                      <p:cBhvr>
                                        <p:cTn id="37" dur="1000"/>
                                        <p:tgtEl>
                                          <p:spTgt spid="16"/>
                                        </p:tgtEl>
                                      </p:cBhvr>
                                    </p:animEffect>
                                    <p:anim calcmode="lin" valueType="num">
                                      <p:cBhvr>
                                        <p:cTn id="38" dur="1000" fill="hold"/>
                                        <p:tgtEl>
                                          <p:spTgt spid="16"/>
                                        </p:tgtEl>
                                        <p:attrNameLst>
                                          <p:attrName>ppt_x</p:attrName>
                                        </p:attrNameLst>
                                      </p:cBhvr>
                                      <p:tavLst>
                                        <p:tav tm="0">
                                          <p:val>
                                            <p:strVal val="#ppt_x-.1"/>
                                          </p:val>
                                        </p:tav>
                                        <p:tav tm="100000">
                                          <p:val>
                                            <p:strVal val="#ppt_x"/>
                                          </p:val>
                                        </p:tav>
                                      </p:tavLst>
                                    </p:anim>
                                    <p:anim calcmode="lin" valueType="num">
                                      <p:cBhvr>
                                        <p:cTn id="39"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20" grpId="0" animBg="1"/>
      <p:bldP spid="17" grpId="0" animBg="1"/>
      <p:bldP spid="19" grpId="0" animBg="1"/>
      <p:bldP spid="16"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5374688.jpg"/>
          <p:cNvPicPr>
            <a:picLocks noChangeAspect="1"/>
          </p:cNvPicPr>
          <p:nvPr/>
        </p:nvPicPr>
        <p:blipFill>
          <a:blip r:embed="rId2" cstate="print"/>
          <a:srcRect/>
          <a:stretch>
            <a:fillRect/>
          </a:stretch>
        </p:blipFill>
        <p:spPr bwMode="auto">
          <a:xfrm>
            <a:off x="1619250" y="0"/>
            <a:ext cx="5832475"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1619250" cy="5715000"/>
          </a:xfrm>
          <a:prstGeom prst="rect">
            <a:avLst/>
          </a:prstGeom>
          <a:gradFill flip="none" rotWithShape="1">
            <a:gsLst>
              <a:gs pos="0">
                <a:schemeClr val="tx1">
                  <a:lumMod val="75000"/>
                  <a:shade val="30000"/>
                  <a:satMod val="115000"/>
                </a:schemeClr>
              </a:gs>
              <a:gs pos="50000">
                <a:schemeClr val="tx1">
                  <a:lumMod val="75000"/>
                  <a:shade val="67500"/>
                  <a:satMod val="115000"/>
                </a:schemeClr>
              </a:gs>
              <a:gs pos="100000">
                <a:schemeClr val="tx1">
                  <a:lumMod val="75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6" name="5 Rectángulo"/>
          <p:cNvSpPr/>
          <p:nvPr/>
        </p:nvSpPr>
        <p:spPr>
          <a:xfrm>
            <a:off x="7715250" y="0"/>
            <a:ext cx="142875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7" name="6 Rectángulo"/>
          <p:cNvSpPr/>
          <p:nvPr/>
        </p:nvSpPr>
        <p:spPr>
          <a:xfrm>
            <a:off x="7451725" y="0"/>
            <a:ext cx="1692275" cy="5715000"/>
          </a:xfrm>
          <a:prstGeom prst="rect">
            <a:avLst/>
          </a:prstGeom>
          <a:gradFill flip="none" rotWithShape="1">
            <a:gsLst>
              <a:gs pos="0">
                <a:schemeClr val="tx1">
                  <a:lumMod val="75000"/>
                  <a:shade val="30000"/>
                  <a:satMod val="115000"/>
                </a:schemeClr>
              </a:gs>
              <a:gs pos="50000">
                <a:schemeClr val="tx1">
                  <a:lumMod val="75000"/>
                  <a:shade val="67500"/>
                  <a:satMod val="115000"/>
                </a:schemeClr>
              </a:gs>
              <a:gs pos="100000">
                <a:schemeClr val="tx1">
                  <a:lumMod val="75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9" name="8 Rectángulo"/>
          <p:cNvSpPr/>
          <p:nvPr/>
        </p:nvSpPr>
        <p:spPr>
          <a:xfrm>
            <a:off x="1619250" y="0"/>
            <a:ext cx="5832475" cy="5715000"/>
          </a:xfrm>
          <a:prstGeom prst="rect">
            <a:avLst/>
          </a:prstGeom>
          <a:solidFill>
            <a:srgbClr val="AB4D43">
              <a:alpha val="66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8" name="7 CuadroTexto"/>
          <p:cNvSpPr txBox="1"/>
          <p:nvPr/>
        </p:nvSpPr>
        <p:spPr>
          <a:xfrm>
            <a:off x="2051050" y="5160963"/>
            <a:ext cx="4967288" cy="37147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Cabo </a:t>
            </a:r>
            <a:r>
              <a:rPr lang="es-ES" b="1" dirty="0" err="1">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Sunio</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Modelos de moda griega, 1961</a:t>
            </a:r>
          </a:p>
        </p:txBody>
      </p:sp>
    </p:spTree>
  </p:cSld>
  <p:clrMapOvr>
    <a:masterClrMapping/>
  </p:clrMapOvr>
  <mc:AlternateContent xmlns:mc="http://schemas.openxmlformats.org/markup-compatibility/2006">
    <mc:Choice xmlns:p14="http://schemas.microsoft.com/office/powerpoint/2010/main" Requires="p14">
      <p:transition spd="slow" p14:dur="2000" advTm="12000">
        <p:wheel spokes="1"/>
      </p:transition>
    </mc:Choice>
    <mc:Fallback>
      <p:transition spd="slow" advTm="12000">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0" nodeType="withEffect">
                                  <p:stCondLst>
                                    <p:cond delay="0"/>
                                  </p:stCondLst>
                                  <p:childTnLst>
                                    <p:animEffect transition="out" filter="barn(outVertical)">
                                      <p:cBhvr>
                                        <p:cTn id="6" dur="2500"/>
                                        <p:tgtEl>
                                          <p:spTgt spid="9"/>
                                        </p:tgtEl>
                                      </p:cBhvr>
                                    </p:animEffect>
                                    <p:set>
                                      <p:cBhvr>
                                        <p:cTn id="7" dur="1" fill="hold">
                                          <p:stCondLst>
                                            <p:cond delay="2499"/>
                                          </p:stCondLst>
                                        </p:cTn>
                                        <p:tgtEl>
                                          <p:spTgt spid="9"/>
                                        </p:tgtEl>
                                        <p:attrNameLst>
                                          <p:attrName>style.visibility</p:attrName>
                                        </p:attrNameLst>
                                      </p:cBhvr>
                                      <p:to>
                                        <p:strVal val="hidden"/>
                                      </p:to>
                                    </p:set>
                                  </p:childTnLst>
                                </p:cTn>
                              </p:par>
                              <p:par>
                                <p:cTn id="8" presetID="17"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2000" fill="hold"/>
                                        <p:tgtEl>
                                          <p:spTgt spid="4"/>
                                        </p:tgtEl>
                                        <p:attrNameLst>
                                          <p:attrName>ppt_w</p:attrName>
                                        </p:attrNameLst>
                                      </p:cBhvr>
                                      <p:tavLst>
                                        <p:tav tm="0">
                                          <p:val>
                                            <p:fltVal val="0"/>
                                          </p:val>
                                        </p:tav>
                                        <p:tav tm="100000">
                                          <p:val>
                                            <p:strVal val="#ppt_w"/>
                                          </p:val>
                                        </p:tav>
                                      </p:tavLst>
                                    </p:anim>
                                    <p:anim calcmode="lin" valueType="num">
                                      <p:cBhvr>
                                        <p:cTn id="11" dur="2000" fill="hold"/>
                                        <p:tgtEl>
                                          <p:spTgt spid="4"/>
                                        </p:tgtEl>
                                        <p:attrNameLst>
                                          <p:attrName>ppt_h</p:attrName>
                                        </p:attrNameLst>
                                      </p:cBhvr>
                                      <p:tavLst>
                                        <p:tav tm="0">
                                          <p:val>
                                            <p:strVal val="#ppt_h"/>
                                          </p:val>
                                        </p:tav>
                                        <p:tav tm="100000">
                                          <p:val>
                                            <p:strVal val="#ppt_h"/>
                                          </p:val>
                                        </p:tav>
                                      </p:tavLst>
                                    </p:anim>
                                  </p:childTnLst>
                                </p:cTn>
                              </p:par>
                              <p:par>
                                <p:cTn id="12" presetID="5" presetClass="entr" presetSubtype="5"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checkerboard(down)">
                                      <p:cBhvr>
                                        <p:cTn id="14" dur="3000"/>
                                        <p:tgtEl>
                                          <p:spTgt spid="4"/>
                                        </p:tgtEl>
                                      </p:cBhvr>
                                    </p:animEffect>
                                  </p:childTnLst>
                                </p:cTn>
                              </p:par>
                              <p:par>
                                <p:cTn id="15" presetID="21" presetClass="entr" presetSubtype="2"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heel(2)">
                                      <p:cBhvr>
                                        <p:cTn id="17" dur="3000"/>
                                        <p:tgtEl>
                                          <p:spTgt spid="7"/>
                                        </p:tgtEl>
                                      </p:cBhvr>
                                    </p:animEffect>
                                  </p:childTnLst>
                                </p:cTn>
                              </p:par>
                              <p:par>
                                <p:cTn id="18" presetID="21" presetClass="entr" presetSubtype="2" fill="hold" grpId="0"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wheel(2)">
                                      <p:cBhvr>
                                        <p:cTn id="20" dur="3000"/>
                                        <p:tgtEl>
                                          <p:spTgt spid="5"/>
                                        </p:tgtEl>
                                      </p:cBhvr>
                                    </p:animEffect>
                                  </p:childTnLst>
                                </p:cTn>
                              </p:par>
                            </p:childTnLst>
                          </p:cTn>
                        </p:par>
                        <p:par>
                          <p:cTn id="21" fill="hold">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8"/>
                                        </p:tgtEl>
                                        <p:attrNameLst>
                                          <p:attrName>style.visibility</p:attrName>
                                        </p:attrNameLst>
                                      </p:cBhvr>
                                      <p:to>
                                        <p:strVal val="visible"/>
                                      </p:to>
                                    </p:set>
                                    <p:animEffect transition="in" filter="fade">
                                      <p:cBhvr>
                                        <p:cTn id="24" dur="1000"/>
                                        <p:tgtEl>
                                          <p:spTgt spid="8"/>
                                        </p:tgtEl>
                                      </p:cBhvr>
                                    </p:animEffect>
                                    <p:anim calcmode="lin" valueType="num">
                                      <p:cBhvr>
                                        <p:cTn id="25" dur="1000" fill="hold"/>
                                        <p:tgtEl>
                                          <p:spTgt spid="8"/>
                                        </p:tgtEl>
                                        <p:attrNameLst>
                                          <p:attrName>ppt_x</p:attrName>
                                        </p:attrNameLst>
                                      </p:cBhvr>
                                      <p:tavLst>
                                        <p:tav tm="0">
                                          <p:val>
                                            <p:strVal val="#ppt_x-.1"/>
                                          </p:val>
                                        </p:tav>
                                        <p:tav tm="100000">
                                          <p:val>
                                            <p:strVal val="#ppt_x"/>
                                          </p:val>
                                        </p:tav>
                                      </p:tavLst>
                                    </p:anim>
                                    <p:anim calcmode="lin" valueType="num">
                                      <p:cBhvr>
                                        <p:cTn id="26"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9" grpId="0" animBg="1"/>
      <p:bldP spid="8"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Rectángulo"/>
          <p:cNvSpPr/>
          <p:nvPr/>
        </p:nvSpPr>
        <p:spPr>
          <a:xfrm>
            <a:off x="0" y="0"/>
            <a:ext cx="1979613" cy="5715000"/>
          </a:xfrm>
          <a:prstGeom prst="rect">
            <a:avLst/>
          </a:prstGeom>
          <a:gradFill flip="none" rotWithShape="1">
            <a:gsLst>
              <a:gs pos="0">
                <a:srgbClr val="AB4D43">
                  <a:shade val="30000"/>
                  <a:satMod val="115000"/>
                </a:srgbClr>
              </a:gs>
              <a:gs pos="50000">
                <a:srgbClr val="AB4D43">
                  <a:shade val="67500"/>
                  <a:satMod val="115000"/>
                </a:srgbClr>
              </a:gs>
              <a:gs pos="100000">
                <a:srgbClr val="AB4D43">
                  <a:shade val="100000"/>
                  <a:satMod val="115000"/>
                </a:srgb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pic>
        <p:nvPicPr>
          <p:cNvPr id="14339" name="3 Imagen" descr="20070905183553_shining-bronze-cuckoo.jpg"/>
          <p:cNvPicPr>
            <a:picLocks noChangeAspect="1"/>
          </p:cNvPicPr>
          <p:nvPr/>
        </p:nvPicPr>
        <p:blipFill>
          <a:blip r:embed="rId2" cstate="print"/>
          <a:srcRect/>
          <a:stretch>
            <a:fillRect/>
          </a:stretch>
        </p:blipFill>
        <p:spPr bwMode="auto">
          <a:xfrm>
            <a:off x="1979613" y="0"/>
            <a:ext cx="5329237"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20070905183553_shining-bronze-cuckoo.jpg"/>
          <p:cNvPicPr>
            <a:picLocks noChangeAspect="1"/>
          </p:cNvPicPr>
          <p:nvPr/>
        </p:nvPicPr>
        <p:blipFill>
          <a:blip r:embed="rId2" cstate="print"/>
          <a:srcRect/>
          <a:stretch>
            <a:fillRect/>
          </a:stretch>
        </p:blipFill>
        <p:spPr bwMode="auto">
          <a:xfrm>
            <a:off x="1979613" y="0"/>
            <a:ext cx="5329237"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Rectángulo"/>
          <p:cNvSpPr/>
          <p:nvPr/>
        </p:nvSpPr>
        <p:spPr>
          <a:xfrm>
            <a:off x="7308850" y="0"/>
            <a:ext cx="1835150" cy="5715000"/>
          </a:xfrm>
          <a:prstGeom prst="rect">
            <a:avLst/>
          </a:prstGeom>
          <a:gradFill flip="none" rotWithShape="1">
            <a:gsLst>
              <a:gs pos="0">
                <a:srgbClr val="AB4D43">
                  <a:shade val="30000"/>
                  <a:satMod val="115000"/>
                </a:srgbClr>
              </a:gs>
              <a:gs pos="50000">
                <a:srgbClr val="AB4D43">
                  <a:shade val="67500"/>
                  <a:satMod val="115000"/>
                </a:srgbClr>
              </a:gs>
              <a:gs pos="100000">
                <a:srgbClr val="AB4D43">
                  <a:shade val="100000"/>
                  <a:satMod val="115000"/>
                </a:srgb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6" name="5 CuadroTexto"/>
          <p:cNvSpPr txBox="1"/>
          <p:nvPr/>
        </p:nvSpPr>
        <p:spPr>
          <a:xfrm>
            <a:off x="1835150" y="4791075"/>
            <a:ext cx="5761038"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err="1">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Diddie</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a:t>
            </a:r>
            <a:r>
              <a:rPr lang="es-ES" b="1" dirty="0" err="1">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Serpieri</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(Julia </a:t>
            </a:r>
            <a:r>
              <a:rPr lang="es-ES" b="1" dirty="0" err="1">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Vlasto</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atleta y </a:t>
            </a:r>
            <a:r>
              <a:rPr lang="es-ES" b="1" dirty="0" err="1">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socialité</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con el vestido de la reina Amalia, la primera Reina de Grecia, en la “Torre de la Reina”, 1961</a:t>
            </a:r>
          </a:p>
        </p:txBody>
      </p:sp>
    </p:spTree>
  </p:cSld>
  <p:clrMapOvr>
    <a:masterClrMapping/>
  </p:clrMapOvr>
  <mc:AlternateContent xmlns:mc="http://schemas.openxmlformats.org/markup-compatibility/2006">
    <mc:Choice xmlns:p14="http://schemas.microsoft.com/office/powerpoint/2010/main" Requires="p14">
      <p:transition spd="slow" p14:dur="2000" advTm="21000">
        <p:wheel spokes="1"/>
      </p:transition>
    </mc:Choice>
    <mc:Fallback>
      <p:transition spd="slow" advTm="21000">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5" fill="hold" nodeType="withEffect">
                                  <p:stCondLst>
                                    <p:cond delay="0"/>
                                  </p:stCondLst>
                                  <p:childTnLst>
                                    <p:set>
                                      <p:cBhvr>
                                        <p:cTn id="6" dur="1" fill="hold">
                                          <p:stCondLst>
                                            <p:cond delay="0"/>
                                          </p:stCondLst>
                                        </p:cTn>
                                        <p:tgtEl>
                                          <p:spTgt spid="14339"/>
                                        </p:tgtEl>
                                        <p:attrNameLst>
                                          <p:attrName>style.visibility</p:attrName>
                                        </p:attrNameLst>
                                      </p:cBhvr>
                                      <p:to>
                                        <p:strVal val="visible"/>
                                      </p:to>
                                    </p:set>
                                    <p:animEffect transition="in" filter="randombar(vertical)">
                                      <p:cBhvr>
                                        <p:cTn id="7" dur="3000"/>
                                        <p:tgtEl>
                                          <p:spTgt spid="14339"/>
                                        </p:tgtEl>
                                      </p:cBhvr>
                                    </p:animEffect>
                                  </p:childTnLst>
                                </p:cTn>
                              </p:par>
                              <p:par>
                                <p:cTn id="8" presetID="16" presetClass="entr" presetSubtype="4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outHorizontal)">
                                      <p:cBhvr>
                                        <p:cTn id="10" dur="3000"/>
                                        <p:tgtEl>
                                          <p:spTgt spid="5"/>
                                        </p:tgtEl>
                                      </p:cBhvr>
                                    </p:animEffect>
                                  </p:childTnLst>
                                </p:cTn>
                              </p:par>
                              <p:par>
                                <p:cTn id="11" presetID="4" presetClass="entr" presetSubtype="16"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ox(in)">
                                      <p:cBhvr>
                                        <p:cTn id="13" dur="3000"/>
                                        <p:tgtEl>
                                          <p:spTgt spid="7"/>
                                        </p:tgtEl>
                                      </p:cBhvr>
                                    </p:animEffect>
                                  </p:childTnLst>
                                </p:cTn>
                              </p:par>
                              <p:par>
                                <p:cTn id="14" presetID="4" presetClass="entr" presetSubtype="16"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ox(in)">
                                      <p:cBhvr>
                                        <p:cTn id="16" dur="3000"/>
                                        <p:tgtEl>
                                          <p:spTgt spid="8"/>
                                        </p:tgtEl>
                                      </p:cBhvr>
                                    </p:animEffect>
                                  </p:childTnLst>
                                </p:cTn>
                              </p:par>
                            </p:childTnLst>
                          </p:cTn>
                        </p:par>
                        <p:par>
                          <p:cTn id="17" fill="hold">
                            <p:stCondLst>
                              <p:cond delay="3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6"/>
                                        </p:tgtEl>
                                        <p:attrNameLst>
                                          <p:attrName>style.visibility</p:attrName>
                                        </p:attrNameLst>
                                      </p:cBhvr>
                                      <p:to>
                                        <p:strVal val="visible"/>
                                      </p:to>
                                    </p:set>
                                    <p:animEffect transition="in" filter="fade">
                                      <p:cBhvr>
                                        <p:cTn id="20" dur="1000"/>
                                        <p:tgtEl>
                                          <p:spTgt spid="6"/>
                                        </p:tgtEl>
                                      </p:cBhvr>
                                    </p:animEffect>
                                    <p:anim calcmode="lin" valueType="num">
                                      <p:cBhvr>
                                        <p:cTn id="21" dur="1000" fill="hold"/>
                                        <p:tgtEl>
                                          <p:spTgt spid="6"/>
                                        </p:tgtEl>
                                        <p:attrNameLst>
                                          <p:attrName>ppt_x</p:attrName>
                                        </p:attrNameLst>
                                      </p:cBhvr>
                                      <p:tavLst>
                                        <p:tav tm="0">
                                          <p:val>
                                            <p:strVal val="#ppt_x-.1"/>
                                          </p:val>
                                        </p:tav>
                                        <p:tav tm="100000">
                                          <p:val>
                                            <p:strVal val="#ppt_x"/>
                                          </p:val>
                                        </p:tav>
                                      </p:tavLst>
                                    </p:anim>
                                    <p:anim calcmode="lin" valueType="num">
                                      <p:cBhvr>
                                        <p:cTn id="2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7625.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descr="7625.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827088" y="4791075"/>
            <a:ext cx="7705725"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Calle </a:t>
            </a:r>
            <a:r>
              <a:rPr lang="es-ES" b="1" dirty="0" err="1">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Ermou</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la calle comercial de Atenas, y plaza </a:t>
            </a:r>
            <a:r>
              <a:rPr lang="es-ES" b="1" dirty="0" err="1">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Kapnikarea</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en  diciembre de 1979. Desde 1997 la calle </a:t>
            </a:r>
            <a:r>
              <a:rPr lang="es-ES" b="1" dirty="0" err="1">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Ermou</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ha sido peatonalizada, mejorando así el aspecto del centro histórico de la capital.</a:t>
            </a:r>
          </a:p>
        </p:txBody>
      </p:sp>
    </p:spTree>
  </p:cSld>
  <p:clrMapOvr>
    <a:masterClrMapping/>
  </p:clrMapOvr>
  <mc:AlternateContent xmlns:mc="http://schemas.openxmlformats.org/markup-compatibility/2006">
    <mc:Choice xmlns:p14="http://schemas.microsoft.com/office/powerpoint/2010/main" Requires="p14">
      <p:transition spd="slow" p14:dur="2250" advTm="24000">
        <p:split orient="vert"/>
      </p:transition>
    </mc:Choice>
    <mc:Fallback>
      <p:transition spd="slow" advTm="24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3000"/>
                                        <p:tgtEl>
                                          <p:spTgt spid="5"/>
                                        </p:tgtEl>
                                      </p:cBhvr>
                                    </p:animEffect>
                                  </p:childTnLst>
                                </p:cTn>
                              </p:par>
                              <p:par>
                                <p:cTn id="8" presetID="23"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childTnLst>
                                </p:cTn>
                              </p:par>
                              <p:par>
                                <p:cTn id="12" presetID="13" presetClass="entr" presetSubtype="16"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plus(in)">
                                      <p:cBhvr>
                                        <p:cTn id="14" dur="3000"/>
                                        <p:tgtEl>
                                          <p:spTgt spid="7"/>
                                        </p:tgtEl>
                                      </p:cBhvr>
                                    </p:animEffect>
                                  </p:childTnLst>
                                </p:cTn>
                              </p:par>
                              <p:par>
                                <p:cTn id="15" presetID="23" presetClass="entr" presetSubtype="16"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3000" fill="hold"/>
                                        <p:tgtEl>
                                          <p:spTgt spid="7"/>
                                        </p:tgtEl>
                                        <p:attrNameLst>
                                          <p:attrName>ppt_w</p:attrName>
                                        </p:attrNameLst>
                                      </p:cBhvr>
                                      <p:tavLst>
                                        <p:tav tm="0">
                                          <p:val>
                                            <p:fltVal val="0"/>
                                          </p:val>
                                        </p:tav>
                                        <p:tav tm="100000">
                                          <p:val>
                                            <p:strVal val="#ppt_w"/>
                                          </p:val>
                                        </p:tav>
                                      </p:tavLst>
                                    </p:anim>
                                    <p:anim calcmode="lin" valueType="num">
                                      <p:cBhvr>
                                        <p:cTn id="18" dur="3000" fill="hold"/>
                                        <p:tgtEl>
                                          <p:spTgt spid="7"/>
                                        </p:tgtEl>
                                        <p:attrNameLst>
                                          <p:attrName>ppt_h</p:attrName>
                                        </p:attrNameLst>
                                      </p:cBhvr>
                                      <p:tavLst>
                                        <p:tav tm="0">
                                          <p:val>
                                            <p:fltVal val="0"/>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8"/>
                                        </p:tgtEl>
                                        <p:attrNameLst>
                                          <p:attrName>style.visibility</p:attrName>
                                        </p:attrNameLst>
                                      </p:cBhvr>
                                      <p:to>
                                        <p:strVal val="visible"/>
                                      </p:to>
                                    </p:set>
                                    <p:animEffect transition="in" filter="fade">
                                      <p:cBhvr>
                                        <p:cTn id="22" dur="1000"/>
                                        <p:tgtEl>
                                          <p:spTgt spid="8"/>
                                        </p:tgtEl>
                                      </p:cBhvr>
                                    </p:animEffect>
                                    <p:anim calcmode="lin" valueType="num">
                                      <p:cBhvr>
                                        <p:cTn id="23" dur="1000" fill="hold"/>
                                        <p:tgtEl>
                                          <p:spTgt spid="8"/>
                                        </p:tgtEl>
                                        <p:attrNameLst>
                                          <p:attrName>ppt_x</p:attrName>
                                        </p:attrNameLst>
                                      </p:cBhvr>
                                      <p:tavLst>
                                        <p:tav tm="0">
                                          <p:val>
                                            <p:strVal val="#ppt_x-.1"/>
                                          </p:val>
                                        </p:tav>
                                        <p:tav tm="100000">
                                          <p:val>
                                            <p:strVal val="#ppt_x"/>
                                          </p:val>
                                        </p:tav>
                                      </p:tavLst>
                                    </p:anim>
                                    <p:anim calcmode="lin" valueType="num">
                                      <p:cBhvr>
                                        <p:cTn id="24"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Rectángulo"/>
          <p:cNvSpPr/>
          <p:nvPr/>
        </p:nvSpPr>
        <p:spPr>
          <a:xfrm>
            <a:off x="0" y="0"/>
            <a:ext cx="9144000" cy="5715000"/>
          </a:xfrm>
          <a:prstGeom prst="rect">
            <a:avLst/>
          </a:prstGeom>
          <a:solidFill>
            <a:schemeClr val="tx2">
              <a:lumMod val="9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pic>
        <p:nvPicPr>
          <p:cNvPr id="4" name="3 Imagen" descr="ZZESPECTACULONOCHEENELHOTELNACIONAL2.jpg"/>
          <p:cNvPicPr>
            <a:picLocks noChangeAspect="1"/>
          </p:cNvPicPr>
          <p:nvPr/>
        </p:nvPicPr>
        <p:blipFill>
          <a:blip r:embed="rId2" cstate="print"/>
          <a:srcRect/>
          <a:stretch>
            <a:fillRect/>
          </a:stretch>
        </p:blipFill>
        <p:spPr bwMode="auto">
          <a:xfrm>
            <a:off x="1116013" y="0"/>
            <a:ext cx="6840537"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8 Rectángulo"/>
          <p:cNvSpPr/>
          <p:nvPr/>
        </p:nvSpPr>
        <p:spPr>
          <a:xfrm>
            <a:off x="1258888" y="157163"/>
            <a:ext cx="6553200" cy="5400675"/>
          </a:xfrm>
          <a:prstGeom prst="rect">
            <a:avLst/>
          </a:prstGeom>
          <a:solidFill>
            <a:schemeClr val="bg2">
              <a:lumMod val="20000"/>
              <a:lumOff val="8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8" name="7 Rectángulo"/>
          <p:cNvSpPr/>
          <p:nvPr/>
        </p:nvSpPr>
        <p:spPr>
          <a:xfrm>
            <a:off x="1476375" y="396875"/>
            <a:ext cx="6119813" cy="4921250"/>
          </a:xfrm>
          <a:prstGeom prst="rect">
            <a:avLst/>
          </a:prstGeom>
          <a:solidFill>
            <a:schemeClr val="bg2">
              <a:lumMod val="40000"/>
              <a:lumOff val="6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6" name="5 CuadroTexto"/>
          <p:cNvSpPr txBox="1"/>
          <p:nvPr/>
        </p:nvSpPr>
        <p:spPr>
          <a:xfrm>
            <a:off x="1116013" y="4945063"/>
            <a:ext cx="6769100" cy="64770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La Acrópolis y el Odeón de Herodes Ático en una fotografía para el calendario de “Opel” </a:t>
            </a:r>
            <a:r>
              <a:rPr lang="es-ES" b="1" dirty="0" err="1">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Kadett</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1964.</a:t>
            </a:r>
          </a:p>
        </p:txBody>
      </p:sp>
    </p:spTree>
  </p:cSld>
  <p:clrMapOvr>
    <a:masterClrMapping/>
  </p:clrMapOvr>
  <mc:AlternateContent xmlns:mc="http://schemas.openxmlformats.org/markup-compatibility/2006">
    <mc:Choice xmlns:p14="http://schemas.microsoft.com/office/powerpoint/2010/main" Requires="p14">
      <p:transition spd="slow" p14:dur="2250" advTm="17000">
        <p:split orient="vert"/>
      </p:transition>
    </mc:Choice>
    <mc:Fallback>
      <p:transition spd="slow" advTm="17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16" presetClass="exit" presetSubtype="37" fill="hold" grpId="0" nodeType="withEffect">
                                  <p:stCondLst>
                                    <p:cond delay="0"/>
                                  </p:stCondLst>
                                  <p:childTnLst>
                                    <p:animEffect transition="out" filter="barn(outVertical)">
                                      <p:cBhvr>
                                        <p:cTn id="9" dur="3000"/>
                                        <p:tgtEl>
                                          <p:spTgt spid="9"/>
                                        </p:tgtEl>
                                      </p:cBhvr>
                                    </p:animEffect>
                                    <p:set>
                                      <p:cBhvr>
                                        <p:cTn id="10" dur="1" fill="hold">
                                          <p:stCondLst>
                                            <p:cond delay="2999"/>
                                          </p:stCondLst>
                                        </p:cTn>
                                        <p:tgtEl>
                                          <p:spTgt spid="9"/>
                                        </p:tgtEl>
                                        <p:attrNameLst>
                                          <p:attrName>style.visibility</p:attrName>
                                        </p:attrNameLst>
                                      </p:cBhvr>
                                      <p:to>
                                        <p:strVal val="hidden"/>
                                      </p:to>
                                    </p:se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3000"/>
                                        <p:tgtEl>
                                          <p:spTgt spid="4"/>
                                        </p:tgtEl>
                                      </p:cBhvr>
                                    </p:animEffect>
                                  </p:childTnLst>
                                </p:cTn>
                              </p:par>
                              <p:par>
                                <p:cTn id="14" presetID="3" presetClass="entr" presetSubtype="5"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linds(vertical)">
                                      <p:cBhvr>
                                        <p:cTn id="16" dur="3000"/>
                                        <p:tgtEl>
                                          <p:spTgt spid="7"/>
                                        </p:tgtEl>
                                      </p:cBhvr>
                                    </p:animEffect>
                                  </p:childTnLst>
                                </p:cTn>
                              </p:par>
                            </p:childTnLst>
                          </p:cTn>
                        </p:par>
                        <p:par>
                          <p:cTn id="17" fill="hold">
                            <p:stCondLst>
                              <p:cond delay="3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6"/>
                                        </p:tgtEl>
                                        <p:attrNameLst>
                                          <p:attrName>style.visibility</p:attrName>
                                        </p:attrNameLst>
                                      </p:cBhvr>
                                      <p:to>
                                        <p:strVal val="visible"/>
                                      </p:to>
                                    </p:set>
                                    <p:animEffect transition="in" filter="fade">
                                      <p:cBhvr>
                                        <p:cTn id="20" dur="1000"/>
                                        <p:tgtEl>
                                          <p:spTgt spid="6"/>
                                        </p:tgtEl>
                                      </p:cBhvr>
                                    </p:animEffect>
                                    <p:anim calcmode="lin" valueType="num">
                                      <p:cBhvr>
                                        <p:cTn id="21" dur="1000" fill="hold"/>
                                        <p:tgtEl>
                                          <p:spTgt spid="6"/>
                                        </p:tgtEl>
                                        <p:attrNameLst>
                                          <p:attrName>ppt_x</p:attrName>
                                        </p:attrNameLst>
                                      </p:cBhvr>
                                      <p:tavLst>
                                        <p:tav tm="0">
                                          <p:val>
                                            <p:strVal val="#ppt_x-.1"/>
                                          </p:val>
                                        </p:tav>
                                        <p:tav tm="100000">
                                          <p:val>
                                            <p:strVal val="#ppt_x"/>
                                          </p:val>
                                        </p:tav>
                                      </p:tavLst>
                                    </p:anim>
                                    <p:anim calcmode="lin" valueType="num">
                                      <p:cBhvr>
                                        <p:cTn id="2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8" grpId="0" animBg="1"/>
      <p:bldP spid="6"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180901793_724e1ad3a6_b.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180901793_724e1ad3a6_b.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2124075" y="5089525"/>
            <a:ext cx="4824413" cy="369888"/>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Atenas, Plaza </a:t>
            </a:r>
            <a:r>
              <a:rPr lang="es-ES" b="1" dirty="0" err="1">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Síntagma</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Navidad de 1953</a:t>
            </a:r>
          </a:p>
        </p:txBody>
      </p:sp>
    </p:spTree>
  </p:cSld>
  <p:clrMapOvr>
    <a:masterClrMapping/>
  </p:clrMapOvr>
  <mc:AlternateContent xmlns:mc="http://schemas.openxmlformats.org/markup-compatibility/2006">
    <mc:Choice xmlns:p14="http://schemas.microsoft.com/office/powerpoint/2010/main" Requires="p14">
      <p:transition spd="slow" p14:dur="2000" advTm="11000">
        <p:wipe/>
      </p:transition>
    </mc:Choice>
    <mc:Fallback>
      <p:transition spd="slow" advTm="11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4/3*ppt_w"/>
                                          </p:val>
                                        </p:tav>
                                      </p:tavLst>
                                    </p:anim>
                                    <p:anim calcmode="lin" valueType="num">
                                      <p:cBhvr>
                                        <p:cTn id="7" dur="3000"/>
                                        <p:tgtEl>
                                          <p:spTgt spid="6"/>
                                        </p:tgtEl>
                                        <p:attrNameLst>
                                          <p:attrName>ppt_h</p:attrName>
                                        </p:attrNameLst>
                                      </p:cBhvr>
                                      <p:tavLst>
                                        <p:tav tm="0">
                                          <p:val>
                                            <p:strVal val="ppt_h"/>
                                          </p:val>
                                        </p:tav>
                                        <p:tav tm="100000">
                                          <p:val>
                                            <p:strVal val="4/3*ppt_h"/>
                                          </p:val>
                                        </p:tav>
                                      </p:tavLst>
                                    </p:anim>
                                    <p:set>
                                      <p:cBhvr>
                                        <p:cTn id="8" dur="1" fill="hold">
                                          <p:stCondLst>
                                            <p:cond delay="2999"/>
                                          </p:stCondLst>
                                        </p:cTn>
                                        <p:tgtEl>
                                          <p:spTgt spid="6"/>
                                        </p:tgtEl>
                                        <p:attrNameLst>
                                          <p:attrName>style.visibility</p:attrName>
                                        </p:attrNameLst>
                                      </p:cBhvr>
                                      <p:to>
                                        <p:strVal val="hidden"/>
                                      </p:to>
                                    </p:set>
                                  </p:childTnLst>
                                </p:cTn>
                              </p:par>
                              <p:par>
                                <p:cTn id="9" presetID="4" presetClass="exit" presetSubtype="16" fill="hold" nodeType="withEffect">
                                  <p:stCondLst>
                                    <p:cond delay="0"/>
                                  </p:stCondLst>
                                  <p:childTnLst>
                                    <p:animEffect transition="out" filter="box(in)">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17" presetClass="entr" presetSubtype="10"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fltVal val="0"/>
                                          </p:val>
                                        </p:tav>
                                        <p:tav tm="100000">
                                          <p:val>
                                            <p:strVal val="#ppt_w"/>
                                          </p:val>
                                        </p:tav>
                                      </p:tavLst>
                                    </p:anim>
                                    <p:anim calcmode="lin" valueType="num">
                                      <p:cBhvr>
                                        <p:cTn id="15" dur="3000" fill="hold"/>
                                        <p:tgtEl>
                                          <p:spTgt spid="5"/>
                                        </p:tgtEl>
                                        <p:attrNameLst>
                                          <p:attrName>ppt_h</p:attrName>
                                        </p:attrNameLst>
                                      </p:cBhvr>
                                      <p:tavLst>
                                        <p:tav tm="0">
                                          <p:val>
                                            <p:strVal val="#ppt_h"/>
                                          </p:val>
                                        </p:tav>
                                        <p:tav tm="100000">
                                          <p:val>
                                            <p:strVal val="#ppt_h"/>
                                          </p:val>
                                        </p:tav>
                                      </p:tavLst>
                                    </p:anim>
                                  </p:childTnLst>
                                </p:cTn>
                              </p:par>
                              <p:par>
                                <p:cTn id="16" presetID="13" presetClass="entr" presetSubtype="1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plus(in)">
                                      <p:cBhvr>
                                        <p:cTn id="18" dur="3000"/>
                                        <p:tgtEl>
                                          <p:spTgt spid="5"/>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6688916147_4b728d1b18_b.jpg"/>
          <p:cNvPicPr>
            <a:picLocks noChangeAspect="1"/>
          </p:cNvPicPr>
          <p:nvPr/>
        </p:nvPicPr>
        <p:blipFill>
          <a:blip r:embed="rId2" cstate="print"/>
          <a:srcRect/>
          <a:stretch>
            <a:fillRect/>
          </a:stretch>
        </p:blipFill>
        <p:spPr bwMode="auto">
          <a:xfrm>
            <a:off x="1403350" y="0"/>
            <a:ext cx="63373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1428750" cy="5715000"/>
          </a:xfrm>
          <a:prstGeom prst="rect">
            <a:avLst/>
          </a:prstGeom>
          <a:gradFill flip="none" rotWithShape="1">
            <a:gsLst>
              <a:gs pos="0">
                <a:schemeClr val="tx1">
                  <a:lumMod val="85000"/>
                  <a:shade val="30000"/>
                  <a:satMod val="115000"/>
                </a:schemeClr>
              </a:gs>
              <a:gs pos="50000">
                <a:schemeClr val="tx1">
                  <a:lumMod val="85000"/>
                  <a:shade val="67500"/>
                  <a:satMod val="115000"/>
                </a:schemeClr>
              </a:gs>
              <a:gs pos="100000">
                <a:schemeClr val="tx1">
                  <a:lumMod val="85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6" name="5 Rectángulo"/>
          <p:cNvSpPr/>
          <p:nvPr/>
        </p:nvSpPr>
        <p:spPr>
          <a:xfrm>
            <a:off x="7715250" y="0"/>
            <a:ext cx="1428750" cy="5715000"/>
          </a:xfrm>
          <a:prstGeom prst="rect">
            <a:avLst/>
          </a:prstGeom>
          <a:gradFill flip="none" rotWithShape="1">
            <a:gsLst>
              <a:gs pos="0">
                <a:schemeClr val="tx1">
                  <a:lumMod val="85000"/>
                  <a:shade val="30000"/>
                  <a:satMod val="115000"/>
                </a:schemeClr>
              </a:gs>
              <a:gs pos="50000">
                <a:schemeClr val="tx1">
                  <a:lumMod val="85000"/>
                  <a:shade val="67500"/>
                  <a:satMod val="115000"/>
                </a:schemeClr>
              </a:gs>
              <a:gs pos="100000">
                <a:schemeClr val="tx1">
                  <a:lumMod val="85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8" name="7 Rectángulo"/>
          <p:cNvSpPr/>
          <p:nvPr/>
        </p:nvSpPr>
        <p:spPr>
          <a:xfrm>
            <a:off x="1403350" y="0"/>
            <a:ext cx="6337300" cy="5715000"/>
          </a:xfrm>
          <a:prstGeom prst="rect">
            <a:avLst/>
          </a:prstGeom>
          <a:solidFill>
            <a:schemeClr val="tx1">
              <a:lumMod val="85000"/>
              <a:alpha val="62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7" name="6 CuadroTexto"/>
          <p:cNvSpPr txBox="1"/>
          <p:nvPr/>
        </p:nvSpPr>
        <p:spPr>
          <a:xfrm>
            <a:off x="827088" y="4514850"/>
            <a:ext cx="7632700"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La tradición navideña: los regalos de Navidad a los pies del policía de trafico. Esta costumbre empezó pocos años antes de la Segunda Guerra Mundial como una forma de agradecerles sin que eso fuese considerado como un soborno. </a:t>
            </a:r>
          </a:p>
        </p:txBody>
      </p:sp>
    </p:spTree>
  </p:cSld>
  <p:clrMapOvr>
    <a:masterClrMapping/>
  </p:clrMapOvr>
  <mc:AlternateContent xmlns:mc="http://schemas.openxmlformats.org/markup-compatibility/2006">
    <mc:Choice xmlns:p14="http://schemas.microsoft.com/office/powerpoint/2010/main" Requires="p14">
      <p:transition spd="slow" p14:dur="2000" advTm="28000">
        <p:wipe dir="r"/>
      </p:transition>
    </mc:Choice>
    <mc:Fallback>
      <p:transition spd="slow" advTm="28000">
        <p:wipe dir="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23"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fltVal val="0"/>
                                          </p:val>
                                        </p:tav>
                                        <p:tav tm="100000">
                                          <p:val>
                                            <p:strVal val="#ppt_w"/>
                                          </p:val>
                                        </p:tav>
                                      </p:tavLst>
                                    </p:anim>
                                    <p:anim calcmode="lin" valueType="num">
                                      <p:cBhvr>
                                        <p:cTn id="11" dur="3000" fill="hold"/>
                                        <p:tgtEl>
                                          <p:spTgt spid="4"/>
                                        </p:tgtEl>
                                        <p:attrNameLst>
                                          <p:attrName>ppt_h</p:attrName>
                                        </p:attrNameLst>
                                      </p:cBhvr>
                                      <p:tavLst>
                                        <p:tav tm="0">
                                          <p:val>
                                            <p:fltVal val="0"/>
                                          </p:val>
                                        </p:tav>
                                        <p:tav tm="100000">
                                          <p:val>
                                            <p:strVal val="#ppt_h"/>
                                          </p:val>
                                        </p:tav>
                                      </p:tavLst>
                                    </p:anim>
                                  </p:childTnLst>
                                </p:cTn>
                              </p:par>
                              <p:par>
                                <p:cTn id="12" presetID="13" presetClass="entr" presetSubtype="16"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plus(in)">
                                      <p:cBhvr>
                                        <p:cTn id="14" dur="3000"/>
                                        <p:tgtEl>
                                          <p:spTgt spid="6"/>
                                        </p:tgtEl>
                                      </p:cBhvr>
                                    </p:animEffect>
                                  </p:childTnLst>
                                </p:cTn>
                              </p:par>
                              <p:par>
                                <p:cTn id="15" presetID="13" presetClass="entr" presetSubtype="16"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plus(in)">
                                      <p:cBhvr>
                                        <p:cTn id="17" dur="3000"/>
                                        <p:tgtEl>
                                          <p:spTgt spid="5"/>
                                        </p:tgtEl>
                                      </p:cBhvr>
                                    </p:animEffect>
                                  </p:childTnLst>
                                </p:cTn>
                              </p:par>
                            </p:childTnLst>
                          </p:cTn>
                        </p:par>
                        <p:par>
                          <p:cTn id="18" fill="hold">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P spid="7"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135054452_7dafe58c41_b.jpg"/>
          <p:cNvPicPr>
            <a:picLocks noChangeAspect="1"/>
          </p:cNvPicPr>
          <p:nvPr/>
        </p:nvPicPr>
        <p:blipFill>
          <a:blip r:embed="rId2" cstate="print"/>
          <a:srcRect/>
          <a:stretch>
            <a:fillRect/>
          </a:stretch>
        </p:blipFill>
        <p:spPr bwMode="auto">
          <a:xfrm>
            <a:off x="1547813" y="0"/>
            <a:ext cx="5903912"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Marco"/>
          <p:cNvSpPr/>
          <p:nvPr/>
        </p:nvSpPr>
        <p:spPr>
          <a:xfrm>
            <a:off x="0" y="0"/>
            <a:ext cx="1547813" cy="5715000"/>
          </a:xfrm>
          <a:prstGeom prst="frame">
            <a:avLst>
              <a:gd name="adj1" fmla="val 40385"/>
            </a:avLst>
          </a:prstGeom>
          <a:gradFill flip="none" rotWithShape="1">
            <a:gsLst>
              <a:gs pos="0">
                <a:schemeClr val="tx1">
                  <a:lumMod val="75000"/>
                  <a:shade val="30000"/>
                  <a:satMod val="115000"/>
                </a:schemeClr>
              </a:gs>
              <a:gs pos="50000">
                <a:schemeClr val="tx1">
                  <a:lumMod val="75000"/>
                  <a:shade val="67500"/>
                  <a:satMod val="115000"/>
                </a:schemeClr>
              </a:gs>
              <a:gs pos="100000">
                <a:schemeClr val="tx1">
                  <a:lumMod val="75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Marco"/>
          <p:cNvSpPr/>
          <p:nvPr/>
        </p:nvSpPr>
        <p:spPr>
          <a:xfrm>
            <a:off x="7451725" y="0"/>
            <a:ext cx="1692275" cy="5715000"/>
          </a:xfrm>
          <a:prstGeom prst="frame">
            <a:avLst>
              <a:gd name="adj1" fmla="val 41483"/>
            </a:avLst>
          </a:prstGeom>
          <a:gradFill flip="none" rotWithShape="1">
            <a:gsLst>
              <a:gs pos="0">
                <a:schemeClr val="tx1">
                  <a:lumMod val="75000"/>
                  <a:shade val="30000"/>
                  <a:satMod val="115000"/>
                </a:schemeClr>
              </a:gs>
              <a:gs pos="50000">
                <a:schemeClr val="tx1">
                  <a:lumMod val="75000"/>
                  <a:shade val="67500"/>
                  <a:satMod val="115000"/>
                </a:schemeClr>
              </a:gs>
              <a:gs pos="100000">
                <a:schemeClr val="tx1">
                  <a:lumMod val="75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Rectángulo"/>
          <p:cNvSpPr/>
          <p:nvPr/>
        </p:nvSpPr>
        <p:spPr>
          <a:xfrm>
            <a:off x="1547813" y="0"/>
            <a:ext cx="5903912" cy="5715000"/>
          </a:xfrm>
          <a:prstGeom prst="rect">
            <a:avLst/>
          </a:prstGeom>
          <a:solidFill>
            <a:schemeClr val="tx1">
              <a:lumMod val="8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8" name="7 Rectángulo"/>
          <p:cNvSpPr/>
          <p:nvPr/>
        </p:nvSpPr>
        <p:spPr>
          <a:xfrm>
            <a:off x="1547813" y="0"/>
            <a:ext cx="5903912" cy="5715000"/>
          </a:xfrm>
          <a:prstGeom prst="rect">
            <a:avLst/>
          </a:prstGeom>
          <a:solidFill>
            <a:schemeClr val="tx1">
              <a:lumMod val="50000"/>
              <a:alpha val="61961"/>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7" name="6 CuadroTexto"/>
          <p:cNvSpPr txBox="1"/>
          <p:nvPr/>
        </p:nvSpPr>
        <p:spPr>
          <a:xfrm>
            <a:off x="611188" y="4514850"/>
            <a:ext cx="8064500"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Atenas, calle </a:t>
            </a:r>
            <a:r>
              <a:rPr lang="es-ES" b="1" dirty="0" err="1">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Panepistimiou</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Chicos cantando villancicos navideños con sus triángulos musicales, 1950-60. En Grecia es tradicional que los niños vayan a cantar los villancicos de puerta a puerta donde son agraciados con algo de dinero, algunos </a:t>
            </a:r>
            <a:r>
              <a:rPr lang="es-ES" b="1" i="1" dirty="0" err="1">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cakes</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o una bebida apropiada. </a:t>
            </a:r>
          </a:p>
        </p:txBody>
      </p:sp>
    </p:spTree>
  </p:cSld>
  <p:clrMapOvr>
    <a:masterClrMapping/>
  </p:clrMapOvr>
  <mc:AlternateContent xmlns:mc="http://schemas.openxmlformats.org/markup-compatibility/2006">
    <mc:Choice xmlns:p14="http://schemas.microsoft.com/office/powerpoint/2010/main" Requires="p14">
      <p:transition spd="slow" p14:dur="2000" advTm="32000">
        <p14:ripple/>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Horizontal)">
                                      <p:cBhvr>
                                        <p:cTn id="7" dur="3000"/>
                                        <p:tgtEl>
                                          <p:spTgt spid="5"/>
                                        </p:tgtEl>
                                      </p:cBhvr>
                                    </p:animEffect>
                                  </p:childTnLst>
                                </p:cTn>
                              </p:par>
                              <p:par>
                                <p:cTn id="8" presetID="16" presetClass="entr" presetSubtype="2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Horizontal)">
                                      <p:cBhvr>
                                        <p:cTn id="10" dur="3000"/>
                                        <p:tgtEl>
                                          <p:spTgt spid="6"/>
                                        </p:tgtEl>
                                      </p:cBhvr>
                                    </p:animEffect>
                                  </p:childTnLst>
                                </p:cTn>
                              </p:par>
                              <p:par>
                                <p:cTn id="11" presetID="4" presetClass="exit" presetSubtype="32" fill="hold" nodeType="withEffect">
                                  <p:stCondLst>
                                    <p:cond delay="0"/>
                                  </p:stCondLst>
                                  <p:childTnLst>
                                    <p:animEffect transition="out" filter="box(out)">
                                      <p:cBhvr>
                                        <p:cTn id="12" dur="2000"/>
                                        <p:tgtEl>
                                          <p:spTgt spid="8"/>
                                        </p:tgtEl>
                                      </p:cBhvr>
                                    </p:animEffect>
                                    <p:set>
                                      <p:cBhvr>
                                        <p:cTn id="13" dur="1" fill="hold">
                                          <p:stCondLst>
                                            <p:cond delay="1999"/>
                                          </p:stCondLst>
                                        </p:cTn>
                                        <p:tgtEl>
                                          <p:spTgt spid="8"/>
                                        </p:tgtEl>
                                        <p:attrNameLst>
                                          <p:attrName>style.visibility</p:attrName>
                                        </p:attrNameLst>
                                      </p:cBhvr>
                                      <p:to>
                                        <p:strVal val="hidden"/>
                                      </p:to>
                                    </p:set>
                                  </p:childTnLst>
                                </p:cTn>
                              </p:par>
                              <p:par>
                                <p:cTn id="14" presetID="4" presetClass="exit" presetSubtype="16" fill="hold" grpId="0" nodeType="withEffect">
                                  <p:stCondLst>
                                    <p:cond delay="0"/>
                                  </p:stCondLst>
                                  <p:childTnLst>
                                    <p:animEffect transition="out" filter="box(in)">
                                      <p:cBhvr>
                                        <p:cTn id="15" dur="3000"/>
                                        <p:tgtEl>
                                          <p:spTgt spid="9"/>
                                        </p:tgtEl>
                                      </p:cBhvr>
                                    </p:animEffect>
                                    <p:set>
                                      <p:cBhvr>
                                        <p:cTn id="16" dur="1" fill="hold">
                                          <p:stCondLst>
                                            <p:cond delay="2999"/>
                                          </p:stCondLst>
                                        </p:cTn>
                                        <p:tgtEl>
                                          <p:spTgt spid="9"/>
                                        </p:tgtEl>
                                        <p:attrNameLst>
                                          <p:attrName>style.visibility</p:attrName>
                                        </p:attrNameLst>
                                      </p:cBhvr>
                                      <p:to>
                                        <p:strVal val="hidden"/>
                                      </p:to>
                                    </p:set>
                                  </p:childTnLst>
                                </p:cTn>
                              </p:par>
                              <p:par>
                                <p:cTn id="17" presetID="2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fltVal val="0"/>
                                          </p:val>
                                        </p:tav>
                                        <p:tav tm="100000">
                                          <p:val>
                                            <p:strVal val="#ppt_w"/>
                                          </p:val>
                                        </p:tav>
                                      </p:tavLst>
                                    </p:anim>
                                    <p:anim calcmode="lin" valueType="num">
                                      <p:cBhvr>
                                        <p:cTn id="20" dur="3000" fill="hold"/>
                                        <p:tgtEl>
                                          <p:spTgt spid="4"/>
                                        </p:tgtEl>
                                        <p:attrNameLst>
                                          <p:attrName>ppt_h</p:attrName>
                                        </p:attrNameLst>
                                      </p:cBhvr>
                                      <p:tavLst>
                                        <p:tav tm="0">
                                          <p:val>
                                            <p:fltVal val="0"/>
                                          </p:val>
                                        </p:tav>
                                        <p:tav tm="100000">
                                          <p:val>
                                            <p:strVal val="#ppt_h"/>
                                          </p:val>
                                        </p:tav>
                                      </p:tavLst>
                                    </p:anim>
                                  </p:childTnLst>
                                </p:cTn>
                              </p:par>
                              <p:par>
                                <p:cTn id="21" presetID="16" presetClass="entr" presetSubtype="37"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barn(outVertical)">
                                      <p:cBhvr>
                                        <p:cTn id="23" dur="3000"/>
                                        <p:tgtEl>
                                          <p:spTgt spid="4"/>
                                        </p:tgtEl>
                                      </p:cBhvr>
                                    </p:animEffect>
                                  </p:childTnLst>
                                </p:cTn>
                              </p:par>
                            </p:childTnLst>
                          </p:cTn>
                        </p:par>
                        <p:par>
                          <p:cTn id="24" fill="hold">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1"/>
                                          </p:val>
                                        </p:tav>
                                        <p:tav tm="100000">
                                          <p:val>
                                            <p:strVal val="#ppt_x"/>
                                          </p:val>
                                        </p:tav>
                                      </p:tavLst>
                                    </p:anim>
                                    <p:anim calcmode="lin" valueType="num">
                                      <p:cBhvr>
                                        <p:cTn id="2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7"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bf45c5e.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abf45c5e.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395288" y="4873625"/>
            <a:ext cx="8208962" cy="738188"/>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sz="2400"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Odeón de Herodes Ático</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Este teatro, en su origen cubierto, lo mandó construir en el siglo II el acaudalado romano que le da nombre.</a:t>
            </a:r>
          </a:p>
        </p:txBody>
      </p:sp>
    </p:spTree>
  </p:cSld>
  <p:clrMapOvr>
    <a:masterClrMapping/>
  </p:clrMapOvr>
  <mc:AlternateContent xmlns:mc="http://schemas.openxmlformats.org/markup-compatibility/2006">
    <mc:Choice xmlns:p14="http://schemas.microsoft.com/office/powerpoint/2010/main" Requires="p14">
      <p:transition spd="slow" p14:dur="2000" advTm="19000">
        <p14:ripple/>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strVal val="4/3*#ppt_w"/>
                                          </p:val>
                                        </p:tav>
                                        <p:tav tm="100000">
                                          <p:val>
                                            <p:strVal val="#ppt_w"/>
                                          </p:val>
                                        </p:tav>
                                      </p:tavLst>
                                    </p:anim>
                                    <p:anim calcmode="lin" valueType="num">
                                      <p:cBhvr>
                                        <p:cTn id="8" dur="2000" fill="hold"/>
                                        <p:tgtEl>
                                          <p:spTgt spid="5"/>
                                        </p:tgtEl>
                                        <p:attrNameLst>
                                          <p:attrName>ppt_h</p:attrName>
                                        </p:attrNameLst>
                                      </p:cBhvr>
                                      <p:tavLst>
                                        <p:tav tm="0">
                                          <p:val>
                                            <p:strVal val="4/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box(out)">
                                      <p:cBhvr>
                                        <p:cTn id="11" dur="3000"/>
                                        <p:tgtEl>
                                          <p:spTgt spid="5"/>
                                        </p:tgtEl>
                                      </p:cBhvr>
                                    </p:animEffec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2000" fill="hold"/>
                                        <p:tgtEl>
                                          <p:spTgt spid="4"/>
                                        </p:tgtEl>
                                        <p:attrNameLst>
                                          <p:attrName>ppt_w</p:attrName>
                                        </p:attrNameLst>
                                      </p:cBhvr>
                                      <p:tavLst>
                                        <p:tav tm="0">
                                          <p:val>
                                            <p:strVal val="4/3*#ppt_w"/>
                                          </p:val>
                                        </p:tav>
                                        <p:tav tm="100000">
                                          <p:val>
                                            <p:strVal val="#ppt_w"/>
                                          </p:val>
                                        </p:tav>
                                      </p:tavLst>
                                    </p:anim>
                                    <p:anim calcmode="lin" valueType="num">
                                      <p:cBhvr>
                                        <p:cTn id="15" dur="2000" fill="hold"/>
                                        <p:tgtEl>
                                          <p:spTgt spid="4"/>
                                        </p:tgtEl>
                                        <p:attrNameLst>
                                          <p:attrName>ppt_h</p:attrName>
                                        </p:attrNameLst>
                                      </p:cBhvr>
                                      <p:tavLst>
                                        <p:tav tm="0">
                                          <p:val>
                                            <p:strVal val="4/3*#ppt_h"/>
                                          </p:val>
                                        </p:tav>
                                        <p:tav tm="100000">
                                          <p:val>
                                            <p:strVal val="#ppt_h"/>
                                          </p:val>
                                        </p:tav>
                                      </p:tavLst>
                                    </p:anim>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3000"/>
                                        <p:tgtEl>
                                          <p:spTgt spid="4"/>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Alstroemeria-Flores-Hojas-Rojas-Close-Up-768x1366.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3 Imagen" descr="Alstroemeria-Flores-Hojas-Rojas-Close-Up-768x1366.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395288" y="4238625"/>
            <a:ext cx="8569325" cy="147637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Odeón de Herodes Ático. Dicho edificio se usaba tanto en Grecia como en Roma para representaciones de tipo musical o teatral. Tiene una estructura muy parecida a la de un teatro romano, con la diferencia de que los odeones solían estar cubiertos. En sus gradas podía albergar hasta 5.000 espectadores.</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34000">
        <p15:prstTrans prst="fracture"/>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fltVal val="0"/>
                                          </p:val>
                                        </p:tav>
                                        <p:tav tm="100000">
                                          <p:val>
                                            <p:strVal val="#ppt_w"/>
                                          </p:val>
                                        </p:tav>
                                      </p:tavLst>
                                    </p:anim>
                                    <p:anim calcmode="lin" valueType="num">
                                      <p:cBhvr>
                                        <p:cTn id="8" dur="3000" fill="hold"/>
                                        <p:tgtEl>
                                          <p:spTgt spid="5"/>
                                        </p:tgtEl>
                                        <p:attrNameLst>
                                          <p:attrName>ppt_h</p:attrName>
                                        </p:attrNameLst>
                                      </p:cBhvr>
                                      <p:tavLst>
                                        <p:tav tm="0">
                                          <p:val>
                                            <p:strVal val="#ppt_h"/>
                                          </p:val>
                                        </p:tav>
                                        <p:tav tm="100000">
                                          <p:val>
                                            <p:strVal val="#ppt_h"/>
                                          </p:val>
                                        </p:tav>
                                      </p:tavLst>
                                    </p:anim>
                                  </p:childTnLst>
                                </p:cTn>
                              </p:par>
                              <p:par>
                                <p:cTn id="9" presetID="4" presetClass="entr" presetSubtype="16"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box(in)">
                                      <p:cBhvr>
                                        <p:cTn id="11" dur="3000"/>
                                        <p:tgtEl>
                                          <p:spTgt spid="5"/>
                                        </p:tgtEl>
                                      </p:cBhvr>
                                    </p:animEffec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13" presetClass="entr" presetSubtype="1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plus(in)">
                                      <p:cBhvr>
                                        <p:cTn id="18" dur="3000"/>
                                        <p:tgtEl>
                                          <p:spTgt spid="4"/>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flower20cart53825_1035209129.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3 Imagen" descr="flower20cart53825_1035209129.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250825" y="4657725"/>
            <a:ext cx="8642350" cy="101600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sz="2400"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El templo de Atenea Niké. </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De orden jónico y planta tetrástila (cuatro columnas en la fachada principal), el friso de este edificio representa escenas de las Guerras Médicas, el acontecimiento que conmemoraba.</a:t>
            </a:r>
          </a:p>
        </p:txBody>
      </p:sp>
    </p:spTree>
  </p:cSld>
  <p:clrMapOvr>
    <a:masterClrMapping/>
  </p:clrMapOvr>
  <mc:AlternateContent xmlns:mc="http://schemas.openxmlformats.org/markup-compatibility/2006">
    <mc:Choice xmlns:p14="http://schemas.microsoft.com/office/powerpoint/2010/main" Requires="p14">
      <p:transition spd="slow" p14:dur="2000" advTm="26000">
        <p:blinds dir="vert"/>
      </p:transition>
    </mc:Choice>
    <mc:Fallback>
      <p:transition spd="slow" advTm="26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4" presetClass="entr" presetSubtype="1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ox(in)">
                                      <p:cBhvr>
                                        <p:cTn id="11" dur="3000"/>
                                        <p:tgtEl>
                                          <p:spTgt spid="4"/>
                                        </p:tgtEl>
                                      </p:cBhvr>
                                    </p:animEffect>
                                  </p:childTnLst>
                                </p:cTn>
                              </p:par>
                              <p:par>
                                <p:cTn id="12" presetID="8"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diamond(out)">
                                      <p:cBhvr>
                                        <p:cTn id="14" dur="3000"/>
                                        <p:tgtEl>
                                          <p:spTgt spid="5"/>
                                        </p:tgtEl>
                                      </p:cBhvr>
                                    </p:animEffect>
                                  </p:childTnLst>
                                </p:cTn>
                              </p:par>
                              <p:par>
                                <p:cTn id="15" presetID="23" presetClass="entr" presetSubtype="272"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2/3*#ppt_w"/>
                                          </p:val>
                                        </p:tav>
                                        <p:tav tm="100000">
                                          <p:val>
                                            <p:strVal val="#ppt_w"/>
                                          </p:val>
                                        </p:tav>
                                      </p:tavLst>
                                    </p:anim>
                                    <p:anim calcmode="lin" valueType="num">
                                      <p:cBhvr>
                                        <p:cTn id="18" dur="3000" fill="hold"/>
                                        <p:tgtEl>
                                          <p:spTgt spid="5"/>
                                        </p:tgtEl>
                                        <p:attrNameLst>
                                          <p:attrName>ppt_h</p:attrName>
                                        </p:attrNameLst>
                                      </p:cBhvr>
                                      <p:tavLst>
                                        <p:tav tm="0">
                                          <p:val>
                                            <p:strVal val="2/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135053006_812aa5c7ea_b.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8 Rectángulo"/>
          <p:cNvSpPr/>
          <p:nvPr/>
        </p:nvSpPr>
        <p:spPr>
          <a:xfrm>
            <a:off x="0" y="0"/>
            <a:ext cx="9144000" cy="5715000"/>
          </a:xfrm>
          <a:prstGeom prst="rect">
            <a:avLst/>
          </a:prstGeom>
          <a:solidFill>
            <a:schemeClr val="tx2">
              <a:lumMod val="75000"/>
              <a:alpha val="64706"/>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8" name="7 Rectángulo"/>
          <p:cNvSpPr/>
          <p:nvPr/>
        </p:nvSpPr>
        <p:spPr>
          <a:xfrm>
            <a:off x="0" y="0"/>
            <a:ext cx="9144000" cy="5715000"/>
          </a:xfrm>
          <a:prstGeom prst="rect">
            <a:avLst/>
          </a:prstGeom>
          <a:solidFill>
            <a:schemeClr val="bg2">
              <a:lumMod val="40000"/>
              <a:lumOff val="60000"/>
              <a:alpha val="64706"/>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5" name="4 CuadroTexto"/>
          <p:cNvSpPr txBox="1"/>
          <p:nvPr/>
        </p:nvSpPr>
        <p:spPr>
          <a:xfrm>
            <a:off x="539750" y="4514850"/>
            <a:ext cx="8351838"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Una entrada solemne. El arquitecto </a:t>
            </a:r>
            <a:r>
              <a:rPr lang="es-ES" b="1" dirty="0" err="1">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Mnesicles</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terminó la monumental entrada de los propileos en el año 432 a.C. y fueron durante mucho tiempo la única vía de acceso por la que se podía alcanzar el recinto sagrado de la Acrópolis.</a:t>
            </a:r>
          </a:p>
        </p:txBody>
      </p:sp>
    </p:spTree>
  </p:cSld>
  <p:clrMapOvr>
    <a:masterClrMapping/>
  </p:clrMapOvr>
  <mc:AlternateContent xmlns:mc="http://schemas.openxmlformats.org/markup-compatibility/2006">
    <mc:Choice xmlns:p14="http://schemas.microsoft.com/office/powerpoint/2010/main" Requires="p14">
      <p:transition spd="slow" p14:dur="2000" advTm="27000">
        <p:blinds/>
      </p:transition>
    </mc:Choice>
    <mc:Fallback>
      <p:transition spd="slow" advTm="27000">
        <p:blind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2500"/>
                                        <p:tgtEl>
                                          <p:spTgt spid="8"/>
                                        </p:tgtEl>
                                      </p:cBhvr>
                                    </p:animEffect>
                                    <p:set>
                                      <p:cBhvr>
                                        <p:cTn id="7" dur="1" fill="hold">
                                          <p:stCondLst>
                                            <p:cond delay="2499"/>
                                          </p:stCondLst>
                                        </p:cTn>
                                        <p:tgtEl>
                                          <p:spTgt spid="8"/>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3000"/>
                                        <p:tgtEl>
                                          <p:spTgt spid="9"/>
                                        </p:tgtEl>
                                      </p:cBhvr>
                                    </p:animEffect>
                                    <p:set>
                                      <p:cBhvr>
                                        <p:cTn id="10" dur="1" fill="hold">
                                          <p:stCondLst>
                                            <p:cond delay="2999"/>
                                          </p:stCondLst>
                                        </p:cTn>
                                        <p:tgtEl>
                                          <p:spTgt spid="9"/>
                                        </p:tgtEl>
                                        <p:attrNameLst>
                                          <p:attrName>style.visibility</p:attrName>
                                        </p:attrNameLst>
                                      </p:cBhvr>
                                      <p:to>
                                        <p:strVal val="hidden"/>
                                      </p:to>
                                    </p:se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2000"/>
                                        <p:tgtEl>
                                          <p:spTgt spid="4"/>
                                        </p:tgtEl>
                                      </p:cBhvr>
                                    </p:animEffec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childTnLst>
                                </p:cTn>
                              </p:par>
                              <p:par>
                                <p:cTn id="18" presetID="5" presetClass="entr" presetSubtype="1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checkerboard(across)">
                                      <p:cBhvr>
                                        <p:cTn id="20" dur="3000"/>
                                        <p:tgtEl>
                                          <p:spTgt spid="4"/>
                                        </p:tgtEl>
                                      </p:cBhvr>
                                    </p:animEffect>
                                  </p:childTnLst>
                                </p:cTn>
                              </p:par>
                            </p:childTnLst>
                          </p:cTn>
                        </p:par>
                        <p:par>
                          <p:cTn id="21" fill="hold">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garden-235754.jpg"/>
          <p:cNvPicPr>
            <a:picLocks noChangeAspect="1"/>
          </p:cNvPicPr>
          <p:nvPr/>
        </p:nvPicPr>
        <p:blipFill>
          <a:blip r:embed="rId2" cstate="print"/>
          <a:srcRect/>
          <a:stretch>
            <a:fillRect/>
          </a:stretch>
        </p:blipFill>
        <p:spPr bwMode="auto">
          <a:xfrm>
            <a:off x="0" y="0"/>
            <a:ext cx="9144000" cy="570388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garden-235754.jpg"/>
          <p:cNvPicPr>
            <a:picLocks noChangeAspect="1"/>
          </p:cNvPicPr>
          <p:nvPr/>
        </p:nvPicPr>
        <p:blipFill>
          <a:blip r:embed="rId2" cstate="print"/>
          <a:srcRect/>
          <a:stretch>
            <a:fillRect/>
          </a:stretch>
        </p:blipFill>
        <p:spPr bwMode="auto">
          <a:xfrm>
            <a:off x="0" y="0"/>
            <a:ext cx="9144000" cy="56927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468313" y="4976813"/>
            <a:ext cx="7993062" cy="738187"/>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sz="2400"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Partenón.</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El mayor templo de su época (siglo V a.C.) es también el monumento que mejor encarna la gloria que vivió la Grecia clásica.</a:t>
            </a:r>
          </a:p>
        </p:txBody>
      </p:sp>
    </p:spTree>
  </p:cSld>
  <p:clrMapOvr>
    <a:masterClrMapping/>
  </p:clrMapOvr>
  <mc:AlternateContent xmlns:mc="http://schemas.openxmlformats.org/markup-compatibility/2006">
    <mc:Choice xmlns:p14="http://schemas.microsoft.com/office/powerpoint/2010/main" Requires="p14">
      <p:transition spd="slow" p14:dur="2000" advTm="19000">
        <p14:flythrough/>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4/3*#ppt_w"/>
                                          </p:val>
                                        </p:tav>
                                        <p:tav tm="100000">
                                          <p:val>
                                            <p:strVal val="#ppt_w"/>
                                          </p:val>
                                        </p:tav>
                                      </p:tavLst>
                                    </p:anim>
                                    <p:anim calcmode="lin" valueType="num">
                                      <p:cBhvr>
                                        <p:cTn id="8" dur="3000" fill="hold"/>
                                        <p:tgtEl>
                                          <p:spTgt spid="5"/>
                                        </p:tgtEl>
                                        <p:attrNameLst>
                                          <p:attrName>ppt_h</p:attrName>
                                        </p:attrNameLst>
                                      </p:cBhvr>
                                      <p:tavLst>
                                        <p:tav tm="0">
                                          <p:val>
                                            <p:strVal val="4/3*#ppt_h"/>
                                          </p:val>
                                        </p:tav>
                                        <p:tav tm="100000">
                                          <p:val>
                                            <p:strVal val="#ppt_h"/>
                                          </p:val>
                                        </p:tav>
                                      </p:tavLst>
                                    </p:anim>
                                  </p:childTnLst>
                                </p:cTn>
                              </p:par>
                              <p:par>
                                <p:cTn id="9" presetID="8" presetClass="entr" presetSubtype="16"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diamond(in)">
                                      <p:cBhvr>
                                        <p:cTn id="11" dur="3000"/>
                                        <p:tgtEl>
                                          <p:spTgt spid="5"/>
                                        </p:tgtEl>
                                      </p:cBhvr>
                                    </p:animEffect>
                                  </p:childTnLst>
                                </p:cTn>
                              </p:par>
                              <p:par>
                                <p:cTn id="12" presetID="23" presetClass="entr" presetSubtype="27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2/3*#ppt_w"/>
                                          </p:val>
                                        </p:tav>
                                        <p:tav tm="100000">
                                          <p:val>
                                            <p:strVal val="#ppt_w"/>
                                          </p:val>
                                        </p:tav>
                                      </p:tavLst>
                                    </p:anim>
                                    <p:anim calcmode="lin" valueType="num">
                                      <p:cBhvr>
                                        <p:cTn id="15" dur="3000" fill="hold"/>
                                        <p:tgtEl>
                                          <p:spTgt spid="4"/>
                                        </p:tgtEl>
                                        <p:attrNameLst>
                                          <p:attrName>ppt_h</p:attrName>
                                        </p:attrNameLst>
                                      </p:cBhvr>
                                      <p:tavLst>
                                        <p:tav tm="0">
                                          <p:val>
                                            <p:strVal val="2/3*#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3000"/>
                                        <p:tgtEl>
                                          <p:spTgt spid="4"/>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c649c4172fc82f68c8e60b22f943980.jpg"/>
          <p:cNvPicPr>
            <a:picLocks noChangeAspect="1"/>
          </p:cNvPicPr>
          <p:nvPr/>
        </p:nvPicPr>
        <p:blipFill>
          <a:blip r:embed="rId2" cstate="print"/>
          <a:srcRect/>
          <a:stretch>
            <a:fillRect/>
          </a:stretch>
        </p:blipFill>
        <p:spPr bwMode="auto">
          <a:xfrm>
            <a:off x="0" y="4763"/>
            <a:ext cx="9144000" cy="57054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7c649c4172fc82f68c8e60b22f943980.jpg"/>
          <p:cNvPicPr>
            <a:picLocks noChangeAspect="1"/>
          </p:cNvPicPr>
          <p:nvPr/>
        </p:nvPicPr>
        <p:blipFill>
          <a:blip r:embed="rId2" cstate="print"/>
          <a:srcRect/>
          <a:stretch>
            <a:fillRect/>
          </a:stretch>
        </p:blipFill>
        <p:spPr bwMode="auto">
          <a:xfrm>
            <a:off x="0" y="0"/>
            <a:ext cx="9144000" cy="570388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755650" y="4945063"/>
            <a:ext cx="7920038" cy="646112"/>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r>
              <a:rPr lang="es-ES" b="1" dirty="0">
                <a:effectLst>
                  <a:glow rad="101600">
                    <a:srgbClr val="C00000">
                      <a:alpha val="60000"/>
                    </a:srgbClr>
                  </a:glow>
                  <a:outerShdw blurRad="38100" dist="38100" dir="2700000" algn="tl">
                    <a:srgbClr val="1F497D"/>
                  </a:outerShdw>
                </a:effectLst>
              </a:rPr>
              <a:t>La Luna, blanca y luminosa, aparece oculta entre dos columnas de los Propileos, la entrada monumental a la Acrópolis de Atenas. </a:t>
            </a:r>
          </a:p>
        </p:txBody>
      </p:sp>
    </p:spTree>
  </p:cSld>
  <p:clrMapOvr>
    <a:masterClrMapping/>
  </p:clrMapOvr>
  <mc:AlternateContent xmlns:mc="http://schemas.openxmlformats.org/markup-compatibility/2006">
    <mc:Choice xmlns:p14="http://schemas.microsoft.com/office/powerpoint/2010/main" Requires="p14">
      <p:transition spd="slow" p14:dur="2000" advTm="18000">
        <p14:flythrough/>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fltVal val="0"/>
                                          </p:val>
                                        </p:tav>
                                      </p:tavLst>
                                    </p:anim>
                                    <p:anim calcmode="lin" valueType="num">
                                      <p:cBhvr>
                                        <p:cTn id="7" dur="3000"/>
                                        <p:tgtEl>
                                          <p:spTgt spid="6"/>
                                        </p:tgtEl>
                                        <p:attrNameLst>
                                          <p:attrName>ppt_h</p:attrName>
                                        </p:attrNameLst>
                                      </p:cBhvr>
                                      <p:tavLst>
                                        <p:tav tm="0">
                                          <p:val>
                                            <p:strVal val="ppt_h"/>
                                          </p:val>
                                        </p:tav>
                                        <p:tav tm="100000">
                                          <p:val>
                                            <p:strVal val="ppt_h"/>
                                          </p:val>
                                        </p:tav>
                                      </p:tavLst>
                                    </p:anim>
                                    <p:set>
                                      <p:cBhvr>
                                        <p:cTn id="8" dur="1" fill="hold">
                                          <p:stCondLst>
                                            <p:cond delay="2999"/>
                                          </p:stCondLst>
                                        </p:cTn>
                                        <p:tgtEl>
                                          <p:spTgt spid="6"/>
                                        </p:tgtEl>
                                        <p:attrNameLst>
                                          <p:attrName>style.visibility</p:attrName>
                                        </p:attrNameLst>
                                      </p:cBhvr>
                                      <p:to>
                                        <p:strVal val="hidden"/>
                                      </p:to>
                                    </p:set>
                                  </p:childTnLst>
                                </p:cTn>
                              </p:par>
                              <p:par>
                                <p:cTn id="9" presetID="17" presetClass="entr" presetSubtype="1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3000" fill="hold"/>
                                        <p:tgtEl>
                                          <p:spTgt spid="4"/>
                                        </p:tgtEl>
                                        <p:attrNameLst>
                                          <p:attrName>ppt_w</p:attrName>
                                        </p:attrNameLst>
                                      </p:cBhvr>
                                      <p:tavLst>
                                        <p:tav tm="0">
                                          <p:val>
                                            <p:fltVal val="0"/>
                                          </p:val>
                                        </p:tav>
                                        <p:tav tm="100000">
                                          <p:val>
                                            <p:strVal val="#ppt_w"/>
                                          </p:val>
                                        </p:tav>
                                      </p:tavLst>
                                    </p:anim>
                                    <p:anim calcmode="lin" valueType="num">
                                      <p:cBhvr>
                                        <p:cTn id="12" dur="3000" fill="hold"/>
                                        <p:tgtEl>
                                          <p:spTgt spid="4"/>
                                        </p:tgtEl>
                                        <p:attrNameLst>
                                          <p:attrName>ppt_h</p:attrName>
                                        </p:attrNameLst>
                                      </p:cBhvr>
                                      <p:tavLst>
                                        <p:tav tm="0">
                                          <p:val>
                                            <p:strVal val="#ppt_h"/>
                                          </p:val>
                                        </p:tav>
                                        <p:tav tm="100000">
                                          <p:val>
                                            <p:strVal val="#ppt_h"/>
                                          </p:val>
                                        </p:tav>
                                      </p:tavLst>
                                    </p:anim>
                                  </p:childTnLst>
                                </p:cTn>
                              </p:par>
                              <p:par>
                                <p:cTn id="13" presetID="16" presetClass="entr" presetSubtype="37"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arn(outVertical)">
                                      <p:cBhvr>
                                        <p:cTn id="15" dur="3000"/>
                                        <p:tgtEl>
                                          <p:spTgt spid="4"/>
                                        </p:tgtEl>
                                      </p:cBhvr>
                                    </p:animEffect>
                                  </p:childTnLst>
                                </p:cTn>
                              </p:par>
                            </p:childTnLst>
                          </p:cTn>
                        </p:par>
                        <p:par>
                          <p:cTn id="16" fill="hold">
                            <p:stCondLst>
                              <p:cond delay="3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1"/>
                                          </p:val>
                                        </p:tav>
                                        <p:tav tm="100000">
                                          <p:val>
                                            <p:strVal val="#ppt_x"/>
                                          </p:val>
                                        </p:tav>
                                      </p:tavLst>
                                    </p:anim>
                                    <p:anim calcmode="lin" valueType="num">
                                      <p:cBhvr>
                                        <p:cTn id="2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4940991796_0a1ac590ee_b.jpg"/>
          <p:cNvPicPr>
            <a:picLocks noGrp="1" noChangeAspect="1"/>
          </p:cNvPicPr>
          <p:nvPr>
            <p:ph idx="1"/>
          </p:nvPr>
        </p:nvPicPr>
        <p:blipFill>
          <a:blip r:embed="rId2" cstate="print"/>
          <a:srcRect/>
          <a:stretch>
            <a:fillRect/>
          </a:stretch>
        </p:blipFill>
        <p:spPr>
          <a:xfrm>
            <a:off x="0" y="0"/>
            <a:ext cx="9144000" cy="571500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Rectángulo"/>
          <p:cNvSpPr/>
          <p:nvPr/>
        </p:nvSpPr>
        <p:spPr>
          <a:xfrm>
            <a:off x="250825" y="265113"/>
            <a:ext cx="8642350" cy="5256212"/>
          </a:xfrm>
          <a:prstGeom prst="rect">
            <a:avLst/>
          </a:prstGeom>
          <a:solidFill>
            <a:schemeClr val="tx2">
              <a:lumMod val="50000"/>
              <a:alpha val="64706"/>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9" name="8 Rectángulo"/>
          <p:cNvSpPr/>
          <p:nvPr/>
        </p:nvSpPr>
        <p:spPr>
          <a:xfrm>
            <a:off x="611188" y="625475"/>
            <a:ext cx="7921625" cy="4608513"/>
          </a:xfrm>
          <a:prstGeom prst="rect">
            <a:avLst/>
          </a:prstGeom>
          <a:solidFill>
            <a:schemeClr val="tx2">
              <a:lumMod val="75000"/>
              <a:alpha val="64706"/>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0" name="9 CuadroTexto"/>
          <p:cNvSpPr txBox="1"/>
          <p:nvPr/>
        </p:nvSpPr>
        <p:spPr>
          <a:xfrm>
            <a:off x="539750" y="4657725"/>
            <a:ext cx="7920038"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eaLnBrk="0" hangingPunct="0"/>
            <a:r>
              <a:rPr lang="es-ES" b="1" dirty="0">
                <a:effectLst>
                  <a:glow rad="101600">
                    <a:srgbClr val="C00000">
                      <a:alpha val="60000"/>
                    </a:srgbClr>
                  </a:glow>
                  <a:outerShdw blurRad="38100" dist="38100" dir="2700000" algn="tl">
                    <a:srgbClr val="1F497D"/>
                  </a:outerShdw>
                </a:effectLst>
                <a:ea typeface="Open Sans"/>
                <a:cs typeface="Open Sans"/>
              </a:rPr>
              <a:t>Para conmemorar la victoria sobre los persas en Maratón en el año 490 a.C., los atenienses decidieron construir un templo a Atenea sobre la colina sagrada de la Acrópolis, que dominaba la ciudad.</a:t>
            </a:r>
            <a:r>
              <a:rPr lang="es-ES" sz="800" b="1" dirty="0">
                <a:effectLst>
                  <a:glow rad="101600">
                    <a:srgbClr val="C00000">
                      <a:alpha val="60000"/>
                    </a:srgbClr>
                  </a:glow>
                  <a:outerShdw blurRad="38100" dist="38100" dir="2700000" algn="tl">
                    <a:srgbClr val="1F497D"/>
                  </a:outerShdw>
                </a:effectLst>
              </a:rPr>
              <a:t> </a:t>
            </a:r>
            <a:endParaRPr lang="es-ES" sz="2400" b="1" dirty="0">
              <a:effectLst>
                <a:glow rad="101600">
                  <a:srgbClr val="C00000">
                    <a:alpha val="60000"/>
                  </a:srgbClr>
                </a:glow>
                <a:outerShdw blurRad="38100" dist="38100" dir="2700000" algn="tl">
                  <a:srgbClr val="1F497D"/>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4000">
        <p:randomBar dir="vert"/>
      </p:transition>
    </mc:Choice>
    <mc:Fallback>
      <p:transition spd="slow" advTm="24000">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3000"/>
                                        <p:tgtEl>
                                          <p:spTgt spid="9"/>
                                        </p:tgtEl>
                                      </p:cBhvr>
                                    </p:animEffect>
                                    <p:set>
                                      <p:cBhvr>
                                        <p:cTn id="10" dur="1" fill="hold">
                                          <p:stCondLst>
                                            <p:cond delay="2999"/>
                                          </p:stCondLst>
                                        </p:cTn>
                                        <p:tgtEl>
                                          <p:spTgt spid="9"/>
                                        </p:tgtEl>
                                        <p:attrNameLst>
                                          <p:attrName>style.visibility</p:attrName>
                                        </p:attrNameLst>
                                      </p:cBhvr>
                                      <p:to>
                                        <p:strVal val="hidden"/>
                                      </p:to>
                                    </p:set>
                                  </p:childTnLst>
                                </p:cTn>
                              </p:par>
                              <p:par>
                                <p:cTn id="11" presetID="16" presetClass="entr" presetSubtype="21"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3000"/>
                                        <p:tgtEl>
                                          <p:spTgt spid="4"/>
                                        </p:tgtEl>
                                      </p:cBhvr>
                                    </p:animEffec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childTnLst>
                                </p:cTn>
                              </p:par>
                            </p:childTnLst>
                          </p:cTn>
                        </p:par>
                        <p:par>
                          <p:cTn id="18" fill="hold">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10"/>
                                        </p:tgtEl>
                                        <p:attrNameLst>
                                          <p:attrName>style.visibility</p:attrName>
                                        </p:attrNameLst>
                                      </p:cBhvr>
                                      <p:to>
                                        <p:strVal val="visible"/>
                                      </p:to>
                                    </p:set>
                                    <p:animEffect transition="in" filter="fade">
                                      <p:cBhvr>
                                        <p:cTn id="21" dur="1000"/>
                                        <p:tgtEl>
                                          <p:spTgt spid="10"/>
                                        </p:tgtEl>
                                      </p:cBhvr>
                                    </p:animEffect>
                                    <p:anim calcmode="lin" valueType="num">
                                      <p:cBhvr>
                                        <p:cTn id="22" dur="1000" fill="hold"/>
                                        <p:tgtEl>
                                          <p:spTgt spid="10"/>
                                        </p:tgtEl>
                                        <p:attrNameLst>
                                          <p:attrName>ppt_x</p:attrName>
                                        </p:attrNameLst>
                                      </p:cBhvr>
                                      <p:tavLst>
                                        <p:tav tm="0">
                                          <p:val>
                                            <p:strVal val="#ppt_x-.1"/>
                                          </p:val>
                                        </p:tav>
                                        <p:tav tm="100000">
                                          <p:val>
                                            <p:strVal val="#ppt_x"/>
                                          </p:val>
                                        </p:tav>
                                      </p:tavLst>
                                    </p:anim>
                                    <p:anim calcmode="lin" valueType="num">
                                      <p:cBhvr>
                                        <p:cTn id="23"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hintergrundbild-kostenlos-frühling.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hintergrundbild-kostenlos-frühling.jpg"/>
          <p:cNvPicPr>
            <a:picLocks noChangeAspect="1"/>
          </p:cNvPicPr>
          <p:nvPr/>
        </p:nvPicPr>
        <p:blipFill>
          <a:blip r:embed="rId2" cstate="print"/>
          <a:srcRect/>
          <a:stretch>
            <a:fillRect/>
          </a:stretch>
        </p:blipFill>
        <p:spPr bwMode="auto">
          <a:xfrm>
            <a:off x="0" y="0"/>
            <a:ext cx="9144000" cy="571023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539750" y="4945063"/>
            <a:ext cx="7848600" cy="646112"/>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Diez años después, un nuevo ejército persa irrumpió en Grecia y, tras franquear el paso de las </a:t>
            </a:r>
            <a:r>
              <a:rPr lang="es-ES" b="1" dirty="0" err="1">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Termópilas</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arrasó la ciudad de Atenas.</a:t>
            </a:r>
          </a:p>
        </p:txBody>
      </p:sp>
    </p:spTree>
  </p:cSld>
  <p:clrMapOvr>
    <a:masterClrMapping/>
  </p:clrMapOvr>
  <mc:AlternateContent xmlns:mc="http://schemas.openxmlformats.org/markup-compatibility/2006">
    <mc:Choice xmlns:p14="http://schemas.microsoft.com/office/powerpoint/2010/main" Requires="p14">
      <p:transition spd="slow" p14:dur="2000" advTm="19000">
        <p:randomBar/>
      </p:transition>
    </mc:Choice>
    <mc:Fallback>
      <p:transition spd="slow" advTm="19000">
        <p:randomBa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in)">
                                      <p:cBhvr>
                                        <p:cTn id="7" dur="3000"/>
                                        <p:tgtEl>
                                          <p:spTgt spid="6"/>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ppt_w+.3"/>
                                          </p:val>
                                        </p:tav>
                                        <p:tav tm="100000">
                                          <p:val>
                                            <p:strVal val="#ppt_w"/>
                                          </p:val>
                                        </p:tav>
                                      </p:tavLst>
                                    </p:anim>
                                    <p:anim calcmode="lin" valueType="num">
                                      <p:cBhvr>
                                        <p:cTn id="11" dur="3000" fill="hold"/>
                                        <p:tgtEl>
                                          <p:spTgt spid="6"/>
                                        </p:tgtEl>
                                        <p:attrNameLst>
                                          <p:attrName>ppt_h</p:attrName>
                                        </p:attrNameLst>
                                      </p:cBhvr>
                                      <p:tavLst>
                                        <p:tav tm="0">
                                          <p:val>
                                            <p:strVal val="#ppt_h"/>
                                          </p:val>
                                        </p:tav>
                                        <p:tav tm="100000">
                                          <p:val>
                                            <p:strVal val="#ppt_h"/>
                                          </p:val>
                                        </p:tav>
                                      </p:tavLst>
                                    </p:anim>
                                    <p:animEffect transition="in" filter="fade">
                                      <p:cBhvr>
                                        <p:cTn id="12" dur="3000"/>
                                        <p:tgtEl>
                                          <p:spTgt spid="6"/>
                                        </p:tgtEl>
                                      </p:cBhvr>
                                    </p:animEffect>
                                  </p:childTnLst>
                                </p:cTn>
                              </p:par>
                              <p:par>
                                <p:cTn id="13" presetID="17" presetClass="entr" presetSubtype="10"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3000" fill="hold"/>
                                        <p:tgtEl>
                                          <p:spTgt spid="5"/>
                                        </p:tgtEl>
                                        <p:attrNameLst>
                                          <p:attrName>ppt_w</p:attrName>
                                        </p:attrNameLst>
                                      </p:cBhvr>
                                      <p:tavLst>
                                        <p:tav tm="0">
                                          <p:val>
                                            <p:fltVal val="0"/>
                                          </p:val>
                                        </p:tav>
                                        <p:tav tm="100000">
                                          <p:val>
                                            <p:strVal val="#ppt_w"/>
                                          </p:val>
                                        </p:tav>
                                      </p:tavLst>
                                    </p:anim>
                                    <p:anim calcmode="lin" valueType="num">
                                      <p:cBhvr>
                                        <p:cTn id="16" dur="3000" fill="hold"/>
                                        <p:tgtEl>
                                          <p:spTgt spid="5"/>
                                        </p:tgtEl>
                                        <p:attrNameLst>
                                          <p:attrName>ppt_h</p:attrName>
                                        </p:attrNameLst>
                                      </p:cBhvr>
                                      <p:tavLst>
                                        <p:tav tm="0">
                                          <p:val>
                                            <p:strVal val="#ppt_h"/>
                                          </p:val>
                                        </p:tav>
                                        <p:tav tm="100000">
                                          <p:val>
                                            <p:strVal val="#ppt_h"/>
                                          </p:val>
                                        </p:tav>
                                      </p:tavLst>
                                    </p:anim>
                                  </p:childTnLst>
                                </p:cTn>
                              </p:par>
                              <p:par>
                                <p:cTn id="17" presetID="4" presetClass="entr" presetSubtype="32"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box(out)">
                                      <p:cBhvr>
                                        <p:cTn id="19" dur="3000"/>
                                        <p:tgtEl>
                                          <p:spTgt spid="5"/>
                                        </p:tgtEl>
                                      </p:cBhvr>
                                    </p:animEffect>
                                  </p:childTnLst>
                                </p:cTn>
                              </p:par>
                            </p:childTnLst>
                          </p:cTn>
                        </p:par>
                        <p:par>
                          <p:cTn id="20" fill="hold">
                            <p:stCondLst>
                              <p:cond delay="3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4"/>
                                        </p:tgtEl>
                                        <p:attrNameLst>
                                          <p:attrName>style.visibility</p:attrName>
                                        </p:attrNameLst>
                                      </p:cBhvr>
                                      <p:to>
                                        <p:strVal val="visible"/>
                                      </p:to>
                                    </p:set>
                                    <p:animEffect transition="in" filter="fade">
                                      <p:cBhvr>
                                        <p:cTn id="23" dur="1000"/>
                                        <p:tgtEl>
                                          <p:spTgt spid="4"/>
                                        </p:tgtEl>
                                      </p:cBhvr>
                                    </p:animEffect>
                                    <p:anim calcmode="lin" valueType="num">
                                      <p:cBhvr>
                                        <p:cTn id="24" dur="1000" fill="hold"/>
                                        <p:tgtEl>
                                          <p:spTgt spid="4"/>
                                        </p:tgtEl>
                                        <p:attrNameLst>
                                          <p:attrName>ppt_x</p:attrName>
                                        </p:attrNameLst>
                                      </p:cBhvr>
                                      <p:tavLst>
                                        <p:tav tm="0">
                                          <p:val>
                                            <p:strVal val="#ppt_x-.1"/>
                                          </p:val>
                                        </p:tav>
                                        <p:tav tm="100000">
                                          <p:val>
                                            <p:strVal val="#ppt_x"/>
                                          </p:val>
                                        </p:tav>
                                      </p:tavLst>
                                    </p:anim>
                                    <p:anim calcmode="lin" valueType="num">
                                      <p:cBhvr>
                                        <p:cTn id="25"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Bird-WallOfWallpapers.com (7).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3 Imagen" descr="Bird-WallOfWallpapers.com (7).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684213" y="4422775"/>
            <a:ext cx="7775575" cy="12922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Los vengativos persas se ensañaron especialmente con los edificios religiosos de la Acrópolis, de modo que el nuevo templo, que estaba todavía en fase de construcción, fue destruido hasta sus cimientos.</a:t>
            </a:r>
          </a:p>
          <a:p>
            <a:pPr>
              <a:defRPr/>
            </a:pPr>
            <a:r>
              <a:rPr lang="es-ES" sz="2400"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Templo de Zeus </a:t>
            </a:r>
            <a:r>
              <a:rPr lang="es-ES" sz="2400" b="1" dirty="0" err="1">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Olimpeion</a:t>
            </a:r>
            <a:r>
              <a:rPr lang="es-ES" sz="2400"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a:t>
            </a:r>
          </a:p>
        </p:txBody>
      </p:sp>
    </p:spTree>
  </p:cSld>
  <p:clrMapOvr>
    <a:masterClrMapping/>
  </p:clrMapOvr>
  <mc:AlternateContent xmlns:mc="http://schemas.openxmlformats.org/markup-compatibility/2006">
    <mc:Choice xmlns:p14="http://schemas.microsoft.com/office/powerpoint/2010/main" Requires="p14">
      <p:transition spd="slow" p14:dur="2250" advTm="28000">
        <p:split orient="vert"/>
      </p:transition>
    </mc:Choice>
    <mc:Fallback>
      <p:transition spd="slow" advTm="28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fltVal val="0"/>
                                          </p:val>
                                        </p:tav>
                                        <p:tav tm="100000">
                                          <p:val>
                                            <p:strVal val="#ppt_w"/>
                                          </p:val>
                                        </p:tav>
                                      </p:tavLst>
                                    </p:anim>
                                    <p:anim calcmode="lin" valueType="num">
                                      <p:cBhvr>
                                        <p:cTn id="8" dur="3000" fill="hold"/>
                                        <p:tgtEl>
                                          <p:spTgt spid="5"/>
                                        </p:tgtEl>
                                        <p:attrNameLst>
                                          <p:attrName>ppt_h</p:attrName>
                                        </p:attrNameLst>
                                      </p:cBhvr>
                                      <p:tavLst>
                                        <p:tav tm="0">
                                          <p:val>
                                            <p:strVal val="#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diamond(out)">
                                      <p:cBhvr>
                                        <p:cTn id="11" dur="3000"/>
                                        <p:tgtEl>
                                          <p:spTgt spid="5"/>
                                        </p:tgtEl>
                                      </p:cBhvr>
                                    </p:animEffec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8" presetClass="entr" presetSubtype="1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in)">
                                      <p:cBhvr>
                                        <p:cTn id="18" dur="3000"/>
                                        <p:tgtEl>
                                          <p:spTgt spid="4"/>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RCHI_77484.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0" y="0"/>
            <a:ext cx="9144000" cy="5715000"/>
          </a:xfrm>
          <a:prstGeom prst="rect">
            <a:avLst/>
          </a:prstGeom>
          <a:solidFill>
            <a:schemeClr val="accent3">
              <a:lumMod val="75000"/>
              <a:alpha val="64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9" name="8 Rectángulo"/>
          <p:cNvSpPr/>
          <p:nvPr/>
        </p:nvSpPr>
        <p:spPr>
          <a:xfrm>
            <a:off x="0" y="0"/>
            <a:ext cx="9144000" cy="5715000"/>
          </a:xfrm>
          <a:prstGeom prst="rect">
            <a:avLst/>
          </a:prstGeom>
          <a:solidFill>
            <a:schemeClr val="bg2">
              <a:lumMod val="40000"/>
              <a:lumOff val="6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5" name="4 CuadroTexto"/>
          <p:cNvSpPr txBox="1"/>
          <p:nvPr/>
        </p:nvSpPr>
        <p:spPr>
          <a:xfrm>
            <a:off x="323850" y="4586288"/>
            <a:ext cx="8353425" cy="1014412"/>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Durante más de tres décadas, la Acrópolis permaneció en ruinas hasta que Pericles, aprovechando la buena situación militar y económica de Atenas, propuso a los atenienses su reconstrucción.  </a:t>
            </a:r>
            <a:r>
              <a:rPr lang="es-ES" sz="2400"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Teatro Dionisio.</a:t>
            </a:r>
          </a:p>
        </p:txBody>
      </p:sp>
    </p:spTree>
  </p:cSld>
  <p:clrMapOvr>
    <a:masterClrMapping/>
  </p:clrMapOvr>
  <mc:AlternateContent xmlns:mc="http://schemas.openxmlformats.org/markup-compatibility/2006">
    <mc:Choice xmlns:p14="http://schemas.microsoft.com/office/powerpoint/2010/main" Requires="p14">
      <p:transition spd="slow" p14:dur="2250" advTm="26000">
        <p:split orient="vert"/>
      </p:transition>
    </mc:Choice>
    <mc:Fallback>
      <p:transition spd="slow" advTm="26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3000"/>
                                        <p:tgtEl>
                                          <p:spTgt spid="9"/>
                                        </p:tgtEl>
                                      </p:cBhvr>
                                    </p:animEffect>
                                    <p:set>
                                      <p:cBhvr>
                                        <p:cTn id="7" dur="1" fill="hold">
                                          <p:stCondLst>
                                            <p:cond delay="2999"/>
                                          </p:stCondLst>
                                        </p:cTn>
                                        <p:tgtEl>
                                          <p:spTgt spid="9"/>
                                        </p:tgtEl>
                                        <p:attrNameLst>
                                          <p:attrName>style.visibility</p:attrName>
                                        </p:attrNameLst>
                                      </p:cBhvr>
                                      <p:to>
                                        <p:strVal val="hidden"/>
                                      </p:to>
                                    </p:set>
                                  </p:childTnLst>
                                </p:cTn>
                              </p:par>
                              <p:par>
                                <p:cTn id="8" presetID="16" presetClass="exit" presetSubtype="42" fill="hold" nodeType="withEffect">
                                  <p:stCondLst>
                                    <p:cond delay="0"/>
                                  </p:stCondLst>
                                  <p:childTnLst>
                                    <p:animEffect transition="out" filter="barn(outHorizontal)">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25"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1000" decel="50000" fill="hold">
                                          <p:stCondLst>
                                            <p:cond delay="0"/>
                                          </p:stCondLst>
                                        </p:cTn>
                                        <p:tgtEl>
                                          <p:spTgt spid="4"/>
                                        </p:tgtEl>
                                        <p:attrNameLst>
                                          <p:attrName>style.rotation</p:attrName>
                                        </p:attrNameLst>
                                      </p:cBhvr>
                                      <p:tavLst>
                                        <p:tav tm="0">
                                          <p:val>
                                            <p:fltVal val="-90"/>
                                          </p:val>
                                        </p:tav>
                                        <p:tav tm="100000">
                                          <p:val>
                                            <p:fltVal val="0"/>
                                          </p:val>
                                        </p:tav>
                                      </p:tavLst>
                                    </p:anim>
                                    <p:anim calcmode="lin" valueType="num">
                                      <p:cBhvr>
                                        <p:cTn id="14" dur="1000" decel="50000" fill="hold">
                                          <p:stCondLst>
                                            <p:cond delay="0"/>
                                          </p:stCondLst>
                                        </p:cTn>
                                        <p:tgtEl>
                                          <p:spTgt spid="4"/>
                                        </p:tgtEl>
                                        <p:attrNameLst>
                                          <p:attrName>ppt_w</p:attrName>
                                        </p:attrNameLst>
                                      </p:cBhvr>
                                      <p:tavLst>
                                        <p:tav tm="0">
                                          <p:val>
                                            <p:strVal val="#ppt_w"/>
                                          </p:val>
                                        </p:tav>
                                        <p:tav tm="100000">
                                          <p:val>
                                            <p:strVal val="#ppt_w*.05"/>
                                          </p:val>
                                        </p:tav>
                                      </p:tavLst>
                                    </p:anim>
                                    <p:anim calcmode="lin" valueType="num">
                                      <p:cBhvr>
                                        <p:cTn id="15" dur="1000" accel="50000" fill="hold">
                                          <p:stCondLst>
                                            <p:cond delay="1000"/>
                                          </p:stCondLst>
                                        </p:cTn>
                                        <p:tgtEl>
                                          <p:spTgt spid="4"/>
                                        </p:tgtEl>
                                        <p:attrNameLst>
                                          <p:attrName>ppt_w</p:attrName>
                                        </p:attrNameLst>
                                      </p:cBhvr>
                                      <p:tavLst>
                                        <p:tav tm="0">
                                          <p:val>
                                            <p:strVal val="#ppt_w*.05"/>
                                          </p:val>
                                        </p:tav>
                                        <p:tav tm="100000">
                                          <p:val>
                                            <p:strVal val="#ppt_w"/>
                                          </p:val>
                                        </p:tav>
                                      </p:tavLst>
                                    </p:anim>
                                    <p:anim calcmode="lin" valueType="num">
                                      <p:cBhvr>
                                        <p:cTn id="16" dur="2000" fill="hold"/>
                                        <p:tgtEl>
                                          <p:spTgt spid="4"/>
                                        </p:tgtEl>
                                        <p:attrNameLst>
                                          <p:attrName>ppt_h</p:attrName>
                                        </p:attrNameLst>
                                      </p:cBhvr>
                                      <p:tavLst>
                                        <p:tav tm="0">
                                          <p:val>
                                            <p:strVal val="#ppt_h"/>
                                          </p:val>
                                        </p:tav>
                                        <p:tav tm="100000">
                                          <p:val>
                                            <p:strVal val="#ppt_h"/>
                                          </p:val>
                                        </p:tav>
                                      </p:tavLst>
                                    </p:anim>
                                    <p:anim calcmode="lin" valueType="num">
                                      <p:cBhvr>
                                        <p:cTn id="17" dur="1000" decel="50000" fill="hold">
                                          <p:stCondLst>
                                            <p:cond delay="0"/>
                                          </p:stCondLst>
                                        </p:cTn>
                                        <p:tgtEl>
                                          <p:spTgt spid="4"/>
                                        </p:tgtEl>
                                        <p:attrNameLst>
                                          <p:attrName>ppt_x</p:attrName>
                                        </p:attrNameLst>
                                      </p:cBhvr>
                                      <p:tavLst>
                                        <p:tav tm="0">
                                          <p:val>
                                            <p:strVal val="#ppt_x+.4"/>
                                          </p:val>
                                        </p:tav>
                                        <p:tav tm="100000">
                                          <p:val>
                                            <p:strVal val="#ppt_x"/>
                                          </p:val>
                                        </p:tav>
                                      </p:tavLst>
                                    </p:anim>
                                    <p:anim calcmode="lin" valueType="num">
                                      <p:cBhvr>
                                        <p:cTn id="18" dur="1000" decel="50000" fill="hold">
                                          <p:stCondLst>
                                            <p:cond delay="0"/>
                                          </p:stCondLst>
                                        </p:cTn>
                                        <p:tgtEl>
                                          <p:spTgt spid="4"/>
                                        </p:tgtEl>
                                        <p:attrNameLst>
                                          <p:attrName>ppt_y</p:attrName>
                                        </p:attrNameLst>
                                      </p:cBhvr>
                                      <p:tavLst>
                                        <p:tav tm="0">
                                          <p:val>
                                            <p:strVal val="#ppt_y-.2"/>
                                          </p:val>
                                        </p:tav>
                                        <p:tav tm="100000">
                                          <p:val>
                                            <p:strVal val="#ppt_y+.1"/>
                                          </p:val>
                                        </p:tav>
                                      </p:tavLst>
                                    </p:anim>
                                    <p:anim calcmode="lin" valueType="num">
                                      <p:cBhvr>
                                        <p:cTn id="19" dur="1000" accel="50000" fill="hold">
                                          <p:stCondLst>
                                            <p:cond delay="1000"/>
                                          </p:stCondLst>
                                        </p:cTn>
                                        <p:tgtEl>
                                          <p:spTgt spid="4"/>
                                        </p:tgtEl>
                                        <p:attrNameLst>
                                          <p:attrName>ppt_y</p:attrName>
                                        </p:attrNameLst>
                                      </p:cBhvr>
                                      <p:tavLst>
                                        <p:tav tm="0">
                                          <p:val>
                                            <p:strVal val="#ppt_y+.1"/>
                                          </p:val>
                                        </p:tav>
                                        <p:tav tm="100000">
                                          <p:val>
                                            <p:strVal val="#ppt_y"/>
                                          </p:val>
                                        </p:tav>
                                      </p:tavLst>
                                    </p:anim>
                                    <p:animEffect transition="in" filter="fade">
                                      <p:cBhvr>
                                        <p:cTn id="20" dur="2000" decel="50000">
                                          <p:stCondLst>
                                            <p:cond delay="0"/>
                                          </p:stCondLst>
                                        </p:cTn>
                                        <p:tgtEl>
                                          <p:spTgt spid="4"/>
                                        </p:tgtEl>
                                      </p:cBhvr>
                                    </p:animEffect>
                                  </p:childTnLst>
                                </p:cTn>
                              </p:par>
                              <p:par>
                                <p:cTn id="21" presetID="3" presetClass="entr" presetSubtype="5"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blinds(vertical)">
                                      <p:cBhvr>
                                        <p:cTn id="23" dur="3000"/>
                                        <p:tgtEl>
                                          <p:spTgt spid="4"/>
                                        </p:tgtEl>
                                      </p:cBhvr>
                                    </p:animEffect>
                                  </p:childTnLst>
                                </p:cTn>
                              </p:par>
                              <p:par>
                                <p:cTn id="24" presetID="39" presetClass="entr" presetSubtype="0" accel="100000"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p:cTn id="26" dur="3000" fill="hold"/>
                                        <p:tgtEl>
                                          <p:spTgt spid="4"/>
                                        </p:tgtEl>
                                        <p:attrNameLst>
                                          <p:attrName>ppt_h</p:attrName>
                                        </p:attrNameLst>
                                      </p:cBhvr>
                                      <p:tavLst>
                                        <p:tav tm="0">
                                          <p:val>
                                            <p:strVal val="#ppt_h/20"/>
                                          </p:val>
                                        </p:tav>
                                        <p:tav tm="50000">
                                          <p:val>
                                            <p:strVal val="#ppt_h/20"/>
                                          </p:val>
                                        </p:tav>
                                        <p:tav tm="100000">
                                          <p:val>
                                            <p:strVal val="#ppt_h"/>
                                          </p:val>
                                        </p:tav>
                                      </p:tavLst>
                                    </p:anim>
                                    <p:anim calcmode="lin" valueType="num">
                                      <p:cBhvr>
                                        <p:cTn id="27" dur="3000" fill="hold"/>
                                        <p:tgtEl>
                                          <p:spTgt spid="4"/>
                                        </p:tgtEl>
                                        <p:attrNameLst>
                                          <p:attrName>ppt_w</p:attrName>
                                        </p:attrNameLst>
                                      </p:cBhvr>
                                      <p:tavLst>
                                        <p:tav tm="0">
                                          <p:val>
                                            <p:strVal val="#ppt_w+.3"/>
                                          </p:val>
                                        </p:tav>
                                        <p:tav tm="50000">
                                          <p:val>
                                            <p:strVal val="#ppt_w+.3"/>
                                          </p:val>
                                        </p:tav>
                                        <p:tav tm="100000">
                                          <p:val>
                                            <p:strVal val="#ppt_w"/>
                                          </p:val>
                                        </p:tav>
                                      </p:tavLst>
                                    </p:anim>
                                    <p:anim calcmode="lin" valueType="num">
                                      <p:cBhvr>
                                        <p:cTn id="28" dur="3000" fill="hold"/>
                                        <p:tgtEl>
                                          <p:spTgt spid="4"/>
                                        </p:tgtEl>
                                        <p:attrNameLst>
                                          <p:attrName>ppt_x</p:attrName>
                                        </p:attrNameLst>
                                      </p:cBhvr>
                                      <p:tavLst>
                                        <p:tav tm="0">
                                          <p:val>
                                            <p:strVal val="#ppt_x-.3"/>
                                          </p:val>
                                        </p:tav>
                                        <p:tav tm="50000">
                                          <p:val>
                                            <p:strVal val="#ppt_x"/>
                                          </p:val>
                                        </p:tav>
                                        <p:tav tm="100000">
                                          <p:val>
                                            <p:strVal val="#ppt_x"/>
                                          </p:val>
                                        </p:tav>
                                      </p:tavLst>
                                    </p:anim>
                                    <p:anim calcmode="lin" valueType="num">
                                      <p:cBhvr>
                                        <p:cTn id="29" dur="3000" fill="hold"/>
                                        <p:tgtEl>
                                          <p:spTgt spid="4"/>
                                        </p:tgtEl>
                                        <p:attrNameLst>
                                          <p:attrName>ppt_y</p:attrName>
                                        </p:attrNameLst>
                                      </p:cBhvr>
                                      <p:tavLst>
                                        <p:tav tm="0">
                                          <p:val>
                                            <p:strVal val="#ppt_y"/>
                                          </p:val>
                                        </p:tav>
                                        <p:tav tm="100000">
                                          <p:val>
                                            <p:strVal val="#ppt_y"/>
                                          </p:val>
                                        </p:tav>
                                      </p:tavLst>
                                    </p:anim>
                                  </p:childTnLst>
                                </p:cTn>
                              </p:par>
                            </p:childTnLst>
                          </p:cTn>
                        </p:par>
                        <p:par>
                          <p:cTn id="30" fill="hold">
                            <p:stCondLst>
                              <p:cond delay="3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5"/>
                                        </p:tgtEl>
                                        <p:attrNameLst>
                                          <p:attrName>style.visibility</p:attrName>
                                        </p:attrNameLst>
                                      </p:cBhvr>
                                      <p:to>
                                        <p:strVal val="visible"/>
                                      </p:to>
                                    </p:set>
                                    <p:animEffect transition="in" filter="fade">
                                      <p:cBhvr>
                                        <p:cTn id="33" dur="1000"/>
                                        <p:tgtEl>
                                          <p:spTgt spid="5"/>
                                        </p:tgtEl>
                                      </p:cBhvr>
                                    </p:animEffect>
                                    <p:anim calcmode="lin" valueType="num">
                                      <p:cBhvr>
                                        <p:cTn id="34" dur="1000" fill="hold"/>
                                        <p:tgtEl>
                                          <p:spTgt spid="5"/>
                                        </p:tgtEl>
                                        <p:attrNameLst>
                                          <p:attrName>ppt_x</p:attrName>
                                        </p:attrNameLst>
                                      </p:cBhvr>
                                      <p:tavLst>
                                        <p:tav tm="0">
                                          <p:val>
                                            <p:strVal val="#ppt_x-.1"/>
                                          </p:val>
                                        </p:tav>
                                        <p:tav tm="100000">
                                          <p:val>
                                            <p:strVal val="#ppt_x"/>
                                          </p:val>
                                        </p:tav>
                                      </p:tavLst>
                                    </p:anim>
                                    <p:anim calcmode="lin" valueType="num">
                                      <p:cBhvr>
                                        <p:cTn id="3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jardin-con-flores-de-colores.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jardin-con-flores-de-colores.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755650" y="4699000"/>
            <a:ext cx="7775575" cy="101600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El ingeniero romano Vitrubio, que escribió cuatro siglos más tarde, menciona a un tercer arquitecto llamado </a:t>
            </a:r>
            <a:r>
              <a:rPr lang="es-ES" b="1" dirty="0" err="1">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Carpión</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del que no tenemos más noticias. </a:t>
            </a:r>
            <a:r>
              <a:rPr lang="es-ES" sz="2400"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Museo de guerra de Atenas.</a:t>
            </a:r>
          </a:p>
        </p:txBody>
      </p:sp>
    </p:spTree>
  </p:cSld>
  <p:clrMapOvr>
    <a:masterClrMapping/>
  </p:clrMapOvr>
  <mc:AlternateContent xmlns:mc="http://schemas.openxmlformats.org/markup-compatibility/2006">
    <mc:Choice xmlns:p14="http://schemas.microsoft.com/office/powerpoint/2010/main" Requires="p14">
      <p:transition spd="slow" p14:dur="2000" advTm="23000">
        <p:wipe/>
      </p:transition>
    </mc:Choice>
    <mc:Fallback>
      <p:transition spd="slow" advTm="23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fltVal val="0"/>
                                          </p:val>
                                        </p:tav>
                                        <p:tav tm="100000">
                                          <p:val>
                                            <p:strVal val="#ppt_w"/>
                                          </p:val>
                                        </p:tav>
                                      </p:tavLst>
                                    </p:anim>
                                    <p:anim calcmode="lin" valueType="num">
                                      <p:cBhvr>
                                        <p:cTn id="8" dur="2000" fill="hold"/>
                                        <p:tgtEl>
                                          <p:spTgt spid="5"/>
                                        </p:tgtEl>
                                        <p:attrNameLst>
                                          <p:attrName>ppt_h</p:attrName>
                                        </p:attrNameLst>
                                      </p:cBhvr>
                                      <p:tavLst>
                                        <p:tav tm="0">
                                          <p:val>
                                            <p:strVal val="#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box(out)">
                                      <p:cBhvr>
                                        <p:cTn id="11" dur="3000"/>
                                        <p:tgtEl>
                                          <p:spTgt spid="5"/>
                                        </p:tgtEl>
                                      </p:cBhvr>
                                    </p:animEffect>
                                  </p:childTnLst>
                                </p:cTn>
                              </p:par>
                              <p:par>
                                <p:cTn id="12" presetID="16" presetClass="entr" presetSubtype="4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arn(outHorizontal)">
                                      <p:cBhvr>
                                        <p:cTn id="14" dur="2000"/>
                                        <p:tgtEl>
                                          <p:spTgt spid="4"/>
                                        </p:tgtEl>
                                      </p:cBhvr>
                                    </p:animEffect>
                                  </p:childTnLst>
                                </p:cTn>
                              </p:par>
                            </p:childTnLst>
                          </p:cTn>
                        </p:par>
                        <p:par>
                          <p:cTn id="15" fill="hold">
                            <p:stCondLst>
                              <p:cond delay="3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1"/>
                                          </p:val>
                                        </p:tav>
                                        <p:tav tm="100000">
                                          <p:val>
                                            <p:strVal val="#ppt_x"/>
                                          </p:val>
                                        </p:tav>
                                      </p:tavLst>
                                    </p:anim>
                                    <p:anim calcmode="lin" valueType="num">
                                      <p:cBhvr>
                                        <p:cTn id="20"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jardin-con-flores-de-colores.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jardin-con-flores-de-colores.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468313" y="4699000"/>
            <a:ext cx="8424862" cy="101600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Sabemos por las inscripciones que los trabajadores eran ciudadanos de Atenas, metecos (extranjeros con carta de residencia) y esclavos; y que todos cobraban lo mismo por el mismo trabajo. </a:t>
            </a:r>
            <a:r>
              <a:rPr lang="es-ES" sz="2400"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Museo </a:t>
            </a:r>
            <a:r>
              <a:rPr lang="es-ES" sz="2400" b="1" dirty="0" err="1">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Benaki</a:t>
            </a:r>
            <a:r>
              <a:rPr lang="es-ES" sz="2400"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a:t>
            </a:r>
          </a:p>
        </p:txBody>
      </p:sp>
    </p:spTree>
  </p:cSld>
  <p:clrMapOvr>
    <a:masterClrMapping/>
  </p:clrMapOvr>
  <mc:AlternateContent xmlns:mc="http://schemas.openxmlformats.org/markup-compatibility/2006">
    <mc:Choice xmlns:p14="http://schemas.microsoft.com/office/powerpoint/2010/main" Requires="p14">
      <p:transition spd="slow" p14:dur="2000" advTm="25000">
        <p:wipe/>
      </p:transition>
    </mc:Choice>
    <mc:Fallback>
      <p:transition spd="slow" advTm="25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randombar(horizontal)">
                                      <p:cBhvr>
                                        <p:cTn id="7" dur="3000"/>
                                        <p:tgtEl>
                                          <p:spTgt spid="6"/>
                                        </p:tgtEl>
                                      </p:cBhvr>
                                    </p:animEffect>
                                  </p:childTnLst>
                                </p:cTn>
                              </p:par>
                              <p:par>
                                <p:cTn id="8" presetID="4"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ox(in)">
                                      <p:cBhvr>
                                        <p:cTn id="10" dur="3000"/>
                                        <p:tgtEl>
                                          <p:spTgt spid="6"/>
                                        </p:tgtEl>
                                      </p:cBhvr>
                                    </p:animEffect>
                                  </p:childTnLst>
                                </p:cTn>
                              </p:par>
                              <p:par>
                                <p:cTn id="11" presetID="4" presetClass="entr" presetSubtype="3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ox(out)">
                                      <p:cBhvr>
                                        <p:cTn id="13" dur="3000"/>
                                        <p:tgtEl>
                                          <p:spTgt spid="5"/>
                                        </p:tgtEl>
                                      </p:cBhvr>
                                    </p:animEffect>
                                  </p:childTnLst>
                                </p:cTn>
                              </p:par>
                              <p:par>
                                <p:cTn id="14" presetID="17" presetClass="entr" presetSubtype="10"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3000" fill="hold"/>
                                        <p:tgtEl>
                                          <p:spTgt spid="5"/>
                                        </p:tgtEl>
                                        <p:attrNameLst>
                                          <p:attrName>ppt_w</p:attrName>
                                        </p:attrNameLst>
                                      </p:cBhvr>
                                      <p:tavLst>
                                        <p:tav tm="0">
                                          <p:val>
                                            <p:fltVal val="0"/>
                                          </p:val>
                                        </p:tav>
                                        <p:tav tm="100000">
                                          <p:val>
                                            <p:strVal val="#ppt_w"/>
                                          </p:val>
                                        </p:tav>
                                      </p:tavLst>
                                    </p:anim>
                                    <p:anim calcmode="lin" valueType="num">
                                      <p:cBhvr>
                                        <p:cTn id="17" dur="3000" fill="hold"/>
                                        <p:tgtEl>
                                          <p:spTgt spid="5"/>
                                        </p:tgtEl>
                                        <p:attrNameLst>
                                          <p:attrName>ppt_h</p:attrName>
                                        </p:attrNameLst>
                                      </p:cBhvr>
                                      <p:tavLst>
                                        <p:tav tm="0">
                                          <p:val>
                                            <p:strVal val="#ppt_h"/>
                                          </p:val>
                                        </p:tav>
                                        <p:tav tm="100000">
                                          <p:val>
                                            <p:strVal val="#ppt_h"/>
                                          </p:val>
                                        </p:tav>
                                      </p:tavLst>
                                    </p:anim>
                                  </p:childTnLst>
                                </p:cTn>
                              </p:par>
                            </p:childTnLst>
                          </p:cTn>
                        </p:par>
                        <p:par>
                          <p:cTn id="18" fill="hold">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4"/>
                                        </p:tgtEl>
                                        <p:attrNameLst>
                                          <p:attrName>style.visibility</p:attrName>
                                        </p:attrNameLst>
                                      </p:cBhvr>
                                      <p:to>
                                        <p:strVal val="visible"/>
                                      </p:to>
                                    </p:set>
                                    <p:animEffect transition="in" filter="fade">
                                      <p:cBhvr>
                                        <p:cTn id="21" dur="1000"/>
                                        <p:tgtEl>
                                          <p:spTgt spid="4"/>
                                        </p:tgtEl>
                                      </p:cBhvr>
                                    </p:animEffect>
                                    <p:anim calcmode="lin" valueType="num">
                                      <p:cBhvr>
                                        <p:cTn id="22" dur="1000" fill="hold"/>
                                        <p:tgtEl>
                                          <p:spTgt spid="4"/>
                                        </p:tgtEl>
                                        <p:attrNameLst>
                                          <p:attrName>ppt_x</p:attrName>
                                        </p:attrNameLst>
                                      </p:cBhvr>
                                      <p:tavLst>
                                        <p:tav tm="0">
                                          <p:val>
                                            <p:strVal val="#ppt_x-.1"/>
                                          </p:val>
                                        </p:tav>
                                        <p:tav tm="100000">
                                          <p:val>
                                            <p:strVal val="#ppt_x"/>
                                          </p:val>
                                        </p:tav>
                                      </p:tavLst>
                                    </p:anim>
                                    <p:anim calcmode="lin" valueType="num">
                                      <p:cBhvr>
                                        <p:cTn id="23"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lilas-et-papillon-c-est-le-printemps-241.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lilas-et-papillon-c-est-le-printemps-241.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323850" y="4699000"/>
            <a:ext cx="8424863" cy="101600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Las labores especializadas se retribuían a razón de un dracma por día. Por sorprendente que nos parezca, los arquitectos cobraban un dracma también, a pesar de su responsabilidad. </a:t>
            </a:r>
            <a:r>
              <a:rPr lang="es-ES" sz="2400"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Monumento a </a:t>
            </a:r>
            <a:r>
              <a:rPr lang="es-ES" sz="2400" b="1" dirty="0" err="1">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Filopapo</a:t>
            </a:r>
            <a:r>
              <a:rPr lang="es-ES" sz="2400"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a:t>
            </a:r>
          </a:p>
        </p:txBody>
      </p:sp>
    </p:spTree>
  </p:cSld>
  <p:clrMapOvr>
    <a:masterClrMapping/>
  </p:clrMapOvr>
  <mc:AlternateContent xmlns:mc="http://schemas.openxmlformats.org/markup-compatibility/2006">
    <mc:Choice xmlns:p14="http://schemas.microsoft.com/office/powerpoint/2010/main" Requires="p14">
      <p:transition spd="slow" p14:dur="2000" advTm="26000">
        <p:strips dir="ld"/>
      </p:transition>
    </mc:Choice>
    <mc:Fallback>
      <p:transition spd="slow" advTm="26000">
        <p:strips dir="l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fltVal val="0"/>
                                          </p:val>
                                        </p:tav>
                                        <p:tav tm="100000">
                                          <p:val>
                                            <p:strVal val="#ppt_w"/>
                                          </p:val>
                                        </p:tav>
                                      </p:tavLst>
                                    </p:anim>
                                    <p:anim calcmode="lin" valueType="num">
                                      <p:cBhvr>
                                        <p:cTn id="8" dur="3000" fill="hold"/>
                                        <p:tgtEl>
                                          <p:spTgt spid="5"/>
                                        </p:tgtEl>
                                        <p:attrNameLst>
                                          <p:attrName>ppt_h</p:attrName>
                                        </p:attrNameLst>
                                      </p:cBhvr>
                                      <p:tavLst>
                                        <p:tav tm="0">
                                          <p:val>
                                            <p:strVal val="#ppt_h"/>
                                          </p:val>
                                        </p:tav>
                                        <p:tav tm="100000">
                                          <p:val>
                                            <p:strVal val="#ppt_h"/>
                                          </p:val>
                                        </p:tav>
                                      </p:tavLst>
                                    </p:anim>
                                  </p:childTnLst>
                                </p:cTn>
                              </p:par>
                              <p:par>
                                <p:cTn id="9" presetID="8" presetClass="entr" presetSubtype="16"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diamond(in)">
                                      <p:cBhvr>
                                        <p:cTn id="11" dur="3000"/>
                                        <p:tgtEl>
                                          <p:spTgt spid="5"/>
                                        </p:tgtEl>
                                      </p:cBhvr>
                                    </p:animEffect>
                                  </p:childTnLst>
                                </p:cTn>
                              </p:par>
                              <p:par>
                                <p:cTn id="12" presetID="8" presetClass="entr" presetSubtype="32"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diamond(out)">
                                      <p:cBhvr>
                                        <p:cTn id="14" dur="3000"/>
                                        <p:tgtEl>
                                          <p:spTgt spid="6"/>
                                        </p:tgtEl>
                                      </p:cBhvr>
                                    </p:animEffect>
                                  </p:childTnLst>
                                </p:cTn>
                              </p:par>
                              <p:par>
                                <p:cTn id="15" presetID="17" presetClass="entr" presetSubtype="10"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3000" fill="hold"/>
                                        <p:tgtEl>
                                          <p:spTgt spid="6"/>
                                        </p:tgtEl>
                                        <p:attrNameLst>
                                          <p:attrName>ppt_w</p:attrName>
                                        </p:attrNameLst>
                                      </p:cBhvr>
                                      <p:tavLst>
                                        <p:tav tm="0">
                                          <p:val>
                                            <p:fltVal val="0"/>
                                          </p:val>
                                        </p:tav>
                                        <p:tav tm="100000">
                                          <p:val>
                                            <p:strVal val="#ppt_w"/>
                                          </p:val>
                                        </p:tav>
                                      </p:tavLst>
                                    </p:anim>
                                    <p:anim calcmode="lin" valueType="num">
                                      <p:cBhvr>
                                        <p:cTn id="18" dur="3000" fill="hold"/>
                                        <p:tgtEl>
                                          <p:spTgt spid="6"/>
                                        </p:tgtEl>
                                        <p:attrNameLst>
                                          <p:attrName>ppt_h</p:attrName>
                                        </p:attrNameLst>
                                      </p:cBhvr>
                                      <p:tavLst>
                                        <p:tav tm="0">
                                          <p:val>
                                            <p:strVal val="#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promise-of-spring-330204.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promise-of-spring-330204.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611188" y="4586288"/>
            <a:ext cx="7921625" cy="1014412"/>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El templo se realizaría por entero con el mármol procedente del monte Pentélico, que se levantaba a unos 16 kilómetros al noreste de Atenas. </a:t>
            </a:r>
            <a:r>
              <a:rPr lang="es-ES" sz="2400"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Museo de Arte </a:t>
            </a:r>
            <a:r>
              <a:rPr lang="es-ES" sz="2400" b="1" dirty="0" err="1">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Cicladico</a:t>
            </a:r>
            <a:r>
              <a:rPr lang="es-ES" sz="2400"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a:t>
            </a:r>
          </a:p>
        </p:txBody>
      </p:sp>
    </p:spTree>
  </p:cSld>
  <p:clrMapOvr>
    <a:masterClrMapping/>
  </p:clrMapOvr>
  <mc:AlternateContent xmlns:mc="http://schemas.openxmlformats.org/markup-compatibility/2006">
    <mc:Choice xmlns:p14="http://schemas.microsoft.com/office/powerpoint/2010/main" Requires="p14">
      <p:transition spd="slow" p14:dur="2000" advTm="22000">
        <p:strips dir="ld"/>
      </p:transition>
    </mc:Choice>
    <mc:Fallback>
      <p:transition spd="slow" advTm="22000">
        <p:strips dir="l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5"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down)">
                                      <p:cBhvr>
                                        <p:cTn id="7" dur="3000"/>
                                        <p:tgtEl>
                                          <p:spTgt spid="4"/>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2/3*#ppt_w"/>
                                          </p:val>
                                        </p:tav>
                                        <p:tav tm="100000">
                                          <p:val>
                                            <p:strVal val="#ppt_w"/>
                                          </p:val>
                                        </p:tav>
                                      </p:tavLst>
                                    </p:anim>
                                    <p:anim calcmode="lin" valueType="num">
                                      <p:cBhvr>
                                        <p:cTn id="11" dur="3000" fill="hold"/>
                                        <p:tgtEl>
                                          <p:spTgt spid="4"/>
                                        </p:tgtEl>
                                        <p:attrNameLst>
                                          <p:attrName>ppt_h</p:attrName>
                                        </p:attrNameLst>
                                      </p:cBhvr>
                                      <p:tavLst>
                                        <p:tav tm="0">
                                          <p:val>
                                            <p:strVal val="2/3*#ppt_h"/>
                                          </p:val>
                                        </p:tav>
                                        <p:tav tm="100000">
                                          <p:val>
                                            <p:strVal val="#ppt_h"/>
                                          </p:val>
                                        </p:tav>
                                      </p:tavLst>
                                    </p:anim>
                                  </p:childTnLst>
                                </p:cTn>
                              </p:par>
                              <p:par>
                                <p:cTn id="12" presetID="8"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diamond(in)">
                                      <p:cBhvr>
                                        <p:cTn id="14" dur="3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Imagen4.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3 Imagen" descr="Imagen4.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395288" y="4586288"/>
            <a:ext cx="8497887" cy="1014412"/>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Era un brillante mármol blanco que con el paso del tiempo adquiría una fina pátina dorada por las inclusiones de hierro y cuya dureza lo hacía indicado para la construcción. </a:t>
            </a:r>
            <a:r>
              <a:rPr lang="es-ES" sz="2400"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Museo bizantino y cristiano.</a:t>
            </a:r>
          </a:p>
        </p:txBody>
      </p:sp>
    </p:spTree>
  </p:cSld>
  <p:clrMapOvr>
    <a:masterClrMapping/>
  </p:clrMapOvr>
  <mc:AlternateContent xmlns:mc="http://schemas.openxmlformats.org/markup-compatibility/2006">
    <mc:Choice xmlns:p14="http://schemas.microsoft.com/office/powerpoint/2010/main" Requires="p14">
      <p:transition spd="slow" p14:dur="2000" advTm="25000">
        <p14:doors dir="vert"/>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4/3*#ppt_w"/>
                                          </p:val>
                                        </p:tav>
                                        <p:tav tm="100000">
                                          <p:val>
                                            <p:strVal val="#ppt_w"/>
                                          </p:val>
                                        </p:tav>
                                      </p:tavLst>
                                    </p:anim>
                                    <p:anim calcmode="lin" valueType="num">
                                      <p:cBhvr>
                                        <p:cTn id="8" dur="3000" fill="hold"/>
                                        <p:tgtEl>
                                          <p:spTgt spid="5"/>
                                        </p:tgtEl>
                                        <p:attrNameLst>
                                          <p:attrName>ppt_h</p:attrName>
                                        </p:attrNameLst>
                                      </p:cBhvr>
                                      <p:tavLst>
                                        <p:tav tm="0">
                                          <p:val>
                                            <p:strVal val="4/3*#ppt_h"/>
                                          </p:val>
                                        </p:tav>
                                        <p:tav tm="100000">
                                          <p:val>
                                            <p:strVal val="#ppt_h"/>
                                          </p:val>
                                        </p:tav>
                                      </p:tavLst>
                                    </p:anim>
                                  </p:childTnLst>
                                </p:cTn>
                              </p:par>
                              <p:par>
                                <p:cTn id="9" presetID="18" presetClass="entr" presetSubtype="3"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strips(upRight)">
                                      <p:cBhvr>
                                        <p:cTn id="11" dur="3000"/>
                                        <p:tgtEl>
                                          <p:spTgt spid="5"/>
                                        </p:tgtEl>
                                      </p:cBhvr>
                                    </p:animEffec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18" presetClass="entr" presetSubtype="1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strips(downLeft)">
                                      <p:cBhvr>
                                        <p:cTn id="18" dur="3000"/>
                                        <p:tgtEl>
                                          <p:spTgt spid="4"/>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1 Imagen" descr="46 san vicente de alcantara.jpg"/>
          <p:cNvPicPr>
            <a:picLocks noGrp="1" noChangeAspect="1"/>
          </p:cNvPicPr>
          <p:nvPr isPhoto="1"/>
        </p:nvPicPr>
        <p:blipFill>
          <a:blip r:embed="rId2" cstate="print"/>
          <a:srcRect l="87801" b="87801"/>
          <a:stretch>
            <a:fillRect/>
          </a:stretch>
        </p:blipFill>
        <p:spPr bwMode="auto">
          <a:xfrm>
            <a:off x="8027988" y="0"/>
            <a:ext cx="1116012" cy="696913"/>
          </a:xfrm>
          <a:prstGeom prst="rect">
            <a:avLst/>
          </a:prstGeom>
          <a:noFill/>
          <a:ln w="9525">
            <a:noFill/>
            <a:miter lim="800000"/>
            <a:headEnd/>
            <a:tailEnd/>
          </a:ln>
        </p:spPr>
      </p:pic>
      <p:pic>
        <p:nvPicPr>
          <p:cNvPr id="4" name="3 Imagen" descr="46 san vicente de alcantara.jpg"/>
          <p:cNvPicPr>
            <a:picLocks noChangeAspect="1"/>
          </p:cNvPicPr>
          <p:nvPr/>
        </p:nvPicPr>
        <p:blipFill>
          <a:blip r:embed="rId2" cstate="print"/>
          <a:srcRect l="62601" r="24800" b="87801"/>
          <a:stretch>
            <a:fillRect/>
          </a:stretch>
        </p:blipFill>
        <p:spPr bwMode="auto">
          <a:xfrm>
            <a:off x="5724525" y="0"/>
            <a:ext cx="1150938" cy="696913"/>
          </a:xfrm>
          <a:prstGeom prst="rect">
            <a:avLst/>
          </a:prstGeom>
          <a:noFill/>
          <a:ln w="9525">
            <a:noFill/>
            <a:miter lim="800000"/>
            <a:headEnd/>
            <a:tailEnd/>
          </a:ln>
        </p:spPr>
      </p:pic>
      <p:pic>
        <p:nvPicPr>
          <p:cNvPr id="5" name="4 Imagen" descr="46 san vicente de alcantara.jpg"/>
          <p:cNvPicPr>
            <a:picLocks noChangeAspect="1"/>
          </p:cNvPicPr>
          <p:nvPr/>
        </p:nvPicPr>
        <p:blipFill>
          <a:blip r:embed="rId2" cstate="print"/>
          <a:srcRect l="50000" r="37399" b="87801"/>
          <a:stretch>
            <a:fillRect/>
          </a:stretch>
        </p:blipFill>
        <p:spPr bwMode="auto">
          <a:xfrm>
            <a:off x="4572000" y="0"/>
            <a:ext cx="1152525" cy="696913"/>
          </a:xfrm>
          <a:prstGeom prst="rect">
            <a:avLst/>
          </a:prstGeom>
          <a:noFill/>
          <a:ln w="9525">
            <a:noFill/>
            <a:miter lim="800000"/>
            <a:headEnd/>
            <a:tailEnd/>
          </a:ln>
        </p:spPr>
      </p:pic>
      <p:pic>
        <p:nvPicPr>
          <p:cNvPr id="6" name="5 Imagen" descr="46 san vicente de alcantara.jpg"/>
          <p:cNvPicPr>
            <a:picLocks noChangeAspect="1"/>
          </p:cNvPicPr>
          <p:nvPr/>
        </p:nvPicPr>
        <p:blipFill>
          <a:blip r:embed="rId2" cstate="print"/>
          <a:srcRect l="37399" r="50000" b="87801"/>
          <a:stretch>
            <a:fillRect/>
          </a:stretch>
        </p:blipFill>
        <p:spPr bwMode="auto">
          <a:xfrm>
            <a:off x="3419475" y="0"/>
            <a:ext cx="1152525" cy="696913"/>
          </a:xfrm>
          <a:prstGeom prst="rect">
            <a:avLst/>
          </a:prstGeom>
          <a:noFill/>
          <a:ln w="9525">
            <a:noFill/>
            <a:miter lim="800000"/>
            <a:headEnd/>
            <a:tailEnd/>
          </a:ln>
        </p:spPr>
      </p:pic>
      <p:pic>
        <p:nvPicPr>
          <p:cNvPr id="7" name="6 Imagen" descr="46 san vicente de alcantara.jpg"/>
          <p:cNvPicPr>
            <a:picLocks noChangeAspect="1"/>
          </p:cNvPicPr>
          <p:nvPr/>
        </p:nvPicPr>
        <p:blipFill>
          <a:blip r:embed="rId2" cstate="print"/>
          <a:srcRect l="24800" r="62601" b="87801"/>
          <a:stretch>
            <a:fillRect/>
          </a:stretch>
        </p:blipFill>
        <p:spPr bwMode="auto">
          <a:xfrm>
            <a:off x="2268538" y="0"/>
            <a:ext cx="1150937" cy="696913"/>
          </a:xfrm>
          <a:prstGeom prst="rect">
            <a:avLst/>
          </a:prstGeom>
          <a:noFill/>
          <a:ln w="9525">
            <a:noFill/>
            <a:miter lim="800000"/>
            <a:headEnd/>
            <a:tailEnd/>
          </a:ln>
        </p:spPr>
      </p:pic>
      <p:pic>
        <p:nvPicPr>
          <p:cNvPr id="8" name="7 Imagen" descr="46 san vicente de alcantara.jpg"/>
          <p:cNvPicPr>
            <a:picLocks noChangeAspect="1"/>
          </p:cNvPicPr>
          <p:nvPr/>
        </p:nvPicPr>
        <p:blipFill>
          <a:blip r:embed="rId2" cstate="print"/>
          <a:srcRect l="12199" r="75200" b="87801"/>
          <a:stretch>
            <a:fillRect/>
          </a:stretch>
        </p:blipFill>
        <p:spPr bwMode="auto">
          <a:xfrm>
            <a:off x="1116013" y="0"/>
            <a:ext cx="1152525" cy="696913"/>
          </a:xfrm>
          <a:prstGeom prst="rect">
            <a:avLst/>
          </a:prstGeom>
          <a:noFill/>
          <a:ln w="9525">
            <a:noFill/>
            <a:miter lim="800000"/>
            <a:headEnd/>
            <a:tailEnd/>
          </a:ln>
        </p:spPr>
      </p:pic>
      <p:pic>
        <p:nvPicPr>
          <p:cNvPr id="9" name="8 Imagen" descr="46 san vicente de alcantara.jpg"/>
          <p:cNvPicPr>
            <a:picLocks noChangeAspect="1"/>
          </p:cNvPicPr>
          <p:nvPr/>
        </p:nvPicPr>
        <p:blipFill>
          <a:blip r:embed="rId2" cstate="print"/>
          <a:srcRect r="87801" b="87801"/>
          <a:stretch>
            <a:fillRect/>
          </a:stretch>
        </p:blipFill>
        <p:spPr bwMode="auto">
          <a:xfrm>
            <a:off x="0" y="0"/>
            <a:ext cx="1116013" cy="696913"/>
          </a:xfrm>
          <a:prstGeom prst="rect">
            <a:avLst/>
          </a:prstGeom>
          <a:noFill/>
          <a:ln w="9525">
            <a:noFill/>
            <a:miter lim="800000"/>
            <a:headEnd/>
            <a:tailEnd/>
          </a:ln>
        </p:spPr>
      </p:pic>
      <p:pic>
        <p:nvPicPr>
          <p:cNvPr id="10" name="9 Imagen" descr="46 san vicente de alcantara.jpg"/>
          <p:cNvPicPr>
            <a:picLocks noChangeAspect="1"/>
          </p:cNvPicPr>
          <p:nvPr/>
        </p:nvPicPr>
        <p:blipFill>
          <a:blip r:embed="rId2" cstate="print"/>
          <a:srcRect t="12199" r="87907" b="75200"/>
          <a:stretch>
            <a:fillRect/>
          </a:stretch>
        </p:blipFill>
        <p:spPr bwMode="auto">
          <a:xfrm>
            <a:off x="11113" y="696913"/>
            <a:ext cx="1104900" cy="720725"/>
          </a:xfrm>
          <a:prstGeom prst="rect">
            <a:avLst/>
          </a:prstGeom>
          <a:noFill/>
          <a:ln w="9525">
            <a:noFill/>
            <a:miter lim="800000"/>
            <a:headEnd/>
            <a:tailEnd/>
          </a:ln>
        </p:spPr>
      </p:pic>
      <p:pic>
        <p:nvPicPr>
          <p:cNvPr id="11" name="10 Imagen" descr="46 san vicente de alcantara.jpg"/>
          <p:cNvPicPr>
            <a:picLocks noChangeAspect="1"/>
          </p:cNvPicPr>
          <p:nvPr/>
        </p:nvPicPr>
        <p:blipFill>
          <a:blip r:embed="rId2" cstate="print"/>
          <a:srcRect l="12199" t="12199" r="75200" b="75200"/>
          <a:stretch>
            <a:fillRect/>
          </a:stretch>
        </p:blipFill>
        <p:spPr bwMode="auto">
          <a:xfrm>
            <a:off x="1116013" y="696913"/>
            <a:ext cx="1152525" cy="720725"/>
          </a:xfrm>
          <a:prstGeom prst="rect">
            <a:avLst/>
          </a:prstGeom>
          <a:noFill/>
          <a:ln w="9525">
            <a:noFill/>
            <a:miter lim="800000"/>
            <a:headEnd/>
            <a:tailEnd/>
          </a:ln>
        </p:spPr>
      </p:pic>
      <p:pic>
        <p:nvPicPr>
          <p:cNvPr id="12" name="11 Imagen" descr="46 san vicente de alcantara.jpg"/>
          <p:cNvPicPr>
            <a:picLocks noChangeAspect="1"/>
          </p:cNvPicPr>
          <p:nvPr/>
        </p:nvPicPr>
        <p:blipFill>
          <a:blip r:embed="rId2" cstate="print"/>
          <a:srcRect l="24799" t="12199" r="62601" b="75200"/>
          <a:stretch>
            <a:fillRect/>
          </a:stretch>
        </p:blipFill>
        <p:spPr bwMode="auto">
          <a:xfrm>
            <a:off x="2268538" y="696913"/>
            <a:ext cx="1150937" cy="720725"/>
          </a:xfrm>
          <a:prstGeom prst="rect">
            <a:avLst/>
          </a:prstGeom>
          <a:noFill/>
          <a:ln w="9525">
            <a:noFill/>
            <a:miter lim="800000"/>
            <a:headEnd/>
            <a:tailEnd/>
          </a:ln>
        </p:spPr>
      </p:pic>
      <p:pic>
        <p:nvPicPr>
          <p:cNvPr id="13" name="12 Imagen" descr="46 san vicente de alcantara.jpg"/>
          <p:cNvPicPr>
            <a:picLocks noChangeAspect="1"/>
          </p:cNvPicPr>
          <p:nvPr/>
        </p:nvPicPr>
        <p:blipFill>
          <a:blip r:embed="rId2" cstate="print"/>
          <a:srcRect l="37399" t="12199" r="50000" b="75200"/>
          <a:stretch>
            <a:fillRect/>
          </a:stretch>
        </p:blipFill>
        <p:spPr bwMode="auto">
          <a:xfrm>
            <a:off x="3419475" y="696913"/>
            <a:ext cx="1152525" cy="720725"/>
          </a:xfrm>
          <a:prstGeom prst="rect">
            <a:avLst/>
          </a:prstGeom>
          <a:noFill/>
          <a:ln w="9525">
            <a:noFill/>
            <a:miter lim="800000"/>
            <a:headEnd/>
            <a:tailEnd/>
          </a:ln>
        </p:spPr>
      </p:pic>
      <p:pic>
        <p:nvPicPr>
          <p:cNvPr id="14" name="13 Imagen" descr="46 san vicente de alcantara.jpg"/>
          <p:cNvPicPr>
            <a:picLocks noChangeAspect="1"/>
          </p:cNvPicPr>
          <p:nvPr/>
        </p:nvPicPr>
        <p:blipFill>
          <a:blip r:embed="rId2" cstate="print"/>
          <a:srcRect l="50000" t="12199" r="37399" b="75200"/>
          <a:stretch>
            <a:fillRect/>
          </a:stretch>
        </p:blipFill>
        <p:spPr bwMode="auto">
          <a:xfrm>
            <a:off x="4572000" y="696913"/>
            <a:ext cx="1152525" cy="720725"/>
          </a:xfrm>
          <a:prstGeom prst="rect">
            <a:avLst/>
          </a:prstGeom>
          <a:noFill/>
          <a:ln w="9525">
            <a:noFill/>
            <a:miter lim="800000"/>
            <a:headEnd/>
            <a:tailEnd/>
          </a:ln>
        </p:spPr>
      </p:pic>
      <p:pic>
        <p:nvPicPr>
          <p:cNvPr id="15" name="14 Imagen" descr="46 san vicente de alcantara.jpg"/>
          <p:cNvPicPr>
            <a:picLocks noChangeAspect="1"/>
          </p:cNvPicPr>
          <p:nvPr/>
        </p:nvPicPr>
        <p:blipFill>
          <a:blip r:embed="rId2" cstate="print"/>
          <a:srcRect l="62601" t="12199" r="24800" b="75200"/>
          <a:stretch>
            <a:fillRect/>
          </a:stretch>
        </p:blipFill>
        <p:spPr bwMode="auto">
          <a:xfrm>
            <a:off x="5724525" y="696913"/>
            <a:ext cx="1150938" cy="720725"/>
          </a:xfrm>
          <a:prstGeom prst="rect">
            <a:avLst/>
          </a:prstGeom>
          <a:noFill/>
          <a:ln w="9525">
            <a:noFill/>
            <a:miter lim="800000"/>
            <a:headEnd/>
            <a:tailEnd/>
          </a:ln>
        </p:spPr>
      </p:pic>
      <p:pic>
        <p:nvPicPr>
          <p:cNvPr id="16" name="15 Imagen" descr="46 san vicente de alcantara.jpg"/>
          <p:cNvPicPr>
            <a:picLocks noChangeAspect="1"/>
          </p:cNvPicPr>
          <p:nvPr/>
        </p:nvPicPr>
        <p:blipFill>
          <a:blip r:embed="rId2" cstate="print"/>
          <a:srcRect l="75200" t="12199" r="12199" b="75200"/>
          <a:stretch>
            <a:fillRect/>
          </a:stretch>
        </p:blipFill>
        <p:spPr bwMode="auto">
          <a:xfrm>
            <a:off x="6875463" y="696913"/>
            <a:ext cx="1152525" cy="720725"/>
          </a:xfrm>
          <a:prstGeom prst="rect">
            <a:avLst/>
          </a:prstGeom>
          <a:noFill/>
          <a:ln w="9525">
            <a:noFill/>
            <a:miter lim="800000"/>
            <a:headEnd/>
            <a:tailEnd/>
          </a:ln>
        </p:spPr>
      </p:pic>
      <p:pic>
        <p:nvPicPr>
          <p:cNvPr id="17" name="16 Imagen" descr="46 san vicente de alcantara.jpg"/>
          <p:cNvPicPr>
            <a:picLocks noChangeAspect="1"/>
          </p:cNvPicPr>
          <p:nvPr/>
        </p:nvPicPr>
        <p:blipFill>
          <a:blip r:embed="rId2" cstate="print"/>
          <a:srcRect l="87907" t="12199" b="75200"/>
          <a:stretch>
            <a:fillRect/>
          </a:stretch>
        </p:blipFill>
        <p:spPr bwMode="auto">
          <a:xfrm>
            <a:off x="8027988" y="696913"/>
            <a:ext cx="1116012" cy="720725"/>
          </a:xfrm>
          <a:prstGeom prst="rect">
            <a:avLst/>
          </a:prstGeom>
          <a:noFill/>
          <a:ln w="9525">
            <a:noFill/>
            <a:miter lim="800000"/>
            <a:headEnd/>
            <a:tailEnd/>
          </a:ln>
        </p:spPr>
      </p:pic>
      <p:pic>
        <p:nvPicPr>
          <p:cNvPr id="18" name="17 Imagen" descr="46 san vicente de alcantara.jpg"/>
          <p:cNvPicPr>
            <a:picLocks noChangeAspect="1"/>
          </p:cNvPicPr>
          <p:nvPr/>
        </p:nvPicPr>
        <p:blipFill>
          <a:blip r:embed="rId2" cstate="print"/>
          <a:srcRect l="75200" r="12199" b="87801"/>
          <a:stretch>
            <a:fillRect/>
          </a:stretch>
        </p:blipFill>
        <p:spPr bwMode="auto">
          <a:xfrm>
            <a:off x="6875463" y="0"/>
            <a:ext cx="1152525" cy="696913"/>
          </a:xfrm>
          <a:prstGeom prst="rect">
            <a:avLst/>
          </a:prstGeom>
          <a:noFill/>
          <a:ln w="9525">
            <a:noFill/>
            <a:miter lim="800000"/>
            <a:headEnd/>
            <a:tailEnd/>
          </a:ln>
        </p:spPr>
      </p:pic>
      <p:pic>
        <p:nvPicPr>
          <p:cNvPr id="19" name="18 Imagen" descr="46 san vicente de alcantara.jpg"/>
          <p:cNvPicPr>
            <a:picLocks noChangeAspect="1"/>
          </p:cNvPicPr>
          <p:nvPr/>
        </p:nvPicPr>
        <p:blipFill>
          <a:blip r:embed="rId2" cstate="print"/>
          <a:srcRect l="87799" t="24800" b="62601"/>
          <a:stretch>
            <a:fillRect/>
          </a:stretch>
        </p:blipFill>
        <p:spPr bwMode="auto">
          <a:xfrm>
            <a:off x="8027988" y="1417638"/>
            <a:ext cx="1116012" cy="719137"/>
          </a:xfrm>
          <a:prstGeom prst="rect">
            <a:avLst/>
          </a:prstGeom>
          <a:noFill/>
          <a:ln w="9525">
            <a:noFill/>
            <a:miter lim="800000"/>
            <a:headEnd/>
            <a:tailEnd/>
          </a:ln>
        </p:spPr>
      </p:pic>
      <p:pic>
        <p:nvPicPr>
          <p:cNvPr id="20" name="19 Imagen" descr="46 san vicente de alcantara.jpg"/>
          <p:cNvPicPr>
            <a:picLocks noChangeAspect="1"/>
          </p:cNvPicPr>
          <p:nvPr/>
        </p:nvPicPr>
        <p:blipFill>
          <a:blip r:embed="rId2" cstate="print"/>
          <a:srcRect l="75200" t="24800" r="12199" b="62601"/>
          <a:stretch>
            <a:fillRect/>
          </a:stretch>
        </p:blipFill>
        <p:spPr bwMode="auto">
          <a:xfrm>
            <a:off x="6875463" y="1417638"/>
            <a:ext cx="1152525" cy="719137"/>
          </a:xfrm>
          <a:prstGeom prst="rect">
            <a:avLst/>
          </a:prstGeom>
          <a:noFill/>
          <a:ln w="9525">
            <a:noFill/>
            <a:miter lim="800000"/>
            <a:headEnd/>
            <a:tailEnd/>
          </a:ln>
        </p:spPr>
      </p:pic>
      <p:pic>
        <p:nvPicPr>
          <p:cNvPr id="21" name="20 Imagen" descr="46 san vicente de alcantara.jpg"/>
          <p:cNvPicPr>
            <a:picLocks noChangeAspect="1"/>
          </p:cNvPicPr>
          <p:nvPr/>
        </p:nvPicPr>
        <p:blipFill>
          <a:blip r:embed="rId2" cstate="print"/>
          <a:srcRect l="61812" t="24800" r="24800" b="62601"/>
          <a:stretch>
            <a:fillRect/>
          </a:stretch>
        </p:blipFill>
        <p:spPr bwMode="auto">
          <a:xfrm>
            <a:off x="5651500" y="1417638"/>
            <a:ext cx="1223963" cy="719137"/>
          </a:xfrm>
          <a:prstGeom prst="rect">
            <a:avLst/>
          </a:prstGeom>
          <a:noFill/>
          <a:ln w="9525">
            <a:noFill/>
            <a:miter lim="800000"/>
            <a:headEnd/>
            <a:tailEnd/>
          </a:ln>
        </p:spPr>
      </p:pic>
      <p:pic>
        <p:nvPicPr>
          <p:cNvPr id="22" name="21 Imagen" descr="46 san vicente de alcantara.jpg"/>
          <p:cNvPicPr>
            <a:picLocks noChangeAspect="1"/>
          </p:cNvPicPr>
          <p:nvPr/>
        </p:nvPicPr>
        <p:blipFill>
          <a:blip r:embed="rId2" cstate="print"/>
          <a:srcRect l="50000" t="24800" r="37399" b="62601"/>
          <a:stretch>
            <a:fillRect/>
          </a:stretch>
        </p:blipFill>
        <p:spPr bwMode="auto">
          <a:xfrm>
            <a:off x="4572000" y="1417638"/>
            <a:ext cx="1152525" cy="719137"/>
          </a:xfrm>
          <a:prstGeom prst="rect">
            <a:avLst/>
          </a:prstGeom>
          <a:noFill/>
          <a:ln w="9525">
            <a:noFill/>
            <a:miter lim="800000"/>
            <a:headEnd/>
            <a:tailEnd/>
          </a:ln>
        </p:spPr>
      </p:pic>
      <p:pic>
        <p:nvPicPr>
          <p:cNvPr id="23" name="22 Imagen" descr="46 san vicente de alcantara.jpg"/>
          <p:cNvPicPr>
            <a:picLocks noChangeAspect="1"/>
          </p:cNvPicPr>
          <p:nvPr/>
        </p:nvPicPr>
        <p:blipFill>
          <a:blip r:embed="rId2" cstate="print"/>
          <a:srcRect l="37399" t="24800" r="50000" b="62601"/>
          <a:stretch>
            <a:fillRect/>
          </a:stretch>
        </p:blipFill>
        <p:spPr bwMode="auto">
          <a:xfrm>
            <a:off x="3419475" y="1417638"/>
            <a:ext cx="1152525" cy="719137"/>
          </a:xfrm>
          <a:prstGeom prst="rect">
            <a:avLst/>
          </a:prstGeom>
          <a:noFill/>
          <a:ln w="9525">
            <a:noFill/>
            <a:miter lim="800000"/>
            <a:headEnd/>
            <a:tailEnd/>
          </a:ln>
        </p:spPr>
      </p:pic>
      <p:pic>
        <p:nvPicPr>
          <p:cNvPr id="24" name="23 Imagen" descr="46 san vicente de alcantara.jpg"/>
          <p:cNvPicPr>
            <a:picLocks noChangeAspect="1"/>
          </p:cNvPicPr>
          <p:nvPr/>
        </p:nvPicPr>
        <p:blipFill>
          <a:blip r:embed="rId2" cstate="print"/>
          <a:srcRect l="24800" t="24800" r="62601" b="62601"/>
          <a:stretch>
            <a:fillRect/>
          </a:stretch>
        </p:blipFill>
        <p:spPr bwMode="auto">
          <a:xfrm>
            <a:off x="2268538" y="1417638"/>
            <a:ext cx="1150937" cy="719137"/>
          </a:xfrm>
          <a:prstGeom prst="rect">
            <a:avLst/>
          </a:prstGeom>
          <a:noFill/>
          <a:ln w="9525">
            <a:noFill/>
            <a:miter lim="800000"/>
            <a:headEnd/>
            <a:tailEnd/>
          </a:ln>
        </p:spPr>
      </p:pic>
      <p:pic>
        <p:nvPicPr>
          <p:cNvPr id="25" name="24 Imagen" descr="46 san vicente de alcantara.jpg"/>
          <p:cNvPicPr>
            <a:picLocks noChangeAspect="1"/>
          </p:cNvPicPr>
          <p:nvPr/>
        </p:nvPicPr>
        <p:blipFill>
          <a:blip r:embed="rId2" cstate="print"/>
          <a:srcRect l="12199" t="24800" r="75200" b="62601"/>
          <a:stretch>
            <a:fillRect/>
          </a:stretch>
        </p:blipFill>
        <p:spPr bwMode="auto">
          <a:xfrm>
            <a:off x="1116013" y="1417638"/>
            <a:ext cx="1152525" cy="719137"/>
          </a:xfrm>
          <a:prstGeom prst="rect">
            <a:avLst/>
          </a:prstGeom>
          <a:noFill/>
          <a:ln w="9525">
            <a:noFill/>
            <a:miter lim="800000"/>
            <a:headEnd/>
            <a:tailEnd/>
          </a:ln>
        </p:spPr>
      </p:pic>
      <p:pic>
        <p:nvPicPr>
          <p:cNvPr id="26" name="25 Imagen" descr="46 san vicente de alcantara.jpg"/>
          <p:cNvPicPr>
            <a:picLocks noChangeAspect="1"/>
          </p:cNvPicPr>
          <p:nvPr/>
        </p:nvPicPr>
        <p:blipFill>
          <a:blip r:embed="rId2" cstate="print"/>
          <a:srcRect t="23540" r="87907" b="62601"/>
          <a:stretch>
            <a:fillRect/>
          </a:stretch>
        </p:blipFill>
        <p:spPr bwMode="auto">
          <a:xfrm>
            <a:off x="11113" y="1344613"/>
            <a:ext cx="1104900" cy="792162"/>
          </a:xfrm>
          <a:prstGeom prst="rect">
            <a:avLst/>
          </a:prstGeom>
          <a:noFill/>
          <a:ln w="9525">
            <a:noFill/>
            <a:miter lim="800000"/>
            <a:headEnd/>
            <a:tailEnd/>
          </a:ln>
        </p:spPr>
      </p:pic>
      <p:pic>
        <p:nvPicPr>
          <p:cNvPr id="27" name="26 Imagen" descr="46 san vicente de alcantara.jpg"/>
          <p:cNvPicPr>
            <a:picLocks noChangeAspect="1"/>
          </p:cNvPicPr>
          <p:nvPr/>
        </p:nvPicPr>
        <p:blipFill>
          <a:blip r:embed="rId2" cstate="print"/>
          <a:srcRect l="86224" t="37399" b="50000"/>
          <a:stretch>
            <a:fillRect/>
          </a:stretch>
        </p:blipFill>
        <p:spPr bwMode="auto">
          <a:xfrm>
            <a:off x="7885113" y="2136775"/>
            <a:ext cx="1258887" cy="720725"/>
          </a:xfrm>
          <a:prstGeom prst="rect">
            <a:avLst/>
          </a:prstGeom>
          <a:noFill/>
          <a:ln w="9525">
            <a:noFill/>
            <a:miter lim="800000"/>
            <a:headEnd/>
            <a:tailEnd/>
          </a:ln>
        </p:spPr>
      </p:pic>
      <p:pic>
        <p:nvPicPr>
          <p:cNvPr id="28" name="27 Imagen" descr="46 san vicente de alcantara.jpg"/>
          <p:cNvPicPr>
            <a:picLocks noChangeAspect="1"/>
          </p:cNvPicPr>
          <p:nvPr/>
        </p:nvPicPr>
        <p:blipFill>
          <a:blip r:embed="rId2" cstate="print"/>
          <a:srcRect l="75200" t="37399" r="12199" b="50000"/>
          <a:stretch>
            <a:fillRect/>
          </a:stretch>
        </p:blipFill>
        <p:spPr bwMode="auto">
          <a:xfrm>
            <a:off x="6875463" y="2136775"/>
            <a:ext cx="1152525" cy="720725"/>
          </a:xfrm>
          <a:prstGeom prst="rect">
            <a:avLst/>
          </a:prstGeom>
          <a:noFill/>
          <a:ln w="9525">
            <a:noFill/>
            <a:miter lim="800000"/>
            <a:headEnd/>
            <a:tailEnd/>
          </a:ln>
        </p:spPr>
      </p:pic>
      <p:pic>
        <p:nvPicPr>
          <p:cNvPr id="29" name="28 Imagen" descr="46 san vicente de alcantara.jpg"/>
          <p:cNvPicPr>
            <a:picLocks noChangeAspect="1"/>
          </p:cNvPicPr>
          <p:nvPr/>
        </p:nvPicPr>
        <p:blipFill>
          <a:blip r:embed="rId2" cstate="print"/>
          <a:srcRect l="62601" t="37399" r="24800" b="50000"/>
          <a:stretch>
            <a:fillRect/>
          </a:stretch>
        </p:blipFill>
        <p:spPr bwMode="auto">
          <a:xfrm>
            <a:off x="5724525" y="2136775"/>
            <a:ext cx="1150938" cy="720725"/>
          </a:xfrm>
          <a:prstGeom prst="rect">
            <a:avLst/>
          </a:prstGeom>
          <a:noFill/>
          <a:ln w="9525">
            <a:noFill/>
            <a:miter lim="800000"/>
            <a:headEnd/>
            <a:tailEnd/>
          </a:ln>
        </p:spPr>
      </p:pic>
      <p:pic>
        <p:nvPicPr>
          <p:cNvPr id="30" name="29 Imagen" descr="46 san vicente de alcantara.jpg"/>
          <p:cNvPicPr>
            <a:picLocks noChangeAspect="1"/>
          </p:cNvPicPr>
          <p:nvPr/>
        </p:nvPicPr>
        <p:blipFill>
          <a:blip r:embed="rId2" cstate="print"/>
          <a:srcRect l="50000" t="37399" r="37399" b="50000"/>
          <a:stretch>
            <a:fillRect/>
          </a:stretch>
        </p:blipFill>
        <p:spPr bwMode="auto">
          <a:xfrm>
            <a:off x="4572000" y="2136775"/>
            <a:ext cx="1152525" cy="720725"/>
          </a:xfrm>
          <a:prstGeom prst="rect">
            <a:avLst/>
          </a:prstGeom>
          <a:noFill/>
          <a:ln w="9525">
            <a:noFill/>
            <a:miter lim="800000"/>
            <a:headEnd/>
            <a:tailEnd/>
          </a:ln>
        </p:spPr>
      </p:pic>
      <p:pic>
        <p:nvPicPr>
          <p:cNvPr id="31" name="30 Imagen" descr="46 san vicente de alcantara.jpg"/>
          <p:cNvPicPr>
            <a:picLocks noChangeAspect="1"/>
          </p:cNvPicPr>
          <p:nvPr/>
        </p:nvPicPr>
        <p:blipFill>
          <a:blip r:embed="rId2" cstate="print"/>
          <a:srcRect l="37399" t="37399" r="50000" b="50000"/>
          <a:stretch>
            <a:fillRect/>
          </a:stretch>
        </p:blipFill>
        <p:spPr bwMode="auto">
          <a:xfrm>
            <a:off x="3419475" y="2136775"/>
            <a:ext cx="1152525" cy="720725"/>
          </a:xfrm>
          <a:prstGeom prst="rect">
            <a:avLst/>
          </a:prstGeom>
          <a:noFill/>
          <a:ln w="9525">
            <a:noFill/>
            <a:miter lim="800000"/>
            <a:headEnd/>
            <a:tailEnd/>
          </a:ln>
        </p:spPr>
      </p:pic>
      <p:pic>
        <p:nvPicPr>
          <p:cNvPr id="32" name="31 Imagen" descr="46 san vicente de alcantara.jpg"/>
          <p:cNvPicPr>
            <a:picLocks noChangeAspect="1"/>
          </p:cNvPicPr>
          <p:nvPr/>
        </p:nvPicPr>
        <p:blipFill>
          <a:blip r:embed="rId2" cstate="print"/>
          <a:srcRect l="24800" t="37399" r="62601" b="50000"/>
          <a:stretch>
            <a:fillRect/>
          </a:stretch>
        </p:blipFill>
        <p:spPr bwMode="auto">
          <a:xfrm>
            <a:off x="2268538" y="2136775"/>
            <a:ext cx="1150937" cy="720725"/>
          </a:xfrm>
          <a:prstGeom prst="rect">
            <a:avLst/>
          </a:prstGeom>
          <a:noFill/>
          <a:ln w="9525">
            <a:noFill/>
            <a:miter lim="800000"/>
            <a:headEnd/>
            <a:tailEnd/>
          </a:ln>
        </p:spPr>
      </p:pic>
      <p:pic>
        <p:nvPicPr>
          <p:cNvPr id="33" name="32 Imagen" descr="46 san vicente de alcantara.jpg"/>
          <p:cNvPicPr>
            <a:picLocks noChangeAspect="1"/>
          </p:cNvPicPr>
          <p:nvPr/>
        </p:nvPicPr>
        <p:blipFill>
          <a:blip r:embed="rId2" cstate="print"/>
          <a:srcRect l="12199" t="37399" r="75200" b="50000"/>
          <a:stretch>
            <a:fillRect/>
          </a:stretch>
        </p:blipFill>
        <p:spPr bwMode="auto">
          <a:xfrm>
            <a:off x="1116013" y="2136775"/>
            <a:ext cx="1152525" cy="720725"/>
          </a:xfrm>
          <a:prstGeom prst="rect">
            <a:avLst/>
          </a:prstGeom>
          <a:noFill/>
          <a:ln w="9525">
            <a:noFill/>
            <a:miter lim="800000"/>
            <a:headEnd/>
            <a:tailEnd/>
          </a:ln>
        </p:spPr>
      </p:pic>
      <p:pic>
        <p:nvPicPr>
          <p:cNvPr id="34" name="33 Imagen" descr="46 san vicente de alcantara.jpg"/>
          <p:cNvPicPr>
            <a:picLocks noChangeAspect="1"/>
          </p:cNvPicPr>
          <p:nvPr/>
        </p:nvPicPr>
        <p:blipFill>
          <a:blip r:embed="rId2" cstate="print"/>
          <a:srcRect t="37399" r="87801" b="50000"/>
          <a:stretch>
            <a:fillRect/>
          </a:stretch>
        </p:blipFill>
        <p:spPr bwMode="auto">
          <a:xfrm>
            <a:off x="0" y="2136775"/>
            <a:ext cx="1116013" cy="720725"/>
          </a:xfrm>
          <a:prstGeom prst="rect">
            <a:avLst/>
          </a:prstGeom>
          <a:noFill/>
          <a:ln w="9525">
            <a:noFill/>
            <a:miter lim="800000"/>
            <a:headEnd/>
            <a:tailEnd/>
          </a:ln>
        </p:spPr>
      </p:pic>
      <p:pic>
        <p:nvPicPr>
          <p:cNvPr id="35" name="34 Imagen" descr="46 san vicente de alcantara.jpg"/>
          <p:cNvPicPr>
            <a:picLocks noChangeAspect="1"/>
          </p:cNvPicPr>
          <p:nvPr/>
        </p:nvPicPr>
        <p:blipFill>
          <a:blip r:embed="rId2" cstate="print"/>
          <a:srcRect t="50000" r="87801" b="37399"/>
          <a:stretch>
            <a:fillRect/>
          </a:stretch>
        </p:blipFill>
        <p:spPr bwMode="auto">
          <a:xfrm>
            <a:off x="0" y="2857500"/>
            <a:ext cx="1116013" cy="720725"/>
          </a:xfrm>
          <a:prstGeom prst="rect">
            <a:avLst/>
          </a:prstGeom>
          <a:noFill/>
          <a:ln w="9525">
            <a:noFill/>
            <a:miter lim="800000"/>
            <a:headEnd/>
            <a:tailEnd/>
          </a:ln>
        </p:spPr>
      </p:pic>
      <p:pic>
        <p:nvPicPr>
          <p:cNvPr id="36" name="35 Imagen" descr="46 san vicente de alcantara.jpg"/>
          <p:cNvPicPr>
            <a:picLocks noChangeAspect="1"/>
          </p:cNvPicPr>
          <p:nvPr/>
        </p:nvPicPr>
        <p:blipFill>
          <a:blip r:embed="rId2" cstate="print"/>
          <a:srcRect l="12199" t="50000" r="75200" b="37399"/>
          <a:stretch>
            <a:fillRect/>
          </a:stretch>
        </p:blipFill>
        <p:spPr bwMode="auto">
          <a:xfrm>
            <a:off x="1116013" y="2857500"/>
            <a:ext cx="1152525" cy="720725"/>
          </a:xfrm>
          <a:prstGeom prst="rect">
            <a:avLst/>
          </a:prstGeom>
          <a:noFill/>
          <a:ln w="9525">
            <a:noFill/>
            <a:miter lim="800000"/>
            <a:headEnd/>
            <a:tailEnd/>
          </a:ln>
        </p:spPr>
      </p:pic>
      <p:pic>
        <p:nvPicPr>
          <p:cNvPr id="37" name="36 Imagen" descr="46 san vicente de alcantara.jpg"/>
          <p:cNvPicPr>
            <a:picLocks noChangeAspect="1"/>
          </p:cNvPicPr>
          <p:nvPr/>
        </p:nvPicPr>
        <p:blipFill>
          <a:blip r:embed="rId2" cstate="print"/>
          <a:srcRect l="24800" t="50000" r="62601" b="37399"/>
          <a:stretch>
            <a:fillRect/>
          </a:stretch>
        </p:blipFill>
        <p:spPr bwMode="auto">
          <a:xfrm>
            <a:off x="2268538" y="2857500"/>
            <a:ext cx="1150937" cy="720725"/>
          </a:xfrm>
          <a:prstGeom prst="rect">
            <a:avLst/>
          </a:prstGeom>
          <a:noFill/>
          <a:ln w="9525">
            <a:noFill/>
            <a:miter lim="800000"/>
            <a:headEnd/>
            <a:tailEnd/>
          </a:ln>
        </p:spPr>
      </p:pic>
      <p:pic>
        <p:nvPicPr>
          <p:cNvPr id="38" name="37 Imagen" descr="46 san vicente de alcantara.jpg"/>
          <p:cNvPicPr>
            <a:picLocks noChangeAspect="1"/>
          </p:cNvPicPr>
          <p:nvPr/>
        </p:nvPicPr>
        <p:blipFill>
          <a:blip r:embed="rId2" cstate="print"/>
          <a:srcRect l="37399" t="50000" r="50000" b="37399"/>
          <a:stretch>
            <a:fillRect/>
          </a:stretch>
        </p:blipFill>
        <p:spPr bwMode="auto">
          <a:xfrm>
            <a:off x="3419475" y="2857500"/>
            <a:ext cx="1152525" cy="720725"/>
          </a:xfrm>
          <a:prstGeom prst="rect">
            <a:avLst/>
          </a:prstGeom>
          <a:noFill/>
          <a:ln w="9525">
            <a:noFill/>
            <a:miter lim="800000"/>
            <a:headEnd/>
            <a:tailEnd/>
          </a:ln>
        </p:spPr>
      </p:pic>
      <p:pic>
        <p:nvPicPr>
          <p:cNvPr id="39" name="38 Imagen" descr="46 san vicente de alcantara.jpg"/>
          <p:cNvPicPr>
            <a:picLocks noChangeAspect="1"/>
          </p:cNvPicPr>
          <p:nvPr/>
        </p:nvPicPr>
        <p:blipFill>
          <a:blip r:embed="rId2" cstate="print"/>
          <a:srcRect l="50000" t="50000" r="37399" b="37399"/>
          <a:stretch>
            <a:fillRect/>
          </a:stretch>
        </p:blipFill>
        <p:spPr bwMode="auto">
          <a:xfrm>
            <a:off x="4572000" y="2857500"/>
            <a:ext cx="1152525" cy="720725"/>
          </a:xfrm>
          <a:prstGeom prst="rect">
            <a:avLst/>
          </a:prstGeom>
          <a:noFill/>
          <a:ln w="9525">
            <a:noFill/>
            <a:miter lim="800000"/>
            <a:headEnd/>
            <a:tailEnd/>
          </a:ln>
        </p:spPr>
      </p:pic>
      <p:pic>
        <p:nvPicPr>
          <p:cNvPr id="40" name="39 Imagen" descr="46 san vicente de alcantara.jpg"/>
          <p:cNvPicPr>
            <a:picLocks noChangeAspect="1"/>
          </p:cNvPicPr>
          <p:nvPr/>
        </p:nvPicPr>
        <p:blipFill>
          <a:blip r:embed="rId2" cstate="print"/>
          <a:srcRect l="62601" t="50000" r="24800" b="37399"/>
          <a:stretch>
            <a:fillRect/>
          </a:stretch>
        </p:blipFill>
        <p:spPr bwMode="auto">
          <a:xfrm>
            <a:off x="5724525" y="2857500"/>
            <a:ext cx="1150938" cy="720725"/>
          </a:xfrm>
          <a:prstGeom prst="rect">
            <a:avLst/>
          </a:prstGeom>
          <a:noFill/>
          <a:ln w="9525">
            <a:noFill/>
            <a:miter lim="800000"/>
            <a:headEnd/>
            <a:tailEnd/>
          </a:ln>
        </p:spPr>
      </p:pic>
      <p:pic>
        <p:nvPicPr>
          <p:cNvPr id="41" name="40 Imagen" descr="46 san vicente de alcantara.jpg"/>
          <p:cNvPicPr>
            <a:picLocks noChangeAspect="1"/>
          </p:cNvPicPr>
          <p:nvPr/>
        </p:nvPicPr>
        <p:blipFill>
          <a:blip r:embed="rId2" cstate="print"/>
          <a:srcRect l="75200" t="50000" r="12199" b="37399"/>
          <a:stretch>
            <a:fillRect/>
          </a:stretch>
        </p:blipFill>
        <p:spPr bwMode="auto">
          <a:xfrm>
            <a:off x="6875463" y="2857500"/>
            <a:ext cx="1152525" cy="720725"/>
          </a:xfrm>
          <a:prstGeom prst="rect">
            <a:avLst/>
          </a:prstGeom>
          <a:noFill/>
          <a:ln w="9525">
            <a:noFill/>
            <a:miter lim="800000"/>
            <a:headEnd/>
            <a:tailEnd/>
          </a:ln>
        </p:spPr>
      </p:pic>
      <p:pic>
        <p:nvPicPr>
          <p:cNvPr id="42" name="41 Imagen" descr="46 san vicente de alcantara.jpg"/>
          <p:cNvPicPr>
            <a:picLocks noChangeAspect="1"/>
          </p:cNvPicPr>
          <p:nvPr/>
        </p:nvPicPr>
        <p:blipFill>
          <a:blip r:embed="rId2" cstate="print"/>
          <a:srcRect l="87801" t="50000" b="37399"/>
          <a:stretch>
            <a:fillRect/>
          </a:stretch>
        </p:blipFill>
        <p:spPr bwMode="auto">
          <a:xfrm>
            <a:off x="8027988" y="2857500"/>
            <a:ext cx="1116012" cy="720725"/>
          </a:xfrm>
          <a:prstGeom prst="rect">
            <a:avLst/>
          </a:prstGeom>
          <a:noFill/>
          <a:ln w="9525">
            <a:noFill/>
            <a:miter lim="800000"/>
            <a:headEnd/>
            <a:tailEnd/>
          </a:ln>
        </p:spPr>
      </p:pic>
      <p:pic>
        <p:nvPicPr>
          <p:cNvPr id="43" name="42 Imagen" descr="46 san vicente de alcantara.jpg"/>
          <p:cNvPicPr>
            <a:picLocks noChangeAspect="1"/>
          </p:cNvPicPr>
          <p:nvPr/>
        </p:nvPicPr>
        <p:blipFill>
          <a:blip r:embed="rId2" cstate="print"/>
          <a:srcRect l="87799" t="62601" b="24800"/>
          <a:stretch>
            <a:fillRect/>
          </a:stretch>
        </p:blipFill>
        <p:spPr bwMode="auto">
          <a:xfrm>
            <a:off x="8027988" y="3578225"/>
            <a:ext cx="1116012" cy="719138"/>
          </a:xfrm>
          <a:prstGeom prst="rect">
            <a:avLst/>
          </a:prstGeom>
          <a:noFill/>
          <a:ln w="9525">
            <a:noFill/>
            <a:miter lim="800000"/>
            <a:headEnd/>
            <a:tailEnd/>
          </a:ln>
        </p:spPr>
      </p:pic>
      <p:pic>
        <p:nvPicPr>
          <p:cNvPr id="44" name="43 Imagen" descr="46 san vicente de alcantara.jpg"/>
          <p:cNvPicPr>
            <a:picLocks noChangeAspect="1"/>
          </p:cNvPicPr>
          <p:nvPr/>
        </p:nvPicPr>
        <p:blipFill>
          <a:blip r:embed="rId2" cstate="print"/>
          <a:srcRect l="75200" t="62601" r="12199" b="24800"/>
          <a:stretch>
            <a:fillRect/>
          </a:stretch>
        </p:blipFill>
        <p:spPr bwMode="auto">
          <a:xfrm>
            <a:off x="6875463" y="3578225"/>
            <a:ext cx="1152525" cy="719138"/>
          </a:xfrm>
          <a:prstGeom prst="rect">
            <a:avLst/>
          </a:prstGeom>
          <a:noFill/>
          <a:ln w="9525">
            <a:noFill/>
            <a:miter lim="800000"/>
            <a:headEnd/>
            <a:tailEnd/>
          </a:ln>
        </p:spPr>
      </p:pic>
      <p:pic>
        <p:nvPicPr>
          <p:cNvPr id="45" name="44 Imagen" descr="46 san vicente de alcantara.jpg"/>
          <p:cNvPicPr>
            <a:picLocks noChangeAspect="1"/>
          </p:cNvPicPr>
          <p:nvPr/>
        </p:nvPicPr>
        <p:blipFill>
          <a:blip r:embed="rId2" cstate="print"/>
          <a:srcRect l="62601" t="62601" r="24800" b="24800"/>
          <a:stretch>
            <a:fillRect/>
          </a:stretch>
        </p:blipFill>
        <p:spPr bwMode="auto">
          <a:xfrm>
            <a:off x="5724525" y="3578225"/>
            <a:ext cx="1150938" cy="719138"/>
          </a:xfrm>
          <a:prstGeom prst="rect">
            <a:avLst/>
          </a:prstGeom>
          <a:noFill/>
          <a:ln w="9525">
            <a:noFill/>
            <a:miter lim="800000"/>
            <a:headEnd/>
            <a:tailEnd/>
          </a:ln>
        </p:spPr>
      </p:pic>
      <p:pic>
        <p:nvPicPr>
          <p:cNvPr id="46" name="45 Imagen" descr="46 san vicente de alcantara.jpg"/>
          <p:cNvPicPr>
            <a:picLocks noChangeAspect="1"/>
          </p:cNvPicPr>
          <p:nvPr/>
        </p:nvPicPr>
        <p:blipFill>
          <a:blip r:embed="rId2" cstate="print"/>
          <a:srcRect l="50000" t="62601" r="37399" b="24800"/>
          <a:stretch>
            <a:fillRect/>
          </a:stretch>
        </p:blipFill>
        <p:spPr bwMode="auto">
          <a:xfrm>
            <a:off x="4572000" y="3578225"/>
            <a:ext cx="1152525" cy="719138"/>
          </a:xfrm>
          <a:prstGeom prst="rect">
            <a:avLst/>
          </a:prstGeom>
          <a:noFill/>
          <a:ln w="9525">
            <a:noFill/>
            <a:miter lim="800000"/>
            <a:headEnd/>
            <a:tailEnd/>
          </a:ln>
        </p:spPr>
      </p:pic>
      <p:pic>
        <p:nvPicPr>
          <p:cNvPr id="47" name="46 Imagen" descr="46 san vicente de alcantara.jpg"/>
          <p:cNvPicPr>
            <a:picLocks noChangeAspect="1"/>
          </p:cNvPicPr>
          <p:nvPr/>
        </p:nvPicPr>
        <p:blipFill>
          <a:blip r:embed="rId2" cstate="print"/>
          <a:srcRect l="37399" t="62601" r="50000" b="24800"/>
          <a:stretch>
            <a:fillRect/>
          </a:stretch>
        </p:blipFill>
        <p:spPr bwMode="auto">
          <a:xfrm>
            <a:off x="3419475" y="3578225"/>
            <a:ext cx="1152525" cy="719138"/>
          </a:xfrm>
          <a:prstGeom prst="rect">
            <a:avLst/>
          </a:prstGeom>
          <a:noFill/>
          <a:ln w="9525">
            <a:noFill/>
            <a:miter lim="800000"/>
            <a:headEnd/>
            <a:tailEnd/>
          </a:ln>
        </p:spPr>
      </p:pic>
      <p:pic>
        <p:nvPicPr>
          <p:cNvPr id="48" name="47 Imagen" descr="46 san vicente de alcantara.jpg"/>
          <p:cNvPicPr>
            <a:picLocks noChangeAspect="1"/>
          </p:cNvPicPr>
          <p:nvPr/>
        </p:nvPicPr>
        <p:blipFill>
          <a:blip r:embed="rId2" cstate="print"/>
          <a:srcRect l="24800" t="62601" r="62601" b="24800"/>
          <a:stretch>
            <a:fillRect/>
          </a:stretch>
        </p:blipFill>
        <p:spPr bwMode="auto">
          <a:xfrm>
            <a:off x="2268538" y="3578225"/>
            <a:ext cx="1150937" cy="719138"/>
          </a:xfrm>
          <a:prstGeom prst="rect">
            <a:avLst/>
          </a:prstGeom>
          <a:noFill/>
          <a:ln w="9525">
            <a:noFill/>
            <a:miter lim="800000"/>
            <a:headEnd/>
            <a:tailEnd/>
          </a:ln>
        </p:spPr>
      </p:pic>
      <p:pic>
        <p:nvPicPr>
          <p:cNvPr id="49" name="48 Imagen" descr="46 san vicente de alcantara.jpg"/>
          <p:cNvPicPr>
            <a:picLocks noChangeAspect="1"/>
          </p:cNvPicPr>
          <p:nvPr/>
        </p:nvPicPr>
        <p:blipFill>
          <a:blip r:embed="rId2" cstate="print"/>
          <a:srcRect l="12199" t="62601" r="75200" b="24800"/>
          <a:stretch>
            <a:fillRect/>
          </a:stretch>
        </p:blipFill>
        <p:spPr bwMode="auto">
          <a:xfrm>
            <a:off x="1116013" y="3578225"/>
            <a:ext cx="1152525" cy="719138"/>
          </a:xfrm>
          <a:prstGeom prst="rect">
            <a:avLst/>
          </a:prstGeom>
          <a:noFill/>
          <a:ln w="9525">
            <a:noFill/>
            <a:miter lim="800000"/>
            <a:headEnd/>
            <a:tailEnd/>
          </a:ln>
        </p:spPr>
      </p:pic>
      <p:pic>
        <p:nvPicPr>
          <p:cNvPr id="50" name="49 Imagen" descr="46 san vicente de alcantara.jpg"/>
          <p:cNvPicPr>
            <a:picLocks noChangeAspect="1"/>
          </p:cNvPicPr>
          <p:nvPr/>
        </p:nvPicPr>
        <p:blipFill>
          <a:blip r:embed="rId2" cstate="print"/>
          <a:srcRect t="62601" r="87897" b="24800"/>
          <a:stretch>
            <a:fillRect/>
          </a:stretch>
        </p:blipFill>
        <p:spPr bwMode="auto">
          <a:xfrm>
            <a:off x="9525" y="3578225"/>
            <a:ext cx="1106488" cy="719138"/>
          </a:xfrm>
          <a:prstGeom prst="rect">
            <a:avLst/>
          </a:prstGeom>
          <a:noFill/>
          <a:ln w="9525">
            <a:noFill/>
            <a:miter lim="800000"/>
            <a:headEnd/>
            <a:tailEnd/>
          </a:ln>
        </p:spPr>
      </p:pic>
      <p:pic>
        <p:nvPicPr>
          <p:cNvPr id="51" name="50 Imagen" descr="46 san vicente de alcantara.jpg"/>
          <p:cNvPicPr>
            <a:picLocks noChangeAspect="1"/>
          </p:cNvPicPr>
          <p:nvPr/>
        </p:nvPicPr>
        <p:blipFill>
          <a:blip r:embed="rId2" cstate="print"/>
          <a:srcRect t="75200" r="87801" b="12199"/>
          <a:stretch>
            <a:fillRect/>
          </a:stretch>
        </p:blipFill>
        <p:spPr bwMode="auto">
          <a:xfrm>
            <a:off x="0" y="4297363"/>
            <a:ext cx="1116013" cy="720725"/>
          </a:xfrm>
          <a:prstGeom prst="rect">
            <a:avLst/>
          </a:prstGeom>
          <a:noFill/>
          <a:ln w="9525">
            <a:noFill/>
            <a:miter lim="800000"/>
            <a:headEnd/>
            <a:tailEnd/>
          </a:ln>
        </p:spPr>
      </p:pic>
      <p:pic>
        <p:nvPicPr>
          <p:cNvPr id="52" name="51 Imagen" descr="46 san vicente de alcantara.jpg"/>
          <p:cNvPicPr>
            <a:picLocks noChangeAspect="1"/>
          </p:cNvPicPr>
          <p:nvPr/>
        </p:nvPicPr>
        <p:blipFill>
          <a:blip r:embed="rId2" cstate="print"/>
          <a:srcRect l="12199" t="75200" r="75200" b="12199"/>
          <a:stretch>
            <a:fillRect/>
          </a:stretch>
        </p:blipFill>
        <p:spPr bwMode="auto">
          <a:xfrm>
            <a:off x="1116013" y="4297363"/>
            <a:ext cx="1152525" cy="720725"/>
          </a:xfrm>
          <a:prstGeom prst="rect">
            <a:avLst/>
          </a:prstGeom>
          <a:noFill/>
          <a:ln w="9525">
            <a:noFill/>
            <a:miter lim="800000"/>
            <a:headEnd/>
            <a:tailEnd/>
          </a:ln>
        </p:spPr>
      </p:pic>
      <p:pic>
        <p:nvPicPr>
          <p:cNvPr id="53" name="52 Imagen" descr="46 san vicente de alcantara.jpg"/>
          <p:cNvPicPr>
            <a:picLocks noChangeAspect="1"/>
          </p:cNvPicPr>
          <p:nvPr/>
        </p:nvPicPr>
        <p:blipFill>
          <a:blip r:embed="rId2" cstate="print"/>
          <a:srcRect l="24800" t="75200" r="62601" b="12199"/>
          <a:stretch>
            <a:fillRect/>
          </a:stretch>
        </p:blipFill>
        <p:spPr bwMode="auto">
          <a:xfrm>
            <a:off x="2268538" y="4297363"/>
            <a:ext cx="1150937" cy="720725"/>
          </a:xfrm>
          <a:prstGeom prst="rect">
            <a:avLst/>
          </a:prstGeom>
          <a:noFill/>
          <a:ln w="9525">
            <a:noFill/>
            <a:miter lim="800000"/>
            <a:headEnd/>
            <a:tailEnd/>
          </a:ln>
        </p:spPr>
      </p:pic>
      <p:pic>
        <p:nvPicPr>
          <p:cNvPr id="54" name="53 Imagen" descr="46 san vicente de alcantara.jpg"/>
          <p:cNvPicPr>
            <a:picLocks noChangeAspect="1"/>
          </p:cNvPicPr>
          <p:nvPr/>
        </p:nvPicPr>
        <p:blipFill>
          <a:blip r:embed="rId2" cstate="print"/>
          <a:srcRect l="37399" t="75200" r="50000" b="12199"/>
          <a:stretch>
            <a:fillRect/>
          </a:stretch>
        </p:blipFill>
        <p:spPr bwMode="auto">
          <a:xfrm>
            <a:off x="3419475" y="4297363"/>
            <a:ext cx="1152525" cy="720725"/>
          </a:xfrm>
          <a:prstGeom prst="rect">
            <a:avLst/>
          </a:prstGeom>
          <a:noFill/>
          <a:ln w="9525">
            <a:noFill/>
            <a:miter lim="800000"/>
            <a:headEnd/>
            <a:tailEnd/>
          </a:ln>
        </p:spPr>
      </p:pic>
      <p:pic>
        <p:nvPicPr>
          <p:cNvPr id="55" name="54 Imagen" descr="46 san vicente de alcantara.jpg"/>
          <p:cNvPicPr>
            <a:picLocks noChangeAspect="1"/>
          </p:cNvPicPr>
          <p:nvPr/>
        </p:nvPicPr>
        <p:blipFill>
          <a:blip r:embed="rId2" cstate="print"/>
          <a:srcRect l="50000" t="75200" r="37399" b="12199"/>
          <a:stretch>
            <a:fillRect/>
          </a:stretch>
        </p:blipFill>
        <p:spPr bwMode="auto">
          <a:xfrm>
            <a:off x="4572000" y="4297363"/>
            <a:ext cx="1152525" cy="720725"/>
          </a:xfrm>
          <a:prstGeom prst="rect">
            <a:avLst/>
          </a:prstGeom>
          <a:noFill/>
          <a:ln w="9525">
            <a:noFill/>
            <a:miter lim="800000"/>
            <a:headEnd/>
            <a:tailEnd/>
          </a:ln>
        </p:spPr>
      </p:pic>
      <p:pic>
        <p:nvPicPr>
          <p:cNvPr id="56" name="55 Imagen" descr="46 san vicente de alcantara.jpg"/>
          <p:cNvPicPr>
            <a:picLocks noChangeAspect="1"/>
          </p:cNvPicPr>
          <p:nvPr/>
        </p:nvPicPr>
        <p:blipFill>
          <a:blip r:embed="rId2" cstate="print"/>
          <a:srcRect l="62601" t="75200" r="24800" b="12199"/>
          <a:stretch>
            <a:fillRect/>
          </a:stretch>
        </p:blipFill>
        <p:spPr bwMode="auto">
          <a:xfrm>
            <a:off x="5724525" y="4297363"/>
            <a:ext cx="1150938" cy="720725"/>
          </a:xfrm>
          <a:prstGeom prst="rect">
            <a:avLst/>
          </a:prstGeom>
          <a:noFill/>
          <a:ln w="9525">
            <a:noFill/>
            <a:miter lim="800000"/>
            <a:headEnd/>
            <a:tailEnd/>
          </a:ln>
        </p:spPr>
      </p:pic>
      <p:pic>
        <p:nvPicPr>
          <p:cNvPr id="57" name="56 Imagen" descr="46 san vicente de alcantara.jpg"/>
          <p:cNvPicPr>
            <a:picLocks noChangeAspect="1"/>
          </p:cNvPicPr>
          <p:nvPr/>
        </p:nvPicPr>
        <p:blipFill>
          <a:blip r:embed="rId2" cstate="print"/>
          <a:srcRect l="75200" t="75200" r="12199" b="12199"/>
          <a:stretch>
            <a:fillRect/>
          </a:stretch>
        </p:blipFill>
        <p:spPr bwMode="auto">
          <a:xfrm>
            <a:off x="6875463" y="4297363"/>
            <a:ext cx="1152525" cy="720725"/>
          </a:xfrm>
          <a:prstGeom prst="rect">
            <a:avLst/>
          </a:prstGeom>
          <a:noFill/>
          <a:ln w="9525">
            <a:noFill/>
            <a:miter lim="800000"/>
            <a:headEnd/>
            <a:tailEnd/>
          </a:ln>
        </p:spPr>
      </p:pic>
      <p:pic>
        <p:nvPicPr>
          <p:cNvPr id="58" name="57 Imagen" descr="46 san vicente de alcantara.jpg"/>
          <p:cNvPicPr>
            <a:picLocks noChangeAspect="1"/>
          </p:cNvPicPr>
          <p:nvPr/>
        </p:nvPicPr>
        <p:blipFill>
          <a:blip r:embed="rId2" cstate="print"/>
          <a:srcRect l="87920" t="75200" b="12199"/>
          <a:stretch>
            <a:fillRect/>
          </a:stretch>
        </p:blipFill>
        <p:spPr bwMode="auto">
          <a:xfrm>
            <a:off x="8027988" y="4297363"/>
            <a:ext cx="1103312" cy="720725"/>
          </a:xfrm>
          <a:prstGeom prst="rect">
            <a:avLst/>
          </a:prstGeom>
          <a:noFill/>
          <a:ln w="9525">
            <a:noFill/>
            <a:miter lim="800000"/>
            <a:headEnd/>
            <a:tailEnd/>
          </a:ln>
        </p:spPr>
      </p:pic>
      <p:pic>
        <p:nvPicPr>
          <p:cNvPr id="59" name="58 Imagen" descr="46 san vicente de alcantara.jpg"/>
          <p:cNvPicPr>
            <a:picLocks noChangeAspect="1"/>
          </p:cNvPicPr>
          <p:nvPr/>
        </p:nvPicPr>
        <p:blipFill>
          <a:blip r:embed="rId2" cstate="print"/>
          <a:srcRect t="87801" r="87801"/>
          <a:stretch>
            <a:fillRect/>
          </a:stretch>
        </p:blipFill>
        <p:spPr bwMode="auto">
          <a:xfrm>
            <a:off x="0" y="5018088"/>
            <a:ext cx="1116013" cy="696912"/>
          </a:xfrm>
          <a:prstGeom prst="rect">
            <a:avLst/>
          </a:prstGeom>
          <a:noFill/>
          <a:ln w="9525">
            <a:noFill/>
            <a:miter lim="800000"/>
            <a:headEnd/>
            <a:tailEnd/>
          </a:ln>
        </p:spPr>
      </p:pic>
      <p:pic>
        <p:nvPicPr>
          <p:cNvPr id="60" name="59 Imagen" descr="46 san vicente de alcantara.jpg"/>
          <p:cNvPicPr>
            <a:picLocks noChangeAspect="1"/>
          </p:cNvPicPr>
          <p:nvPr/>
        </p:nvPicPr>
        <p:blipFill>
          <a:blip r:embed="rId2" cstate="print"/>
          <a:srcRect l="12199" t="87801" r="75201"/>
          <a:stretch>
            <a:fillRect/>
          </a:stretch>
        </p:blipFill>
        <p:spPr bwMode="auto">
          <a:xfrm>
            <a:off x="1116013" y="5018088"/>
            <a:ext cx="1152525" cy="696912"/>
          </a:xfrm>
          <a:prstGeom prst="rect">
            <a:avLst/>
          </a:prstGeom>
          <a:noFill/>
          <a:ln w="9525">
            <a:noFill/>
            <a:miter lim="800000"/>
            <a:headEnd/>
            <a:tailEnd/>
          </a:ln>
        </p:spPr>
      </p:pic>
      <p:pic>
        <p:nvPicPr>
          <p:cNvPr id="61" name="60 Imagen" descr="46 san vicente de alcantara.jpg"/>
          <p:cNvPicPr>
            <a:picLocks noChangeAspect="1"/>
          </p:cNvPicPr>
          <p:nvPr/>
        </p:nvPicPr>
        <p:blipFill>
          <a:blip r:embed="rId2" cstate="print"/>
          <a:srcRect l="24800" t="87801" r="62601"/>
          <a:stretch>
            <a:fillRect/>
          </a:stretch>
        </p:blipFill>
        <p:spPr bwMode="auto">
          <a:xfrm>
            <a:off x="2268538" y="5018088"/>
            <a:ext cx="1150937" cy="696912"/>
          </a:xfrm>
          <a:prstGeom prst="rect">
            <a:avLst/>
          </a:prstGeom>
          <a:noFill/>
          <a:ln w="9525">
            <a:noFill/>
            <a:miter lim="800000"/>
            <a:headEnd/>
            <a:tailEnd/>
          </a:ln>
        </p:spPr>
      </p:pic>
      <p:pic>
        <p:nvPicPr>
          <p:cNvPr id="62" name="61 Imagen" descr="46 san vicente de alcantara.jpg"/>
          <p:cNvPicPr>
            <a:picLocks noChangeAspect="1"/>
          </p:cNvPicPr>
          <p:nvPr/>
        </p:nvPicPr>
        <p:blipFill>
          <a:blip r:embed="rId2" cstate="print"/>
          <a:srcRect l="37399" t="87801" r="50000"/>
          <a:stretch>
            <a:fillRect/>
          </a:stretch>
        </p:blipFill>
        <p:spPr bwMode="auto">
          <a:xfrm>
            <a:off x="3419475" y="5018088"/>
            <a:ext cx="1152525" cy="696912"/>
          </a:xfrm>
          <a:prstGeom prst="rect">
            <a:avLst/>
          </a:prstGeom>
          <a:noFill/>
          <a:ln w="9525">
            <a:noFill/>
            <a:miter lim="800000"/>
            <a:headEnd/>
            <a:tailEnd/>
          </a:ln>
        </p:spPr>
      </p:pic>
      <p:pic>
        <p:nvPicPr>
          <p:cNvPr id="63" name="62 Imagen" descr="46 san vicente de alcantara.jpg"/>
          <p:cNvPicPr>
            <a:picLocks noChangeAspect="1"/>
          </p:cNvPicPr>
          <p:nvPr/>
        </p:nvPicPr>
        <p:blipFill>
          <a:blip r:embed="rId2" cstate="print"/>
          <a:srcRect l="50000" t="87801" r="37399"/>
          <a:stretch>
            <a:fillRect/>
          </a:stretch>
        </p:blipFill>
        <p:spPr bwMode="auto">
          <a:xfrm>
            <a:off x="4572000" y="5018088"/>
            <a:ext cx="1152525" cy="696912"/>
          </a:xfrm>
          <a:prstGeom prst="rect">
            <a:avLst/>
          </a:prstGeom>
          <a:noFill/>
          <a:ln w="9525">
            <a:noFill/>
            <a:miter lim="800000"/>
            <a:headEnd/>
            <a:tailEnd/>
          </a:ln>
        </p:spPr>
      </p:pic>
      <p:pic>
        <p:nvPicPr>
          <p:cNvPr id="64" name="63 Imagen" descr="46 san vicente de alcantara.jpg"/>
          <p:cNvPicPr>
            <a:picLocks noChangeAspect="1"/>
          </p:cNvPicPr>
          <p:nvPr/>
        </p:nvPicPr>
        <p:blipFill>
          <a:blip r:embed="rId2" cstate="print"/>
          <a:srcRect l="61813" t="87801" r="24800"/>
          <a:stretch>
            <a:fillRect/>
          </a:stretch>
        </p:blipFill>
        <p:spPr bwMode="auto">
          <a:xfrm>
            <a:off x="5651500" y="5018088"/>
            <a:ext cx="1223963" cy="696912"/>
          </a:xfrm>
          <a:prstGeom prst="rect">
            <a:avLst/>
          </a:prstGeom>
          <a:noFill/>
          <a:ln w="9525">
            <a:noFill/>
            <a:miter lim="800000"/>
            <a:headEnd/>
            <a:tailEnd/>
          </a:ln>
        </p:spPr>
      </p:pic>
      <p:pic>
        <p:nvPicPr>
          <p:cNvPr id="65" name="64 Imagen" descr="46 san vicente de alcantara.jpg"/>
          <p:cNvPicPr>
            <a:picLocks noChangeAspect="1"/>
          </p:cNvPicPr>
          <p:nvPr/>
        </p:nvPicPr>
        <p:blipFill>
          <a:blip r:embed="rId2" cstate="print"/>
          <a:srcRect l="74413" t="87801" r="12988"/>
          <a:stretch>
            <a:fillRect/>
          </a:stretch>
        </p:blipFill>
        <p:spPr bwMode="auto">
          <a:xfrm>
            <a:off x="6804025" y="5018088"/>
            <a:ext cx="1152525" cy="696912"/>
          </a:xfrm>
          <a:prstGeom prst="rect">
            <a:avLst/>
          </a:prstGeom>
          <a:noFill/>
          <a:ln w="9525">
            <a:noFill/>
            <a:miter lim="800000"/>
            <a:headEnd/>
            <a:tailEnd/>
          </a:ln>
        </p:spPr>
      </p:pic>
      <p:pic>
        <p:nvPicPr>
          <p:cNvPr id="66" name="65 Imagen" descr="46 san vicente de alcantara.jpg"/>
          <p:cNvPicPr>
            <a:picLocks noChangeAspect="1"/>
          </p:cNvPicPr>
          <p:nvPr/>
        </p:nvPicPr>
        <p:blipFill>
          <a:blip r:embed="rId2" cstate="print"/>
          <a:srcRect l="87013" t="87801"/>
          <a:stretch>
            <a:fillRect/>
          </a:stretch>
        </p:blipFill>
        <p:spPr bwMode="auto">
          <a:xfrm>
            <a:off x="7956550" y="5018088"/>
            <a:ext cx="1187450" cy="696912"/>
          </a:xfrm>
          <a:prstGeom prst="rect">
            <a:avLst/>
          </a:prstGeom>
          <a:noFill/>
          <a:ln w="9525">
            <a:noFill/>
            <a:miter lim="800000"/>
            <a:headEnd/>
            <a:tailEnd/>
          </a:ln>
        </p:spPr>
      </p:pic>
      <p:sp>
        <p:nvSpPr>
          <p:cNvPr id="67" name="66 CuadroTexto"/>
          <p:cNvSpPr txBox="1"/>
          <p:nvPr/>
        </p:nvSpPr>
        <p:spPr>
          <a:xfrm>
            <a:off x="468313" y="4152900"/>
            <a:ext cx="8351837" cy="1385888"/>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Los canteros separaban bloques de la misma altura por medio de canales tallados con cincel. Luego se hacían agujeros alargados paralelos a la veta del mármol y se introducían en ellos cuñas de madera. </a:t>
            </a:r>
            <a:r>
              <a:rPr lang="es-ES" sz="2400"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Museo numismático.</a:t>
            </a:r>
          </a:p>
        </p:txBody>
      </p:sp>
    </p:spTree>
  </p:cSld>
  <p:clrMapOvr>
    <a:masterClrMapping/>
  </p:clrMapOvr>
  <mc:AlternateContent xmlns:mc="http://schemas.openxmlformats.org/markup-compatibility/2006">
    <mc:Choice xmlns:p14="http://schemas.microsoft.com/office/powerpoint/2010/main" Requires="p14">
      <p:transition spd="slow" p14:dur="2000" advTm="30000">
        <p14:doors dir="vert"/>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48130"/>
                                        </p:tgtEl>
                                        <p:attrNameLst>
                                          <p:attrName>style.visibility</p:attrName>
                                        </p:attrNameLst>
                                      </p:cBhvr>
                                      <p:to>
                                        <p:strVal val="visible"/>
                                      </p:to>
                                    </p:set>
                                    <p:anim calcmode="lin" valueType="num">
                                      <p:cBhvr additive="base">
                                        <p:cTn id="7" dur="100" fill="hold"/>
                                        <p:tgtEl>
                                          <p:spTgt spid="48130"/>
                                        </p:tgtEl>
                                        <p:attrNameLst>
                                          <p:attrName>ppt_x</p:attrName>
                                        </p:attrNameLst>
                                      </p:cBhvr>
                                      <p:tavLst>
                                        <p:tav tm="0">
                                          <p:val>
                                            <p:strVal val="#ppt_x"/>
                                          </p:val>
                                        </p:tav>
                                        <p:tav tm="100000">
                                          <p:val>
                                            <p:strVal val="#ppt_x"/>
                                          </p:val>
                                        </p:tav>
                                      </p:tavLst>
                                    </p:anim>
                                    <p:anim calcmode="lin" valueType="num">
                                      <p:cBhvr additive="base">
                                        <p:cTn id="8" dur="100" fill="hold"/>
                                        <p:tgtEl>
                                          <p:spTgt spid="48130"/>
                                        </p:tgtEl>
                                        <p:attrNameLst>
                                          <p:attrName>ppt_y</p:attrName>
                                        </p:attrNameLst>
                                      </p:cBhvr>
                                      <p:tavLst>
                                        <p:tav tm="0">
                                          <p:val>
                                            <p:strVal val="1+#ppt_h/2"/>
                                          </p:val>
                                        </p:tav>
                                        <p:tav tm="100000">
                                          <p:val>
                                            <p:strVal val="#ppt_y"/>
                                          </p:val>
                                        </p:tav>
                                      </p:tavLst>
                                    </p:anim>
                                  </p:childTnLst>
                                </p:cTn>
                              </p:par>
                            </p:childTnLst>
                          </p:cTn>
                        </p:par>
                        <p:par>
                          <p:cTn id="9" fill="hold">
                            <p:stCondLst>
                              <p:cond delay="100"/>
                            </p:stCondLst>
                            <p:childTnLst>
                              <p:par>
                                <p:cTn id="10" presetID="2" presetClass="entr" presetSubtype="4" fill="hold" nodeType="afterEffect">
                                  <p:stCondLst>
                                    <p:cond delay="0"/>
                                  </p:stCondLst>
                                  <p:childTnLst>
                                    <p:set>
                                      <p:cBhvr>
                                        <p:cTn id="11" dur="1" fill="hold">
                                          <p:stCondLst>
                                            <p:cond delay="0"/>
                                          </p:stCondLst>
                                        </p:cTn>
                                        <p:tgtEl>
                                          <p:spTgt spid="18"/>
                                        </p:tgtEl>
                                        <p:attrNameLst>
                                          <p:attrName>style.visibility</p:attrName>
                                        </p:attrNameLst>
                                      </p:cBhvr>
                                      <p:to>
                                        <p:strVal val="visible"/>
                                      </p:to>
                                    </p:set>
                                    <p:anim calcmode="lin" valueType="num">
                                      <p:cBhvr additive="base">
                                        <p:cTn id="12" dur="100" fill="hold"/>
                                        <p:tgtEl>
                                          <p:spTgt spid="18"/>
                                        </p:tgtEl>
                                        <p:attrNameLst>
                                          <p:attrName>ppt_x</p:attrName>
                                        </p:attrNameLst>
                                      </p:cBhvr>
                                      <p:tavLst>
                                        <p:tav tm="0">
                                          <p:val>
                                            <p:strVal val="#ppt_x"/>
                                          </p:val>
                                        </p:tav>
                                        <p:tav tm="100000">
                                          <p:val>
                                            <p:strVal val="#ppt_x"/>
                                          </p:val>
                                        </p:tav>
                                      </p:tavLst>
                                    </p:anim>
                                    <p:anim calcmode="lin" valueType="num">
                                      <p:cBhvr additive="base">
                                        <p:cTn id="13" dur="100" fill="hold"/>
                                        <p:tgtEl>
                                          <p:spTgt spid="18"/>
                                        </p:tgtEl>
                                        <p:attrNameLst>
                                          <p:attrName>ppt_y</p:attrName>
                                        </p:attrNameLst>
                                      </p:cBhvr>
                                      <p:tavLst>
                                        <p:tav tm="0">
                                          <p:val>
                                            <p:strVal val="1+#ppt_h/2"/>
                                          </p:val>
                                        </p:tav>
                                        <p:tav tm="100000">
                                          <p:val>
                                            <p:strVal val="#ppt_y"/>
                                          </p:val>
                                        </p:tav>
                                      </p:tavLst>
                                    </p:anim>
                                  </p:childTnLst>
                                </p:cTn>
                              </p:par>
                            </p:childTnLst>
                          </p:cTn>
                        </p:par>
                        <p:par>
                          <p:cTn id="14" fill="hold">
                            <p:stCondLst>
                              <p:cond delay="200"/>
                            </p:stCondLst>
                            <p:childTnLst>
                              <p:par>
                                <p:cTn id="15" presetID="2" presetClass="entr" presetSubtype="4"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100" fill="hold"/>
                                        <p:tgtEl>
                                          <p:spTgt spid="4"/>
                                        </p:tgtEl>
                                        <p:attrNameLst>
                                          <p:attrName>ppt_x</p:attrName>
                                        </p:attrNameLst>
                                      </p:cBhvr>
                                      <p:tavLst>
                                        <p:tav tm="0">
                                          <p:val>
                                            <p:strVal val="#ppt_x"/>
                                          </p:val>
                                        </p:tav>
                                        <p:tav tm="100000">
                                          <p:val>
                                            <p:strVal val="#ppt_x"/>
                                          </p:val>
                                        </p:tav>
                                      </p:tavLst>
                                    </p:anim>
                                    <p:anim calcmode="lin" valueType="num">
                                      <p:cBhvr additive="base">
                                        <p:cTn id="18" dur="100" fill="hold"/>
                                        <p:tgtEl>
                                          <p:spTgt spid="4"/>
                                        </p:tgtEl>
                                        <p:attrNameLst>
                                          <p:attrName>ppt_y</p:attrName>
                                        </p:attrNameLst>
                                      </p:cBhvr>
                                      <p:tavLst>
                                        <p:tav tm="0">
                                          <p:val>
                                            <p:strVal val="1+#ppt_h/2"/>
                                          </p:val>
                                        </p:tav>
                                        <p:tav tm="100000">
                                          <p:val>
                                            <p:strVal val="#ppt_y"/>
                                          </p:val>
                                        </p:tav>
                                      </p:tavLst>
                                    </p:anim>
                                  </p:childTnLst>
                                </p:cTn>
                              </p:par>
                            </p:childTnLst>
                          </p:cTn>
                        </p:par>
                        <p:par>
                          <p:cTn id="19" fill="hold">
                            <p:stCondLst>
                              <p:cond delay="300"/>
                            </p:stCondLst>
                            <p:childTnLst>
                              <p:par>
                                <p:cTn id="20" presetID="2" presetClass="entr" presetSubtype="4" fill="hold" nodeType="after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100" fill="hold"/>
                                        <p:tgtEl>
                                          <p:spTgt spid="5"/>
                                        </p:tgtEl>
                                        <p:attrNameLst>
                                          <p:attrName>ppt_x</p:attrName>
                                        </p:attrNameLst>
                                      </p:cBhvr>
                                      <p:tavLst>
                                        <p:tav tm="0">
                                          <p:val>
                                            <p:strVal val="#ppt_x"/>
                                          </p:val>
                                        </p:tav>
                                        <p:tav tm="100000">
                                          <p:val>
                                            <p:strVal val="#ppt_x"/>
                                          </p:val>
                                        </p:tav>
                                      </p:tavLst>
                                    </p:anim>
                                    <p:anim calcmode="lin" valueType="num">
                                      <p:cBhvr additive="base">
                                        <p:cTn id="23" dur="100" fill="hold"/>
                                        <p:tgtEl>
                                          <p:spTgt spid="5"/>
                                        </p:tgtEl>
                                        <p:attrNameLst>
                                          <p:attrName>ppt_y</p:attrName>
                                        </p:attrNameLst>
                                      </p:cBhvr>
                                      <p:tavLst>
                                        <p:tav tm="0">
                                          <p:val>
                                            <p:strVal val="1+#ppt_h/2"/>
                                          </p:val>
                                        </p:tav>
                                        <p:tav tm="100000">
                                          <p:val>
                                            <p:strVal val="#ppt_y"/>
                                          </p:val>
                                        </p:tav>
                                      </p:tavLst>
                                    </p:anim>
                                  </p:childTnLst>
                                </p:cTn>
                              </p:par>
                            </p:childTnLst>
                          </p:cTn>
                        </p:par>
                        <p:par>
                          <p:cTn id="24" fill="hold">
                            <p:stCondLst>
                              <p:cond delay="400"/>
                            </p:stCondLst>
                            <p:childTnLst>
                              <p:par>
                                <p:cTn id="25" presetID="2" presetClass="entr" presetSubtype="4" fill="hold" nodeType="after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100" fill="hold"/>
                                        <p:tgtEl>
                                          <p:spTgt spid="6"/>
                                        </p:tgtEl>
                                        <p:attrNameLst>
                                          <p:attrName>ppt_x</p:attrName>
                                        </p:attrNameLst>
                                      </p:cBhvr>
                                      <p:tavLst>
                                        <p:tav tm="0">
                                          <p:val>
                                            <p:strVal val="#ppt_x"/>
                                          </p:val>
                                        </p:tav>
                                        <p:tav tm="100000">
                                          <p:val>
                                            <p:strVal val="#ppt_x"/>
                                          </p:val>
                                        </p:tav>
                                      </p:tavLst>
                                    </p:anim>
                                    <p:anim calcmode="lin" valueType="num">
                                      <p:cBhvr additive="base">
                                        <p:cTn id="28" dur="100" fill="hold"/>
                                        <p:tgtEl>
                                          <p:spTgt spid="6"/>
                                        </p:tgtEl>
                                        <p:attrNameLst>
                                          <p:attrName>ppt_y</p:attrName>
                                        </p:attrNameLst>
                                      </p:cBhvr>
                                      <p:tavLst>
                                        <p:tav tm="0">
                                          <p:val>
                                            <p:strVal val="1+#ppt_h/2"/>
                                          </p:val>
                                        </p:tav>
                                        <p:tav tm="100000">
                                          <p:val>
                                            <p:strVal val="#ppt_y"/>
                                          </p:val>
                                        </p:tav>
                                      </p:tavLst>
                                    </p:anim>
                                  </p:childTnLst>
                                </p:cTn>
                              </p:par>
                            </p:childTnLst>
                          </p:cTn>
                        </p:par>
                        <p:par>
                          <p:cTn id="29" fill="hold">
                            <p:stCondLst>
                              <p:cond delay="500"/>
                            </p:stCondLst>
                            <p:childTnLst>
                              <p:par>
                                <p:cTn id="30" presetID="2" presetClass="entr" presetSubtype="4" fill="hold" nodeType="afterEffect">
                                  <p:stCondLst>
                                    <p:cond delay="0"/>
                                  </p:stCondLst>
                                  <p:childTnLst>
                                    <p:set>
                                      <p:cBhvr>
                                        <p:cTn id="31" dur="1" fill="hold">
                                          <p:stCondLst>
                                            <p:cond delay="0"/>
                                          </p:stCondLst>
                                        </p:cTn>
                                        <p:tgtEl>
                                          <p:spTgt spid="7"/>
                                        </p:tgtEl>
                                        <p:attrNameLst>
                                          <p:attrName>style.visibility</p:attrName>
                                        </p:attrNameLst>
                                      </p:cBhvr>
                                      <p:to>
                                        <p:strVal val="visible"/>
                                      </p:to>
                                    </p:set>
                                    <p:anim calcmode="lin" valueType="num">
                                      <p:cBhvr additive="base">
                                        <p:cTn id="32" dur="100" fill="hold"/>
                                        <p:tgtEl>
                                          <p:spTgt spid="7"/>
                                        </p:tgtEl>
                                        <p:attrNameLst>
                                          <p:attrName>ppt_x</p:attrName>
                                        </p:attrNameLst>
                                      </p:cBhvr>
                                      <p:tavLst>
                                        <p:tav tm="0">
                                          <p:val>
                                            <p:strVal val="#ppt_x"/>
                                          </p:val>
                                        </p:tav>
                                        <p:tav tm="100000">
                                          <p:val>
                                            <p:strVal val="#ppt_x"/>
                                          </p:val>
                                        </p:tav>
                                      </p:tavLst>
                                    </p:anim>
                                    <p:anim calcmode="lin" valueType="num">
                                      <p:cBhvr additive="base">
                                        <p:cTn id="33" dur="100" fill="hold"/>
                                        <p:tgtEl>
                                          <p:spTgt spid="7"/>
                                        </p:tgtEl>
                                        <p:attrNameLst>
                                          <p:attrName>ppt_y</p:attrName>
                                        </p:attrNameLst>
                                      </p:cBhvr>
                                      <p:tavLst>
                                        <p:tav tm="0">
                                          <p:val>
                                            <p:strVal val="1+#ppt_h/2"/>
                                          </p:val>
                                        </p:tav>
                                        <p:tav tm="100000">
                                          <p:val>
                                            <p:strVal val="#ppt_y"/>
                                          </p:val>
                                        </p:tav>
                                      </p:tavLst>
                                    </p:anim>
                                  </p:childTnLst>
                                </p:cTn>
                              </p:par>
                            </p:childTnLst>
                          </p:cTn>
                        </p:par>
                        <p:par>
                          <p:cTn id="34" fill="hold">
                            <p:stCondLst>
                              <p:cond delay="600"/>
                            </p:stCondLst>
                            <p:childTnLst>
                              <p:par>
                                <p:cTn id="35" presetID="2" presetClass="entr" presetSubtype="4" fill="hold" nodeType="after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100" fill="hold"/>
                                        <p:tgtEl>
                                          <p:spTgt spid="8"/>
                                        </p:tgtEl>
                                        <p:attrNameLst>
                                          <p:attrName>ppt_x</p:attrName>
                                        </p:attrNameLst>
                                      </p:cBhvr>
                                      <p:tavLst>
                                        <p:tav tm="0">
                                          <p:val>
                                            <p:strVal val="#ppt_x"/>
                                          </p:val>
                                        </p:tav>
                                        <p:tav tm="100000">
                                          <p:val>
                                            <p:strVal val="#ppt_x"/>
                                          </p:val>
                                        </p:tav>
                                      </p:tavLst>
                                    </p:anim>
                                    <p:anim calcmode="lin" valueType="num">
                                      <p:cBhvr additive="base">
                                        <p:cTn id="38" dur="100" fill="hold"/>
                                        <p:tgtEl>
                                          <p:spTgt spid="8"/>
                                        </p:tgtEl>
                                        <p:attrNameLst>
                                          <p:attrName>ppt_y</p:attrName>
                                        </p:attrNameLst>
                                      </p:cBhvr>
                                      <p:tavLst>
                                        <p:tav tm="0">
                                          <p:val>
                                            <p:strVal val="1+#ppt_h/2"/>
                                          </p:val>
                                        </p:tav>
                                        <p:tav tm="100000">
                                          <p:val>
                                            <p:strVal val="#ppt_y"/>
                                          </p:val>
                                        </p:tav>
                                      </p:tavLst>
                                    </p:anim>
                                  </p:childTnLst>
                                </p:cTn>
                              </p:par>
                            </p:childTnLst>
                          </p:cTn>
                        </p:par>
                        <p:par>
                          <p:cTn id="39" fill="hold">
                            <p:stCondLst>
                              <p:cond delay="700"/>
                            </p:stCondLst>
                            <p:childTnLst>
                              <p:par>
                                <p:cTn id="40" presetID="2" presetClass="entr" presetSubtype="4" fill="hold" nodeType="after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100" fill="hold"/>
                                        <p:tgtEl>
                                          <p:spTgt spid="9"/>
                                        </p:tgtEl>
                                        <p:attrNameLst>
                                          <p:attrName>ppt_x</p:attrName>
                                        </p:attrNameLst>
                                      </p:cBhvr>
                                      <p:tavLst>
                                        <p:tav tm="0">
                                          <p:val>
                                            <p:strVal val="#ppt_x"/>
                                          </p:val>
                                        </p:tav>
                                        <p:tav tm="100000">
                                          <p:val>
                                            <p:strVal val="#ppt_x"/>
                                          </p:val>
                                        </p:tav>
                                      </p:tavLst>
                                    </p:anim>
                                    <p:anim calcmode="lin" valueType="num">
                                      <p:cBhvr additive="base">
                                        <p:cTn id="43" dur="100" fill="hold"/>
                                        <p:tgtEl>
                                          <p:spTgt spid="9"/>
                                        </p:tgtEl>
                                        <p:attrNameLst>
                                          <p:attrName>ppt_y</p:attrName>
                                        </p:attrNameLst>
                                      </p:cBhvr>
                                      <p:tavLst>
                                        <p:tav tm="0">
                                          <p:val>
                                            <p:strVal val="1+#ppt_h/2"/>
                                          </p:val>
                                        </p:tav>
                                        <p:tav tm="100000">
                                          <p:val>
                                            <p:strVal val="#ppt_y"/>
                                          </p:val>
                                        </p:tav>
                                      </p:tavLst>
                                    </p:anim>
                                  </p:childTnLst>
                                </p:cTn>
                              </p:par>
                            </p:childTnLst>
                          </p:cTn>
                        </p:par>
                        <p:par>
                          <p:cTn id="44" fill="hold">
                            <p:stCondLst>
                              <p:cond delay="800"/>
                            </p:stCondLst>
                            <p:childTnLst>
                              <p:par>
                                <p:cTn id="45" presetID="2" presetClass="entr" presetSubtype="4" fill="hold" nodeType="after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additive="base">
                                        <p:cTn id="47" dur="100" fill="hold"/>
                                        <p:tgtEl>
                                          <p:spTgt spid="10"/>
                                        </p:tgtEl>
                                        <p:attrNameLst>
                                          <p:attrName>ppt_x</p:attrName>
                                        </p:attrNameLst>
                                      </p:cBhvr>
                                      <p:tavLst>
                                        <p:tav tm="0">
                                          <p:val>
                                            <p:strVal val="#ppt_x"/>
                                          </p:val>
                                        </p:tav>
                                        <p:tav tm="100000">
                                          <p:val>
                                            <p:strVal val="#ppt_x"/>
                                          </p:val>
                                        </p:tav>
                                      </p:tavLst>
                                    </p:anim>
                                    <p:anim calcmode="lin" valueType="num">
                                      <p:cBhvr additive="base">
                                        <p:cTn id="48" dur="100" fill="hold"/>
                                        <p:tgtEl>
                                          <p:spTgt spid="10"/>
                                        </p:tgtEl>
                                        <p:attrNameLst>
                                          <p:attrName>ppt_y</p:attrName>
                                        </p:attrNameLst>
                                      </p:cBhvr>
                                      <p:tavLst>
                                        <p:tav tm="0">
                                          <p:val>
                                            <p:strVal val="1+#ppt_h/2"/>
                                          </p:val>
                                        </p:tav>
                                        <p:tav tm="100000">
                                          <p:val>
                                            <p:strVal val="#ppt_y"/>
                                          </p:val>
                                        </p:tav>
                                      </p:tavLst>
                                    </p:anim>
                                  </p:childTnLst>
                                </p:cTn>
                              </p:par>
                            </p:childTnLst>
                          </p:cTn>
                        </p:par>
                        <p:par>
                          <p:cTn id="49" fill="hold">
                            <p:stCondLst>
                              <p:cond delay="900"/>
                            </p:stCondLst>
                            <p:childTnLst>
                              <p:par>
                                <p:cTn id="50" presetID="2" presetClass="entr" presetSubtype="4" fill="hold" nodeType="afterEffect">
                                  <p:stCondLst>
                                    <p:cond delay="0"/>
                                  </p:stCondLst>
                                  <p:childTnLst>
                                    <p:set>
                                      <p:cBhvr>
                                        <p:cTn id="51" dur="1" fill="hold">
                                          <p:stCondLst>
                                            <p:cond delay="0"/>
                                          </p:stCondLst>
                                        </p:cTn>
                                        <p:tgtEl>
                                          <p:spTgt spid="11"/>
                                        </p:tgtEl>
                                        <p:attrNameLst>
                                          <p:attrName>style.visibility</p:attrName>
                                        </p:attrNameLst>
                                      </p:cBhvr>
                                      <p:to>
                                        <p:strVal val="visible"/>
                                      </p:to>
                                    </p:set>
                                    <p:anim calcmode="lin" valueType="num">
                                      <p:cBhvr additive="base">
                                        <p:cTn id="52" dur="100" fill="hold"/>
                                        <p:tgtEl>
                                          <p:spTgt spid="11"/>
                                        </p:tgtEl>
                                        <p:attrNameLst>
                                          <p:attrName>ppt_x</p:attrName>
                                        </p:attrNameLst>
                                      </p:cBhvr>
                                      <p:tavLst>
                                        <p:tav tm="0">
                                          <p:val>
                                            <p:strVal val="#ppt_x"/>
                                          </p:val>
                                        </p:tav>
                                        <p:tav tm="100000">
                                          <p:val>
                                            <p:strVal val="#ppt_x"/>
                                          </p:val>
                                        </p:tav>
                                      </p:tavLst>
                                    </p:anim>
                                    <p:anim calcmode="lin" valueType="num">
                                      <p:cBhvr additive="base">
                                        <p:cTn id="53" dur="100" fill="hold"/>
                                        <p:tgtEl>
                                          <p:spTgt spid="11"/>
                                        </p:tgtEl>
                                        <p:attrNameLst>
                                          <p:attrName>ppt_y</p:attrName>
                                        </p:attrNameLst>
                                      </p:cBhvr>
                                      <p:tavLst>
                                        <p:tav tm="0">
                                          <p:val>
                                            <p:strVal val="1+#ppt_h/2"/>
                                          </p:val>
                                        </p:tav>
                                        <p:tav tm="100000">
                                          <p:val>
                                            <p:strVal val="#ppt_y"/>
                                          </p:val>
                                        </p:tav>
                                      </p:tavLst>
                                    </p:anim>
                                  </p:childTnLst>
                                </p:cTn>
                              </p:par>
                            </p:childTnLst>
                          </p:cTn>
                        </p:par>
                        <p:par>
                          <p:cTn id="54" fill="hold">
                            <p:stCondLst>
                              <p:cond delay="1000"/>
                            </p:stCondLst>
                            <p:childTnLst>
                              <p:par>
                                <p:cTn id="55" presetID="2" presetClass="entr" presetSubtype="4" fill="hold" nodeType="after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additive="base">
                                        <p:cTn id="57" dur="100" fill="hold"/>
                                        <p:tgtEl>
                                          <p:spTgt spid="12"/>
                                        </p:tgtEl>
                                        <p:attrNameLst>
                                          <p:attrName>ppt_x</p:attrName>
                                        </p:attrNameLst>
                                      </p:cBhvr>
                                      <p:tavLst>
                                        <p:tav tm="0">
                                          <p:val>
                                            <p:strVal val="#ppt_x"/>
                                          </p:val>
                                        </p:tav>
                                        <p:tav tm="100000">
                                          <p:val>
                                            <p:strVal val="#ppt_x"/>
                                          </p:val>
                                        </p:tav>
                                      </p:tavLst>
                                    </p:anim>
                                    <p:anim calcmode="lin" valueType="num">
                                      <p:cBhvr additive="base">
                                        <p:cTn id="58" dur="100" fill="hold"/>
                                        <p:tgtEl>
                                          <p:spTgt spid="12"/>
                                        </p:tgtEl>
                                        <p:attrNameLst>
                                          <p:attrName>ppt_y</p:attrName>
                                        </p:attrNameLst>
                                      </p:cBhvr>
                                      <p:tavLst>
                                        <p:tav tm="0">
                                          <p:val>
                                            <p:strVal val="1+#ppt_h/2"/>
                                          </p:val>
                                        </p:tav>
                                        <p:tav tm="100000">
                                          <p:val>
                                            <p:strVal val="#ppt_y"/>
                                          </p:val>
                                        </p:tav>
                                      </p:tavLst>
                                    </p:anim>
                                  </p:childTnLst>
                                </p:cTn>
                              </p:par>
                            </p:childTnLst>
                          </p:cTn>
                        </p:par>
                        <p:par>
                          <p:cTn id="59" fill="hold">
                            <p:stCondLst>
                              <p:cond delay="1100"/>
                            </p:stCondLst>
                            <p:childTnLst>
                              <p:par>
                                <p:cTn id="60" presetID="2" presetClass="entr" presetSubtype="4" fill="hold" nodeType="afterEffect">
                                  <p:stCondLst>
                                    <p:cond delay="0"/>
                                  </p:stCondLst>
                                  <p:childTnLst>
                                    <p:set>
                                      <p:cBhvr>
                                        <p:cTn id="61" dur="1" fill="hold">
                                          <p:stCondLst>
                                            <p:cond delay="0"/>
                                          </p:stCondLst>
                                        </p:cTn>
                                        <p:tgtEl>
                                          <p:spTgt spid="13"/>
                                        </p:tgtEl>
                                        <p:attrNameLst>
                                          <p:attrName>style.visibility</p:attrName>
                                        </p:attrNameLst>
                                      </p:cBhvr>
                                      <p:to>
                                        <p:strVal val="visible"/>
                                      </p:to>
                                    </p:set>
                                    <p:anim calcmode="lin" valueType="num">
                                      <p:cBhvr additive="base">
                                        <p:cTn id="62" dur="100" fill="hold"/>
                                        <p:tgtEl>
                                          <p:spTgt spid="13"/>
                                        </p:tgtEl>
                                        <p:attrNameLst>
                                          <p:attrName>ppt_x</p:attrName>
                                        </p:attrNameLst>
                                      </p:cBhvr>
                                      <p:tavLst>
                                        <p:tav tm="0">
                                          <p:val>
                                            <p:strVal val="#ppt_x"/>
                                          </p:val>
                                        </p:tav>
                                        <p:tav tm="100000">
                                          <p:val>
                                            <p:strVal val="#ppt_x"/>
                                          </p:val>
                                        </p:tav>
                                      </p:tavLst>
                                    </p:anim>
                                    <p:anim calcmode="lin" valueType="num">
                                      <p:cBhvr additive="base">
                                        <p:cTn id="63" dur="100" fill="hold"/>
                                        <p:tgtEl>
                                          <p:spTgt spid="13"/>
                                        </p:tgtEl>
                                        <p:attrNameLst>
                                          <p:attrName>ppt_y</p:attrName>
                                        </p:attrNameLst>
                                      </p:cBhvr>
                                      <p:tavLst>
                                        <p:tav tm="0">
                                          <p:val>
                                            <p:strVal val="1+#ppt_h/2"/>
                                          </p:val>
                                        </p:tav>
                                        <p:tav tm="100000">
                                          <p:val>
                                            <p:strVal val="#ppt_y"/>
                                          </p:val>
                                        </p:tav>
                                      </p:tavLst>
                                    </p:anim>
                                  </p:childTnLst>
                                </p:cTn>
                              </p:par>
                            </p:childTnLst>
                          </p:cTn>
                        </p:par>
                        <p:par>
                          <p:cTn id="64" fill="hold">
                            <p:stCondLst>
                              <p:cond delay="1200"/>
                            </p:stCondLst>
                            <p:childTnLst>
                              <p:par>
                                <p:cTn id="65" presetID="2" presetClass="entr" presetSubtype="4" fill="hold" nodeType="afterEffect">
                                  <p:stCondLst>
                                    <p:cond delay="0"/>
                                  </p:stCondLst>
                                  <p:childTnLst>
                                    <p:set>
                                      <p:cBhvr>
                                        <p:cTn id="66" dur="1" fill="hold">
                                          <p:stCondLst>
                                            <p:cond delay="0"/>
                                          </p:stCondLst>
                                        </p:cTn>
                                        <p:tgtEl>
                                          <p:spTgt spid="14"/>
                                        </p:tgtEl>
                                        <p:attrNameLst>
                                          <p:attrName>style.visibility</p:attrName>
                                        </p:attrNameLst>
                                      </p:cBhvr>
                                      <p:to>
                                        <p:strVal val="visible"/>
                                      </p:to>
                                    </p:set>
                                    <p:anim calcmode="lin" valueType="num">
                                      <p:cBhvr additive="base">
                                        <p:cTn id="67" dur="100" fill="hold"/>
                                        <p:tgtEl>
                                          <p:spTgt spid="14"/>
                                        </p:tgtEl>
                                        <p:attrNameLst>
                                          <p:attrName>ppt_x</p:attrName>
                                        </p:attrNameLst>
                                      </p:cBhvr>
                                      <p:tavLst>
                                        <p:tav tm="0">
                                          <p:val>
                                            <p:strVal val="#ppt_x"/>
                                          </p:val>
                                        </p:tav>
                                        <p:tav tm="100000">
                                          <p:val>
                                            <p:strVal val="#ppt_x"/>
                                          </p:val>
                                        </p:tav>
                                      </p:tavLst>
                                    </p:anim>
                                    <p:anim calcmode="lin" valueType="num">
                                      <p:cBhvr additive="base">
                                        <p:cTn id="68" dur="100" fill="hold"/>
                                        <p:tgtEl>
                                          <p:spTgt spid="14"/>
                                        </p:tgtEl>
                                        <p:attrNameLst>
                                          <p:attrName>ppt_y</p:attrName>
                                        </p:attrNameLst>
                                      </p:cBhvr>
                                      <p:tavLst>
                                        <p:tav tm="0">
                                          <p:val>
                                            <p:strVal val="1+#ppt_h/2"/>
                                          </p:val>
                                        </p:tav>
                                        <p:tav tm="100000">
                                          <p:val>
                                            <p:strVal val="#ppt_y"/>
                                          </p:val>
                                        </p:tav>
                                      </p:tavLst>
                                    </p:anim>
                                  </p:childTnLst>
                                </p:cTn>
                              </p:par>
                            </p:childTnLst>
                          </p:cTn>
                        </p:par>
                        <p:par>
                          <p:cTn id="69" fill="hold">
                            <p:stCondLst>
                              <p:cond delay="1300"/>
                            </p:stCondLst>
                            <p:childTnLst>
                              <p:par>
                                <p:cTn id="70" presetID="2" presetClass="entr" presetSubtype="4" fill="hold" nodeType="afterEffect">
                                  <p:stCondLst>
                                    <p:cond delay="0"/>
                                  </p:stCondLst>
                                  <p:childTnLst>
                                    <p:set>
                                      <p:cBhvr>
                                        <p:cTn id="71" dur="1" fill="hold">
                                          <p:stCondLst>
                                            <p:cond delay="0"/>
                                          </p:stCondLst>
                                        </p:cTn>
                                        <p:tgtEl>
                                          <p:spTgt spid="15"/>
                                        </p:tgtEl>
                                        <p:attrNameLst>
                                          <p:attrName>style.visibility</p:attrName>
                                        </p:attrNameLst>
                                      </p:cBhvr>
                                      <p:to>
                                        <p:strVal val="visible"/>
                                      </p:to>
                                    </p:set>
                                    <p:anim calcmode="lin" valueType="num">
                                      <p:cBhvr additive="base">
                                        <p:cTn id="72" dur="100" fill="hold"/>
                                        <p:tgtEl>
                                          <p:spTgt spid="15"/>
                                        </p:tgtEl>
                                        <p:attrNameLst>
                                          <p:attrName>ppt_x</p:attrName>
                                        </p:attrNameLst>
                                      </p:cBhvr>
                                      <p:tavLst>
                                        <p:tav tm="0">
                                          <p:val>
                                            <p:strVal val="#ppt_x"/>
                                          </p:val>
                                        </p:tav>
                                        <p:tav tm="100000">
                                          <p:val>
                                            <p:strVal val="#ppt_x"/>
                                          </p:val>
                                        </p:tav>
                                      </p:tavLst>
                                    </p:anim>
                                    <p:anim calcmode="lin" valueType="num">
                                      <p:cBhvr additive="base">
                                        <p:cTn id="73" dur="100" fill="hold"/>
                                        <p:tgtEl>
                                          <p:spTgt spid="15"/>
                                        </p:tgtEl>
                                        <p:attrNameLst>
                                          <p:attrName>ppt_y</p:attrName>
                                        </p:attrNameLst>
                                      </p:cBhvr>
                                      <p:tavLst>
                                        <p:tav tm="0">
                                          <p:val>
                                            <p:strVal val="1+#ppt_h/2"/>
                                          </p:val>
                                        </p:tav>
                                        <p:tav tm="100000">
                                          <p:val>
                                            <p:strVal val="#ppt_y"/>
                                          </p:val>
                                        </p:tav>
                                      </p:tavLst>
                                    </p:anim>
                                  </p:childTnLst>
                                </p:cTn>
                              </p:par>
                            </p:childTnLst>
                          </p:cTn>
                        </p:par>
                        <p:par>
                          <p:cTn id="74" fill="hold">
                            <p:stCondLst>
                              <p:cond delay="1400"/>
                            </p:stCondLst>
                            <p:childTnLst>
                              <p:par>
                                <p:cTn id="75" presetID="2" presetClass="entr" presetSubtype="4" fill="hold" nodeType="afterEffect">
                                  <p:stCondLst>
                                    <p:cond delay="0"/>
                                  </p:stCondLst>
                                  <p:childTnLst>
                                    <p:set>
                                      <p:cBhvr>
                                        <p:cTn id="76" dur="1" fill="hold">
                                          <p:stCondLst>
                                            <p:cond delay="0"/>
                                          </p:stCondLst>
                                        </p:cTn>
                                        <p:tgtEl>
                                          <p:spTgt spid="16"/>
                                        </p:tgtEl>
                                        <p:attrNameLst>
                                          <p:attrName>style.visibility</p:attrName>
                                        </p:attrNameLst>
                                      </p:cBhvr>
                                      <p:to>
                                        <p:strVal val="visible"/>
                                      </p:to>
                                    </p:set>
                                    <p:anim calcmode="lin" valueType="num">
                                      <p:cBhvr additive="base">
                                        <p:cTn id="77" dur="100" fill="hold"/>
                                        <p:tgtEl>
                                          <p:spTgt spid="16"/>
                                        </p:tgtEl>
                                        <p:attrNameLst>
                                          <p:attrName>ppt_x</p:attrName>
                                        </p:attrNameLst>
                                      </p:cBhvr>
                                      <p:tavLst>
                                        <p:tav tm="0">
                                          <p:val>
                                            <p:strVal val="#ppt_x"/>
                                          </p:val>
                                        </p:tav>
                                        <p:tav tm="100000">
                                          <p:val>
                                            <p:strVal val="#ppt_x"/>
                                          </p:val>
                                        </p:tav>
                                      </p:tavLst>
                                    </p:anim>
                                    <p:anim calcmode="lin" valueType="num">
                                      <p:cBhvr additive="base">
                                        <p:cTn id="78" dur="100" fill="hold"/>
                                        <p:tgtEl>
                                          <p:spTgt spid="16"/>
                                        </p:tgtEl>
                                        <p:attrNameLst>
                                          <p:attrName>ppt_y</p:attrName>
                                        </p:attrNameLst>
                                      </p:cBhvr>
                                      <p:tavLst>
                                        <p:tav tm="0">
                                          <p:val>
                                            <p:strVal val="1+#ppt_h/2"/>
                                          </p:val>
                                        </p:tav>
                                        <p:tav tm="100000">
                                          <p:val>
                                            <p:strVal val="#ppt_y"/>
                                          </p:val>
                                        </p:tav>
                                      </p:tavLst>
                                    </p:anim>
                                  </p:childTnLst>
                                </p:cTn>
                              </p:par>
                            </p:childTnLst>
                          </p:cTn>
                        </p:par>
                        <p:par>
                          <p:cTn id="79" fill="hold">
                            <p:stCondLst>
                              <p:cond delay="1500"/>
                            </p:stCondLst>
                            <p:childTnLst>
                              <p:par>
                                <p:cTn id="80" presetID="2" presetClass="entr" presetSubtype="4" fill="hold" nodeType="afterEffect">
                                  <p:stCondLst>
                                    <p:cond delay="0"/>
                                  </p:stCondLst>
                                  <p:childTnLst>
                                    <p:set>
                                      <p:cBhvr>
                                        <p:cTn id="81" dur="1" fill="hold">
                                          <p:stCondLst>
                                            <p:cond delay="0"/>
                                          </p:stCondLst>
                                        </p:cTn>
                                        <p:tgtEl>
                                          <p:spTgt spid="17"/>
                                        </p:tgtEl>
                                        <p:attrNameLst>
                                          <p:attrName>style.visibility</p:attrName>
                                        </p:attrNameLst>
                                      </p:cBhvr>
                                      <p:to>
                                        <p:strVal val="visible"/>
                                      </p:to>
                                    </p:set>
                                    <p:anim calcmode="lin" valueType="num">
                                      <p:cBhvr additive="base">
                                        <p:cTn id="82" dur="100" fill="hold"/>
                                        <p:tgtEl>
                                          <p:spTgt spid="17"/>
                                        </p:tgtEl>
                                        <p:attrNameLst>
                                          <p:attrName>ppt_x</p:attrName>
                                        </p:attrNameLst>
                                      </p:cBhvr>
                                      <p:tavLst>
                                        <p:tav tm="0">
                                          <p:val>
                                            <p:strVal val="#ppt_x"/>
                                          </p:val>
                                        </p:tav>
                                        <p:tav tm="100000">
                                          <p:val>
                                            <p:strVal val="#ppt_x"/>
                                          </p:val>
                                        </p:tav>
                                      </p:tavLst>
                                    </p:anim>
                                    <p:anim calcmode="lin" valueType="num">
                                      <p:cBhvr additive="base">
                                        <p:cTn id="83" dur="100" fill="hold"/>
                                        <p:tgtEl>
                                          <p:spTgt spid="17"/>
                                        </p:tgtEl>
                                        <p:attrNameLst>
                                          <p:attrName>ppt_y</p:attrName>
                                        </p:attrNameLst>
                                      </p:cBhvr>
                                      <p:tavLst>
                                        <p:tav tm="0">
                                          <p:val>
                                            <p:strVal val="1+#ppt_h/2"/>
                                          </p:val>
                                        </p:tav>
                                        <p:tav tm="100000">
                                          <p:val>
                                            <p:strVal val="#ppt_y"/>
                                          </p:val>
                                        </p:tav>
                                      </p:tavLst>
                                    </p:anim>
                                  </p:childTnLst>
                                </p:cTn>
                              </p:par>
                            </p:childTnLst>
                          </p:cTn>
                        </p:par>
                        <p:par>
                          <p:cTn id="84" fill="hold">
                            <p:stCondLst>
                              <p:cond delay="1600"/>
                            </p:stCondLst>
                            <p:childTnLst>
                              <p:par>
                                <p:cTn id="85" presetID="2" presetClass="entr" presetSubtype="4" fill="hold" nodeType="afterEffect">
                                  <p:stCondLst>
                                    <p:cond delay="0"/>
                                  </p:stCondLst>
                                  <p:childTnLst>
                                    <p:set>
                                      <p:cBhvr>
                                        <p:cTn id="86" dur="1" fill="hold">
                                          <p:stCondLst>
                                            <p:cond delay="0"/>
                                          </p:stCondLst>
                                        </p:cTn>
                                        <p:tgtEl>
                                          <p:spTgt spid="19"/>
                                        </p:tgtEl>
                                        <p:attrNameLst>
                                          <p:attrName>style.visibility</p:attrName>
                                        </p:attrNameLst>
                                      </p:cBhvr>
                                      <p:to>
                                        <p:strVal val="visible"/>
                                      </p:to>
                                    </p:set>
                                    <p:anim calcmode="lin" valueType="num">
                                      <p:cBhvr additive="base">
                                        <p:cTn id="87" dur="100" fill="hold"/>
                                        <p:tgtEl>
                                          <p:spTgt spid="19"/>
                                        </p:tgtEl>
                                        <p:attrNameLst>
                                          <p:attrName>ppt_x</p:attrName>
                                        </p:attrNameLst>
                                      </p:cBhvr>
                                      <p:tavLst>
                                        <p:tav tm="0">
                                          <p:val>
                                            <p:strVal val="#ppt_x"/>
                                          </p:val>
                                        </p:tav>
                                        <p:tav tm="100000">
                                          <p:val>
                                            <p:strVal val="#ppt_x"/>
                                          </p:val>
                                        </p:tav>
                                      </p:tavLst>
                                    </p:anim>
                                    <p:anim calcmode="lin" valueType="num">
                                      <p:cBhvr additive="base">
                                        <p:cTn id="88" dur="100" fill="hold"/>
                                        <p:tgtEl>
                                          <p:spTgt spid="19"/>
                                        </p:tgtEl>
                                        <p:attrNameLst>
                                          <p:attrName>ppt_y</p:attrName>
                                        </p:attrNameLst>
                                      </p:cBhvr>
                                      <p:tavLst>
                                        <p:tav tm="0">
                                          <p:val>
                                            <p:strVal val="1+#ppt_h/2"/>
                                          </p:val>
                                        </p:tav>
                                        <p:tav tm="100000">
                                          <p:val>
                                            <p:strVal val="#ppt_y"/>
                                          </p:val>
                                        </p:tav>
                                      </p:tavLst>
                                    </p:anim>
                                  </p:childTnLst>
                                </p:cTn>
                              </p:par>
                            </p:childTnLst>
                          </p:cTn>
                        </p:par>
                        <p:par>
                          <p:cTn id="89" fill="hold">
                            <p:stCondLst>
                              <p:cond delay="1700"/>
                            </p:stCondLst>
                            <p:childTnLst>
                              <p:par>
                                <p:cTn id="90" presetID="2" presetClass="entr" presetSubtype="4" fill="hold" nodeType="afterEffect">
                                  <p:stCondLst>
                                    <p:cond delay="0"/>
                                  </p:stCondLst>
                                  <p:childTnLst>
                                    <p:set>
                                      <p:cBhvr>
                                        <p:cTn id="91" dur="1" fill="hold">
                                          <p:stCondLst>
                                            <p:cond delay="0"/>
                                          </p:stCondLst>
                                        </p:cTn>
                                        <p:tgtEl>
                                          <p:spTgt spid="20"/>
                                        </p:tgtEl>
                                        <p:attrNameLst>
                                          <p:attrName>style.visibility</p:attrName>
                                        </p:attrNameLst>
                                      </p:cBhvr>
                                      <p:to>
                                        <p:strVal val="visible"/>
                                      </p:to>
                                    </p:set>
                                    <p:anim calcmode="lin" valueType="num">
                                      <p:cBhvr additive="base">
                                        <p:cTn id="92" dur="100" fill="hold"/>
                                        <p:tgtEl>
                                          <p:spTgt spid="20"/>
                                        </p:tgtEl>
                                        <p:attrNameLst>
                                          <p:attrName>ppt_x</p:attrName>
                                        </p:attrNameLst>
                                      </p:cBhvr>
                                      <p:tavLst>
                                        <p:tav tm="0">
                                          <p:val>
                                            <p:strVal val="#ppt_x"/>
                                          </p:val>
                                        </p:tav>
                                        <p:tav tm="100000">
                                          <p:val>
                                            <p:strVal val="#ppt_x"/>
                                          </p:val>
                                        </p:tav>
                                      </p:tavLst>
                                    </p:anim>
                                    <p:anim calcmode="lin" valueType="num">
                                      <p:cBhvr additive="base">
                                        <p:cTn id="93" dur="100" fill="hold"/>
                                        <p:tgtEl>
                                          <p:spTgt spid="20"/>
                                        </p:tgtEl>
                                        <p:attrNameLst>
                                          <p:attrName>ppt_y</p:attrName>
                                        </p:attrNameLst>
                                      </p:cBhvr>
                                      <p:tavLst>
                                        <p:tav tm="0">
                                          <p:val>
                                            <p:strVal val="1+#ppt_h/2"/>
                                          </p:val>
                                        </p:tav>
                                        <p:tav tm="100000">
                                          <p:val>
                                            <p:strVal val="#ppt_y"/>
                                          </p:val>
                                        </p:tav>
                                      </p:tavLst>
                                    </p:anim>
                                  </p:childTnLst>
                                </p:cTn>
                              </p:par>
                            </p:childTnLst>
                          </p:cTn>
                        </p:par>
                        <p:par>
                          <p:cTn id="94" fill="hold">
                            <p:stCondLst>
                              <p:cond delay="1800"/>
                            </p:stCondLst>
                            <p:childTnLst>
                              <p:par>
                                <p:cTn id="95" presetID="2" presetClass="entr" presetSubtype="4" fill="hold" nodeType="afterEffect">
                                  <p:stCondLst>
                                    <p:cond delay="0"/>
                                  </p:stCondLst>
                                  <p:childTnLst>
                                    <p:set>
                                      <p:cBhvr>
                                        <p:cTn id="96" dur="1" fill="hold">
                                          <p:stCondLst>
                                            <p:cond delay="0"/>
                                          </p:stCondLst>
                                        </p:cTn>
                                        <p:tgtEl>
                                          <p:spTgt spid="21"/>
                                        </p:tgtEl>
                                        <p:attrNameLst>
                                          <p:attrName>style.visibility</p:attrName>
                                        </p:attrNameLst>
                                      </p:cBhvr>
                                      <p:to>
                                        <p:strVal val="visible"/>
                                      </p:to>
                                    </p:set>
                                    <p:anim calcmode="lin" valueType="num">
                                      <p:cBhvr additive="base">
                                        <p:cTn id="97" dur="100" fill="hold"/>
                                        <p:tgtEl>
                                          <p:spTgt spid="21"/>
                                        </p:tgtEl>
                                        <p:attrNameLst>
                                          <p:attrName>ppt_x</p:attrName>
                                        </p:attrNameLst>
                                      </p:cBhvr>
                                      <p:tavLst>
                                        <p:tav tm="0">
                                          <p:val>
                                            <p:strVal val="#ppt_x"/>
                                          </p:val>
                                        </p:tav>
                                        <p:tav tm="100000">
                                          <p:val>
                                            <p:strVal val="#ppt_x"/>
                                          </p:val>
                                        </p:tav>
                                      </p:tavLst>
                                    </p:anim>
                                    <p:anim calcmode="lin" valueType="num">
                                      <p:cBhvr additive="base">
                                        <p:cTn id="98" dur="100" fill="hold"/>
                                        <p:tgtEl>
                                          <p:spTgt spid="21"/>
                                        </p:tgtEl>
                                        <p:attrNameLst>
                                          <p:attrName>ppt_y</p:attrName>
                                        </p:attrNameLst>
                                      </p:cBhvr>
                                      <p:tavLst>
                                        <p:tav tm="0">
                                          <p:val>
                                            <p:strVal val="1+#ppt_h/2"/>
                                          </p:val>
                                        </p:tav>
                                        <p:tav tm="100000">
                                          <p:val>
                                            <p:strVal val="#ppt_y"/>
                                          </p:val>
                                        </p:tav>
                                      </p:tavLst>
                                    </p:anim>
                                  </p:childTnLst>
                                </p:cTn>
                              </p:par>
                            </p:childTnLst>
                          </p:cTn>
                        </p:par>
                        <p:par>
                          <p:cTn id="99" fill="hold">
                            <p:stCondLst>
                              <p:cond delay="1900"/>
                            </p:stCondLst>
                            <p:childTnLst>
                              <p:par>
                                <p:cTn id="100" presetID="2" presetClass="entr" presetSubtype="4" fill="hold" nodeType="afterEffect">
                                  <p:stCondLst>
                                    <p:cond delay="0"/>
                                  </p:stCondLst>
                                  <p:childTnLst>
                                    <p:set>
                                      <p:cBhvr>
                                        <p:cTn id="101" dur="1" fill="hold">
                                          <p:stCondLst>
                                            <p:cond delay="0"/>
                                          </p:stCondLst>
                                        </p:cTn>
                                        <p:tgtEl>
                                          <p:spTgt spid="22"/>
                                        </p:tgtEl>
                                        <p:attrNameLst>
                                          <p:attrName>style.visibility</p:attrName>
                                        </p:attrNameLst>
                                      </p:cBhvr>
                                      <p:to>
                                        <p:strVal val="visible"/>
                                      </p:to>
                                    </p:set>
                                    <p:anim calcmode="lin" valueType="num">
                                      <p:cBhvr additive="base">
                                        <p:cTn id="102" dur="100" fill="hold"/>
                                        <p:tgtEl>
                                          <p:spTgt spid="22"/>
                                        </p:tgtEl>
                                        <p:attrNameLst>
                                          <p:attrName>ppt_x</p:attrName>
                                        </p:attrNameLst>
                                      </p:cBhvr>
                                      <p:tavLst>
                                        <p:tav tm="0">
                                          <p:val>
                                            <p:strVal val="#ppt_x"/>
                                          </p:val>
                                        </p:tav>
                                        <p:tav tm="100000">
                                          <p:val>
                                            <p:strVal val="#ppt_x"/>
                                          </p:val>
                                        </p:tav>
                                      </p:tavLst>
                                    </p:anim>
                                    <p:anim calcmode="lin" valueType="num">
                                      <p:cBhvr additive="base">
                                        <p:cTn id="103" dur="100" fill="hold"/>
                                        <p:tgtEl>
                                          <p:spTgt spid="22"/>
                                        </p:tgtEl>
                                        <p:attrNameLst>
                                          <p:attrName>ppt_y</p:attrName>
                                        </p:attrNameLst>
                                      </p:cBhvr>
                                      <p:tavLst>
                                        <p:tav tm="0">
                                          <p:val>
                                            <p:strVal val="1+#ppt_h/2"/>
                                          </p:val>
                                        </p:tav>
                                        <p:tav tm="100000">
                                          <p:val>
                                            <p:strVal val="#ppt_y"/>
                                          </p:val>
                                        </p:tav>
                                      </p:tavLst>
                                    </p:anim>
                                  </p:childTnLst>
                                </p:cTn>
                              </p:par>
                            </p:childTnLst>
                          </p:cTn>
                        </p:par>
                        <p:par>
                          <p:cTn id="104" fill="hold">
                            <p:stCondLst>
                              <p:cond delay="2000"/>
                            </p:stCondLst>
                            <p:childTnLst>
                              <p:par>
                                <p:cTn id="105" presetID="2" presetClass="entr" presetSubtype="4" fill="hold" nodeType="afterEffect">
                                  <p:stCondLst>
                                    <p:cond delay="0"/>
                                  </p:stCondLst>
                                  <p:childTnLst>
                                    <p:set>
                                      <p:cBhvr>
                                        <p:cTn id="106" dur="1" fill="hold">
                                          <p:stCondLst>
                                            <p:cond delay="0"/>
                                          </p:stCondLst>
                                        </p:cTn>
                                        <p:tgtEl>
                                          <p:spTgt spid="23"/>
                                        </p:tgtEl>
                                        <p:attrNameLst>
                                          <p:attrName>style.visibility</p:attrName>
                                        </p:attrNameLst>
                                      </p:cBhvr>
                                      <p:to>
                                        <p:strVal val="visible"/>
                                      </p:to>
                                    </p:set>
                                    <p:anim calcmode="lin" valueType="num">
                                      <p:cBhvr additive="base">
                                        <p:cTn id="107" dur="100" fill="hold"/>
                                        <p:tgtEl>
                                          <p:spTgt spid="23"/>
                                        </p:tgtEl>
                                        <p:attrNameLst>
                                          <p:attrName>ppt_x</p:attrName>
                                        </p:attrNameLst>
                                      </p:cBhvr>
                                      <p:tavLst>
                                        <p:tav tm="0">
                                          <p:val>
                                            <p:strVal val="#ppt_x"/>
                                          </p:val>
                                        </p:tav>
                                        <p:tav tm="100000">
                                          <p:val>
                                            <p:strVal val="#ppt_x"/>
                                          </p:val>
                                        </p:tav>
                                      </p:tavLst>
                                    </p:anim>
                                    <p:anim calcmode="lin" valueType="num">
                                      <p:cBhvr additive="base">
                                        <p:cTn id="108" dur="100" fill="hold"/>
                                        <p:tgtEl>
                                          <p:spTgt spid="23"/>
                                        </p:tgtEl>
                                        <p:attrNameLst>
                                          <p:attrName>ppt_y</p:attrName>
                                        </p:attrNameLst>
                                      </p:cBhvr>
                                      <p:tavLst>
                                        <p:tav tm="0">
                                          <p:val>
                                            <p:strVal val="1+#ppt_h/2"/>
                                          </p:val>
                                        </p:tav>
                                        <p:tav tm="100000">
                                          <p:val>
                                            <p:strVal val="#ppt_y"/>
                                          </p:val>
                                        </p:tav>
                                      </p:tavLst>
                                    </p:anim>
                                  </p:childTnLst>
                                </p:cTn>
                              </p:par>
                            </p:childTnLst>
                          </p:cTn>
                        </p:par>
                        <p:par>
                          <p:cTn id="109" fill="hold">
                            <p:stCondLst>
                              <p:cond delay="2100"/>
                            </p:stCondLst>
                            <p:childTnLst>
                              <p:par>
                                <p:cTn id="110" presetID="2" presetClass="entr" presetSubtype="4" fill="hold" nodeType="afterEffect">
                                  <p:stCondLst>
                                    <p:cond delay="0"/>
                                  </p:stCondLst>
                                  <p:childTnLst>
                                    <p:set>
                                      <p:cBhvr>
                                        <p:cTn id="111" dur="1" fill="hold">
                                          <p:stCondLst>
                                            <p:cond delay="0"/>
                                          </p:stCondLst>
                                        </p:cTn>
                                        <p:tgtEl>
                                          <p:spTgt spid="24"/>
                                        </p:tgtEl>
                                        <p:attrNameLst>
                                          <p:attrName>style.visibility</p:attrName>
                                        </p:attrNameLst>
                                      </p:cBhvr>
                                      <p:to>
                                        <p:strVal val="visible"/>
                                      </p:to>
                                    </p:set>
                                    <p:anim calcmode="lin" valueType="num">
                                      <p:cBhvr additive="base">
                                        <p:cTn id="112" dur="100" fill="hold"/>
                                        <p:tgtEl>
                                          <p:spTgt spid="24"/>
                                        </p:tgtEl>
                                        <p:attrNameLst>
                                          <p:attrName>ppt_x</p:attrName>
                                        </p:attrNameLst>
                                      </p:cBhvr>
                                      <p:tavLst>
                                        <p:tav tm="0">
                                          <p:val>
                                            <p:strVal val="#ppt_x"/>
                                          </p:val>
                                        </p:tav>
                                        <p:tav tm="100000">
                                          <p:val>
                                            <p:strVal val="#ppt_x"/>
                                          </p:val>
                                        </p:tav>
                                      </p:tavLst>
                                    </p:anim>
                                    <p:anim calcmode="lin" valueType="num">
                                      <p:cBhvr additive="base">
                                        <p:cTn id="113" dur="100" fill="hold"/>
                                        <p:tgtEl>
                                          <p:spTgt spid="24"/>
                                        </p:tgtEl>
                                        <p:attrNameLst>
                                          <p:attrName>ppt_y</p:attrName>
                                        </p:attrNameLst>
                                      </p:cBhvr>
                                      <p:tavLst>
                                        <p:tav tm="0">
                                          <p:val>
                                            <p:strVal val="1+#ppt_h/2"/>
                                          </p:val>
                                        </p:tav>
                                        <p:tav tm="100000">
                                          <p:val>
                                            <p:strVal val="#ppt_y"/>
                                          </p:val>
                                        </p:tav>
                                      </p:tavLst>
                                    </p:anim>
                                  </p:childTnLst>
                                </p:cTn>
                              </p:par>
                            </p:childTnLst>
                          </p:cTn>
                        </p:par>
                        <p:par>
                          <p:cTn id="114" fill="hold">
                            <p:stCondLst>
                              <p:cond delay="2200"/>
                            </p:stCondLst>
                            <p:childTnLst>
                              <p:par>
                                <p:cTn id="115" presetID="2" presetClass="entr" presetSubtype="4" fill="hold" nodeType="afterEffect">
                                  <p:stCondLst>
                                    <p:cond delay="0"/>
                                  </p:stCondLst>
                                  <p:childTnLst>
                                    <p:set>
                                      <p:cBhvr>
                                        <p:cTn id="116" dur="1" fill="hold">
                                          <p:stCondLst>
                                            <p:cond delay="0"/>
                                          </p:stCondLst>
                                        </p:cTn>
                                        <p:tgtEl>
                                          <p:spTgt spid="25"/>
                                        </p:tgtEl>
                                        <p:attrNameLst>
                                          <p:attrName>style.visibility</p:attrName>
                                        </p:attrNameLst>
                                      </p:cBhvr>
                                      <p:to>
                                        <p:strVal val="visible"/>
                                      </p:to>
                                    </p:set>
                                    <p:anim calcmode="lin" valueType="num">
                                      <p:cBhvr additive="base">
                                        <p:cTn id="117" dur="100" fill="hold"/>
                                        <p:tgtEl>
                                          <p:spTgt spid="25"/>
                                        </p:tgtEl>
                                        <p:attrNameLst>
                                          <p:attrName>ppt_x</p:attrName>
                                        </p:attrNameLst>
                                      </p:cBhvr>
                                      <p:tavLst>
                                        <p:tav tm="0">
                                          <p:val>
                                            <p:strVal val="#ppt_x"/>
                                          </p:val>
                                        </p:tav>
                                        <p:tav tm="100000">
                                          <p:val>
                                            <p:strVal val="#ppt_x"/>
                                          </p:val>
                                        </p:tav>
                                      </p:tavLst>
                                    </p:anim>
                                    <p:anim calcmode="lin" valueType="num">
                                      <p:cBhvr additive="base">
                                        <p:cTn id="118" dur="100" fill="hold"/>
                                        <p:tgtEl>
                                          <p:spTgt spid="25"/>
                                        </p:tgtEl>
                                        <p:attrNameLst>
                                          <p:attrName>ppt_y</p:attrName>
                                        </p:attrNameLst>
                                      </p:cBhvr>
                                      <p:tavLst>
                                        <p:tav tm="0">
                                          <p:val>
                                            <p:strVal val="1+#ppt_h/2"/>
                                          </p:val>
                                        </p:tav>
                                        <p:tav tm="100000">
                                          <p:val>
                                            <p:strVal val="#ppt_y"/>
                                          </p:val>
                                        </p:tav>
                                      </p:tavLst>
                                    </p:anim>
                                  </p:childTnLst>
                                </p:cTn>
                              </p:par>
                            </p:childTnLst>
                          </p:cTn>
                        </p:par>
                        <p:par>
                          <p:cTn id="119" fill="hold">
                            <p:stCondLst>
                              <p:cond delay="2300"/>
                            </p:stCondLst>
                            <p:childTnLst>
                              <p:par>
                                <p:cTn id="120" presetID="2" presetClass="entr" presetSubtype="4" fill="hold" nodeType="afterEffect">
                                  <p:stCondLst>
                                    <p:cond delay="0"/>
                                  </p:stCondLst>
                                  <p:childTnLst>
                                    <p:set>
                                      <p:cBhvr>
                                        <p:cTn id="121" dur="1" fill="hold">
                                          <p:stCondLst>
                                            <p:cond delay="0"/>
                                          </p:stCondLst>
                                        </p:cTn>
                                        <p:tgtEl>
                                          <p:spTgt spid="26"/>
                                        </p:tgtEl>
                                        <p:attrNameLst>
                                          <p:attrName>style.visibility</p:attrName>
                                        </p:attrNameLst>
                                      </p:cBhvr>
                                      <p:to>
                                        <p:strVal val="visible"/>
                                      </p:to>
                                    </p:set>
                                    <p:anim calcmode="lin" valueType="num">
                                      <p:cBhvr additive="base">
                                        <p:cTn id="122" dur="100" fill="hold"/>
                                        <p:tgtEl>
                                          <p:spTgt spid="26"/>
                                        </p:tgtEl>
                                        <p:attrNameLst>
                                          <p:attrName>ppt_x</p:attrName>
                                        </p:attrNameLst>
                                      </p:cBhvr>
                                      <p:tavLst>
                                        <p:tav tm="0">
                                          <p:val>
                                            <p:strVal val="#ppt_x"/>
                                          </p:val>
                                        </p:tav>
                                        <p:tav tm="100000">
                                          <p:val>
                                            <p:strVal val="#ppt_x"/>
                                          </p:val>
                                        </p:tav>
                                      </p:tavLst>
                                    </p:anim>
                                    <p:anim calcmode="lin" valueType="num">
                                      <p:cBhvr additive="base">
                                        <p:cTn id="123" dur="100" fill="hold"/>
                                        <p:tgtEl>
                                          <p:spTgt spid="26"/>
                                        </p:tgtEl>
                                        <p:attrNameLst>
                                          <p:attrName>ppt_y</p:attrName>
                                        </p:attrNameLst>
                                      </p:cBhvr>
                                      <p:tavLst>
                                        <p:tav tm="0">
                                          <p:val>
                                            <p:strVal val="1+#ppt_h/2"/>
                                          </p:val>
                                        </p:tav>
                                        <p:tav tm="100000">
                                          <p:val>
                                            <p:strVal val="#ppt_y"/>
                                          </p:val>
                                        </p:tav>
                                      </p:tavLst>
                                    </p:anim>
                                  </p:childTnLst>
                                </p:cTn>
                              </p:par>
                            </p:childTnLst>
                          </p:cTn>
                        </p:par>
                        <p:par>
                          <p:cTn id="124" fill="hold">
                            <p:stCondLst>
                              <p:cond delay="2400"/>
                            </p:stCondLst>
                            <p:childTnLst>
                              <p:par>
                                <p:cTn id="125" presetID="2" presetClass="entr" presetSubtype="4" fill="hold" nodeType="afterEffect">
                                  <p:stCondLst>
                                    <p:cond delay="0"/>
                                  </p:stCondLst>
                                  <p:childTnLst>
                                    <p:set>
                                      <p:cBhvr>
                                        <p:cTn id="126" dur="1" fill="hold">
                                          <p:stCondLst>
                                            <p:cond delay="0"/>
                                          </p:stCondLst>
                                        </p:cTn>
                                        <p:tgtEl>
                                          <p:spTgt spid="34"/>
                                        </p:tgtEl>
                                        <p:attrNameLst>
                                          <p:attrName>style.visibility</p:attrName>
                                        </p:attrNameLst>
                                      </p:cBhvr>
                                      <p:to>
                                        <p:strVal val="visible"/>
                                      </p:to>
                                    </p:set>
                                    <p:anim calcmode="lin" valueType="num">
                                      <p:cBhvr additive="base">
                                        <p:cTn id="127" dur="100" fill="hold"/>
                                        <p:tgtEl>
                                          <p:spTgt spid="34"/>
                                        </p:tgtEl>
                                        <p:attrNameLst>
                                          <p:attrName>ppt_x</p:attrName>
                                        </p:attrNameLst>
                                      </p:cBhvr>
                                      <p:tavLst>
                                        <p:tav tm="0">
                                          <p:val>
                                            <p:strVal val="#ppt_x"/>
                                          </p:val>
                                        </p:tav>
                                        <p:tav tm="100000">
                                          <p:val>
                                            <p:strVal val="#ppt_x"/>
                                          </p:val>
                                        </p:tav>
                                      </p:tavLst>
                                    </p:anim>
                                    <p:anim calcmode="lin" valueType="num">
                                      <p:cBhvr additive="base">
                                        <p:cTn id="128" dur="100" fill="hold"/>
                                        <p:tgtEl>
                                          <p:spTgt spid="34"/>
                                        </p:tgtEl>
                                        <p:attrNameLst>
                                          <p:attrName>ppt_y</p:attrName>
                                        </p:attrNameLst>
                                      </p:cBhvr>
                                      <p:tavLst>
                                        <p:tav tm="0">
                                          <p:val>
                                            <p:strVal val="1+#ppt_h/2"/>
                                          </p:val>
                                        </p:tav>
                                        <p:tav tm="100000">
                                          <p:val>
                                            <p:strVal val="#ppt_y"/>
                                          </p:val>
                                        </p:tav>
                                      </p:tavLst>
                                    </p:anim>
                                  </p:childTnLst>
                                </p:cTn>
                              </p:par>
                            </p:childTnLst>
                          </p:cTn>
                        </p:par>
                        <p:par>
                          <p:cTn id="129" fill="hold">
                            <p:stCondLst>
                              <p:cond delay="2500"/>
                            </p:stCondLst>
                            <p:childTnLst>
                              <p:par>
                                <p:cTn id="130" presetID="2" presetClass="entr" presetSubtype="4" fill="hold" nodeType="afterEffect">
                                  <p:stCondLst>
                                    <p:cond delay="0"/>
                                  </p:stCondLst>
                                  <p:childTnLst>
                                    <p:set>
                                      <p:cBhvr>
                                        <p:cTn id="131" dur="1" fill="hold">
                                          <p:stCondLst>
                                            <p:cond delay="0"/>
                                          </p:stCondLst>
                                        </p:cTn>
                                        <p:tgtEl>
                                          <p:spTgt spid="33"/>
                                        </p:tgtEl>
                                        <p:attrNameLst>
                                          <p:attrName>style.visibility</p:attrName>
                                        </p:attrNameLst>
                                      </p:cBhvr>
                                      <p:to>
                                        <p:strVal val="visible"/>
                                      </p:to>
                                    </p:set>
                                    <p:anim calcmode="lin" valueType="num">
                                      <p:cBhvr additive="base">
                                        <p:cTn id="132" dur="100" fill="hold"/>
                                        <p:tgtEl>
                                          <p:spTgt spid="33"/>
                                        </p:tgtEl>
                                        <p:attrNameLst>
                                          <p:attrName>ppt_x</p:attrName>
                                        </p:attrNameLst>
                                      </p:cBhvr>
                                      <p:tavLst>
                                        <p:tav tm="0">
                                          <p:val>
                                            <p:strVal val="#ppt_x"/>
                                          </p:val>
                                        </p:tav>
                                        <p:tav tm="100000">
                                          <p:val>
                                            <p:strVal val="#ppt_x"/>
                                          </p:val>
                                        </p:tav>
                                      </p:tavLst>
                                    </p:anim>
                                    <p:anim calcmode="lin" valueType="num">
                                      <p:cBhvr additive="base">
                                        <p:cTn id="133" dur="100" fill="hold"/>
                                        <p:tgtEl>
                                          <p:spTgt spid="33"/>
                                        </p:tgtEl>
                                        <p:attrNameLst>
                                          <p:attrName>ppt_y</p:attrName>
                                        </p:attrNameLst>
                                      </p:cBhvr>
                                      <p:tavLst>
                                        <p:tav tm="0">
                                          <p:val>
                                            <p:strVal val="1+#ppt_h/2"/>
                                          </p:val>
                                        </p:tav>
                                        <p:tav tm="100000">
                                          <p:val>
                                            <p:strVal val="#ppt_y"/>
                                          </p:val>
                                        </p:tav>
                                      </p:tavLst>
                                    </p:anim>
                                  </p:childTnLst>
                                </p:cTn>
                              </p:par>
                            </p:childTnLst>
                          </p:cTn>
                        </p:par>
                        <p:par>
                          <p:cTn id="134" fill="hold">
                            <p:stCondLst>
                              <p:cond delay="2600"/>
                            </p:stCondLst>
                            <p:childTnLst>
                              <p:par>
                                <p:cTn id="135" presetID="2" presetClass="entr" presetSubtype="4" fill="hold" nodeType="afterEffect">
                                  <p:stCondLst>
                                    <p:cond delay="0"/>
                                  </p:stCondLst>
                                  <p:childTnLst>
                                    <p:set>
                                      <p:cBhvr>
                                        <p:cTn id="136" dur="1" fill="hold">
                                          <p:stCondLst>
                                            <p:cond delay="0"/>
                                          </p:stCondLst>
                                        </p:cTn>
                                        <p:tgtEl>
                                          <p:spTgt spid="32"/>
                                        </p:tgtEl>
                                        <p:attrNameLst>
                                          <p:attrName>style.visibility</p:attrName>
                                        </p:attrNameLst>
                                      </p:cBhvr>
                                      <p:to>
                                        <p:strVal val="visible"/>
                                      </p:to>
                                    </p:set>
                                    <p:anim calcmode="lin" valueType="num">
                                      <p:cBhvr additive="base">
                                        <p:cTn id="137" dur="100" fill="hold"/>
                                        <p:tgtEl>
                                          <p:spTgt spid="32"/>
                                        </p:tgtEl>
                                        <p:attrNameLst>
                                          <p:attrName>ppt_x</p:attrName>
                                        </p:attrNameLst>
                                      </p:cBhvr>
                                      <p:tavLst>
                                        <p:tav tm="0">
                                          <p:val>
                                            <p:strVal val="#ppt_x"/>
                                          </p:val>
                                        </p:tav>
                                        <p:tav tm="100000">
                                          <p:val>
                                            <p:strVal val="#ppt_x"/>
                                          </p:val>
                                        </p:tav>
                                      </p:tavLst>
                                    </p:anim>
                                    <p:anim calcmode="lin" valueType="num">
                                      <p:cBhvr additive="base">
                                        <p:cTn id="138" dur="100" fill="hold"/>
                                        <p:tgtEl>
                                          <p:spTgt spid="32"/>
                                        </p:tgtEl>
                                        <p:attrNameLst>
                                          <p:attrName>ppt_y</p:attrName>
                                        </p:attrNameLst>
                                      </p:cBhvr>
                                      <p:tavLst>
                                        <p:tav tm="0">
                                          <p:val>
                                            <p:strVal val="1+#ppt_h/2"/>
                                          </p:val>
                                        </p:tav>
                                        <p:tav tm="100000">
                                          <p:val>
                                            <p:strVal val="#ppt_y"/>
                                          </p:val>
                                        </p:tav>
                                      </p:tavLst>
                                    </p:anim>
                                  </p:childTnLst>
                                </p:cTn>
                              </p:par>
                            </p:childTnLst>
                          </p:cTn>
                        </p:par>
                        <p:par>
                          <p:cTn id="139" fill="hold">
                            <p:stCondLst>
                              <p:cond delay="2700"/>
                            </p:stCondLst>
                            <p:childTnLst>
                              <p:par>
                                <p:cTn id="140" presetID="2" presetClass="entr" presetSubtype="4" fill="hold" nodeType="afterEffect">
                                  <p:stCondLst>
                                    <p:cond delay="0"/>
                                  </p:stCondLst>
                                  <p:childTnLst>
                                    <p:set>
                                      <p:cBhvr>
                                        <p:cTn id="141" dur="1" fill="hold">
                                          <p:stCondLst>
                                            <p:cond delay="0"/>
                                          </p:stCondLst>
                                        </p:cTn>
                                        <p:tgtEl>
                                          <p:spTgt spid="31"/>
                                        </p:tgtEl>
                                        <p:attrNameLst>
                                          <p:attrName>style.visibility</p:attrName>
                                        </p:attrNameLst>
                                      </p:cBhvr>
                                      <p:to>
                                        <p:strVal val="visible"/>
                                      </p:to>
                                    </p:set>
                                    <p:anim calcmode="lin" valueType="num">
                                      <p:cBhvr additive="base">
                                        <p:cTn id="142" dur="100" fill="hold"/>
                                        <p:tgtEl>
                                          <p:spTgt spid="31"/>
                                        </p:tgtEl>
                                        <p:attrNameLst>
                                          <p:attrName>ppt_x</p:attrName>
                                        </p:attrNameLst>
                                      </p:cBhvr>
                                      <p:tavLst>
                                        <p:tav tm="0">
                                          <p:val>
                                            <p:strVal val="#ppt_x"/>
                                          </p:val>
                                        </p:tav>
                                        <p:tav tm="100000">
                                          <p:val>
                                            <p:strVal val="#ppt_x"/>
                                          </p:val>
                                        </p:tav>
                                      </p:tavLst>
                                    </p:anim>
                                    <p:anim calcmode="lin" valueType="num">
                                      <p:cBhvr additive="base">
                                        <p:cTn id="143" dur="100" fill="hold"/>
                                        <p:tgtEl>
                                          <p:spTgt spid="31"/>
                                        </p:tgtEl>
                                        <p:attrNameLst>
                                          <p:attrName>ppt_y</p:attrName>
                                        </p:attrNameLst>
                                      </p:cBhvr>
                                      <p:tavLst>
                                        <p:tav tm="0">
                                          <p:val>
                                            <p:strVal val="1+#ppt_h/2"/>
                                          </p:val>
                                        </p:tav>
                                        <p:tav tm="100000">
                                          <p:val>
                                            <p:strVal val="#ppt_y"/>
                                          </p:val>
                                        </p:tav>
                                      </p:tavLst>
                                    </p:anim>
                                  </p:childTnLst>
                                </p:cTn>
                              </p:par>
                            </p:childTnLst>
                          </p:cTn>
                        </p:par>
                        <p:par>
                          <p:cTn id="144" fill="hold">
                            <p:stCondLst>
                              <p:cond delay="2800"/>
                            </p:stCondLst>
                            <p:childTnLst>
                              <p:par>
                                <p:cTn id="145" presetID="2" presetClass="entr" presetSubtype="4" fill="hold" nodeType="afterEffect">
                                  <p:stCondLst>
                                    <p:cond delay="0"/>
                                  </p:stCondLst>
                                  <p:childTnLst>
                                    <p:set>
                                      <p:cBhvr>
                                        <p:cTn id="146" dur="1" fill="hold">
                                          <p:stCondLst>
                                            <p:cond delay="0"/>
                                          </p:stCondLst>
                                        </p:cTn>
                                        <p:tgtEl>
                                          <p:spTgt spid="30"/>
                                        </p:tgtEl>
                                        <p:attrNameLst>
                                          <p:attrName>style.visibility</p:attrName>
                                        </p:attrNameLst>
                                      </p:cBhvr>
                                      <p:to>
                                        <p:strVal val="visible"/>
                                      </p:to>
                                    </p:set>
                                    <p:anim calcmode="lin" valueType="num">
                                      <p:cBhvr additive="base">
                                        <p:cTn id="147" dur="100" fill="hold"/>
                                        <p:tgtEl>
                                          <p:spTgt spid="30"/>
                                        </p:tgtEl>
                                        <p:attrNameLst>
                                          <p:attrName>ppt_x</p:attrName>
                                        </p:attrNameLst>
                                      </p:cBhvr>
                                      <p:tavLst>
                                        <p:tav tm="0">
                                          <p:val>
                                            <p:strVal val="#ppt_x"/>
                                          </p:val>
                                        </p:tav>
                                        <p:tav tm="100000">
                                          <p:val>
                                            <p:strVal val="#ppt_x"/>
                                          </p:val>
                                        </p:tav>
                                      </p:tavLst>
                                    </p:anim>
                                    <p:anim calcmode="lin" valueType="num">
                                      <p:cBhvr additive="base">
                                        <p:cTn id="148" dur="100" fill="hold"/>
                                        <p:tgtEl>
                                          <p:spTgt spid="30"/>
                                        </p:tgtEl>
                                        <p:attrNameLst>
                                          <p:attrName>ppt_y</p:attrName>
                                        </p:attrNameLst>
                                      </p:cBhvr>
                                      <p:tavLst>
                                        <p:tav tm="0">
                                          <p:val>
                                            <p:strVal val="1+#ppt_h/2"/>
                                          </p:val>
                                        </p:tav>
                                        <p:tav tm="100000">
                                          <p:val>
                                            <p:strVal val="#ppt_y"/>
                                          </p:val>
                                        </p:tav>
                                      </p:tavLst>
                                    </p:anim>
                                  </p:childTnLst>
                                </p:cTn>
                              </p:par>
                            </p:childTnLst>
                          </p:cTn>
                        </p:par>
                        <p:par>
                          <p:cTn id="149" fill="hold">
                            <p:stCondLst>
                              <p:cond delay="2900"/>
                            </p:stCondLst>
                            <p:childTnLst>
                              <p:par>
                                <p:cTn id="150" presetID="2" presetClass="entr" presetSubtype="4" fill="hold" nodeType="afterEffect">
                                  <p:stCondLst>
                                    <p:cond delay="0"/>
                                  </p:stCondLst>
                                  <p:childTnLst>
                                    <p:set>
                                      <p:cBhvr>
                                        <p:cTn id="151" dur="1" fill="hold">
                                          <p:stCondLst>
                                            <p:cond delay="0"/>
                                          </p:stCondLst>
                                        </p:cTn>
                                        <p:tgtEl>
                                          <p:spTgt spid="29"/>
                                        </p:tgtEl>
                                        <p:attrNameLst>
                                          <p:attrName>style.visibility</p:attrName>
                                        </p:attrNameLst>
                                      </p:cBhvr>
                                      <p:to>
                                        <p:strVal val="visible"/>
                                      </p:to>
                                    </p:set>
                                    <p:anim calcmode="lin" valueType="num">
                                      <p:cBhvr additive="base">
                                        <p:cTn id="152" dur="100" fill="hold"/>
                                        <p:tgtEl>
                                          <p:spTgt spid="29"/>
                                        </p:tgtEl>
                                        <p:attrNameLst>
                                          <p:attrName>ppt_x</p:attrName>
                                        </p:attrNameLst>
                                      </p:cBhvr>
                                      <p:tavLst>
                                        <p:tav tm="0">
                                          <p:val>
                                            <p:strVal val="#ppt_x"/>
                                          </p:val>
                                        </p:tav>
                                        <p:tav tm="100000">
                                          <p:val>
                                            <p:strVal val="#ppt_x"/>
                                          </p:val>
                                        </p:tav>
                                      </p:tavLst>
                                    </p:anim>
                                    <p:anim calcmode="lin" valueType="num">
                                      <p:cBhvr additive="base">
                                        <p:cTn id="153" dur="100" fill="hold"/>
                                        <p:tgtEl>
                                          <p:spTgt spid="29"/>
                                        </p:tgtEl>
                                        <p:attrNameLst>
                                          <p:attrName>ppt_y</p:attrName>
                                        </p:attrNameLst>
                                      </p:cBhvr>
                                      <p:tavLst>
                                        <p:tav tm="0">
                                          <p:val>
                                            <p:strVal val="1+#ppt_h/2"/>
                                          </p:val>
                                        </p:tav>
                                        <p:tav tm="100000">
                                          <p:val>
                                            <p:strVal val="#ppt_y"/>
                                          </p:val>
                                        </p:tav>
                                      </p:tavLst>
                                    </p:anim>
                                  </p:childTnLst>
                                </p:cTn>
                              </p:par>
                            </p:childTnLst>
                          </p:cTn>
                        </p:par>
                        <p:par>
                          <p:cTn id="154" fill="hold">
                            <p:stCondLst>
                              <p:cond delay="3000"/>
                            </p:stCondLst>
                            <p:childTnLst>
                              <p:par>
                                <p:cTn id="155" presetID="2" presetClass="entr" presetSubtype="4" fill="hold" nodeType="afterEffect">
                                  <p:stCondLst>
                                    <p:cond delay="0"/>
                                  </p:stCondLst>
                                  <p:childTnLst>
                                    <p:set>
                                      <p:cBhvr>
                                        <p:cTn id="156" dur="1" fill="hold">
                                          <p:stCondLst>
                                            <p:cond delay="0"/>
                                          </p:stCondLst>
                                        </p:cTn>
                                        <p:tgtEl>
                                          <p:spTgt spid="28"/>
                                        </p:tgtEl>
                                        <p:attrNameLst>
                                          <p:attrName>style.visibility</p:attrName>
                                        </p:attrNameLst>
                                      </p:cBhvr>
                                      <p:to>
                                        <p:strVal val="visible"/>
                                      </p:to>
                                    </p:set>
                                    <p:anim calcmode="lin" valueType="num">
                                      <p:cBhvr additive="base">
                                        <p:cTn id="157" dur="100" fill="hold"/>
                                        <p:tgtEl>
                                          <p:spTgt spid="28"/>
                                        </p:tgtEl>
                                        <p:attrNameLst>
                                          <p:attrName>ppt_x</p:attrName>
                                        </p:attrNameLst>
                                      </p:cBhvr>
                                      <p:tavLst>
                                        <p:tav tm="0">
                                          <p:val>
                                            <p:strVal val="#ppt_x"/>
                                          </p:val>
                                        </p:tav>
                                        <p:tav tm="100000">
                                          <p:val>
                                            <p:strVal val="#ppt_x"/>
                                          </p:val>
                                        </p:tav>
                                      </p:tavLst>
                                    </p:anim>
                                    <p:anim calcmode="lin" valueType="num">
                                      <p:cBhvr additive="base">
                                        <p:cTn id="158" dur="100" fill="hold"/>
                                        <p:tgtEl>
                                          <p:spTgt spid="28"/>
                                        </p:tgtEl>
                                        <p:attrNameLst>
                                          <p:attrName>ppt_y</p:attrName>
                                        </p:attrNameLst>
                                      </p:cBhvr>
                                      <p:tavLst>
                                        <p:tav tm="0">
                                          <p:val>
                                            <p:strVal val="1+#ppt_h/2"/>
                                          </p:val>
                                        </p:tav>
                                        <p:tav tm="100000">
                                          <p:val>
                                            <p:strVal val="#ppt_y"/>
                                          </p:val>
                                        </p:tav>
                                      </p:tavLst>
                                    </p:anim>
                                  </p:childTnLst>
                                </p:cTn>
                              </p:par>
                            </p:childTnLst>
                          </p:cTn>
                        </p:par>
                        <p:par>
                          <p:cTn id="159" fill="hold">
                            <p:stCondLst>
                              <p:cond delay="3100"/>
                            </p:stCondLst>
                            <p:childTnLst>
                              <p:par>
                                <p:cTn id="160" presetID="2" presetClass="entr" presetSubtype="4" fill="hold" nodeType="afterEffect">
                                  <p:stCondLst>
                                    <p:cond delay="0"/>
                                  </p:stCondLst>
                                  <p:childTnLst>
                                    <p:set>
                                      <p:cBhvr>
                                        <p:cTn id="161" dur="1" fill="hold">
                                          <p:stCondLst>
                                            <p:cond delay="0"/>
                                          </p:stCondLst>
                                        </p:cTn>
                                        <p:tgtEl>
                                          <p:spTgt spid="27"/>
                                        </p:tgtEl>
                                        <p:attrNameLst>
                                          <p:attrName>style.visibility</p:attrName>
                                        </p:attrNameLst>
                                      </p:cBhvr>
                                      <p:to>
                                        <p:strVal val="visible"/>
                                      </p:to>
                                    </p:set>
                                    <p:anim calcmode="lin" valueType="num">
                                      <p:cBhvr additive="base">
                                        <p:cTn id="162" dur="100" fill="hold"/>
                                        <p:tgtEl>
                                          <p:spTgt spid="27"/>
                                        </p:tgtEl>
                                        <p:attrNameLst>
                                          <p:attrName>ppt_x</p:attrName>
                                        </p:attrNameLst>
                                      </p:cBhvr>
                                      <p:tavLst>
                                        <p:tav tm="0">
                                          <p:val>
                                            <p:strVal val="#ppt_x"/>
                                          </p:val>
                                        </p:tav>
                                        <p:tav tm="100000">
                                          <p:val>
                                            <p:strVal val="#ppt_x"/>
                                          </p:val>
                                        </p:tav>
                                      </p:tavLst>
                                    </p:anim>
                                    <p:anim calcmode="lin" valueType="num">
                                      <p:cBhvr additive="base">
                                        <p:cTn id="163" dur="100" fill="hold"/>
                                        <p:tgtEl>
                                          <p:spTgt spid="27"/>
                                        </p:tgtEl>
                                        <p:attrNameLst>
                                          <p:attrName>ppt_y</p:attrName>
                                        </p:attrNameLst>
                                      </p:cBhvr>
                                      <p:tavLst>
                                        <p:tav tm="0">
                                          <p:val>
                                            <p:strVal val="1+#ppt_h/2"/>
                                          </p:val>
                                        </p:tav>
                                        <p:tav tm="100000">
                                          <p:val>
                                            <p:strVal val="#ppt_y"/>
                                          </p:val>
                                        </p:tav>
                                      </p:tavLst>
                                    </p:anim>
                                  </p:childTnLst>
                                </p:cTn>
                              </p:par>
                            </p:childTnLst>
                          </p:cTn>
                        </p:par>
                        <p:par>
                          <p:cTn id="164" fill="hold">
                            <p:stCondLst>
                              <p:cond delay="3200"/>
                            </p:stCondLst>
                            <p:childTnLst>
                              <p:par>
                                <p:cTn id="165" presetID="2" presetClass="entr" presetSubtype="4" fill="hold" nodeType="afterEffect">
                                  <p:stCondLst>
                                    <p:cond delay="0"/>
                                  </p:stCondLst>
                                  <p:childTnLst>
                                    <p:set>
                                      <p:cBhvr>
                                        <p:cTn id="166" dur="1" fill="hold">
                                          <p:stCondLst>
                                            <p:cond delay="0"/>
                                          </p:stCondLst>
                                        </p:cTn>
                                        <p:tgtEl>
                                          <p:spTgt spid="42"/>
                                        </p:tgtEl>
                                        <p:attrNameLst>
                                          <p:attrName>style.visibility</p:attrName>
                                        </p:attrNameLst>
                                      </p:cBhvr>
                                      <p:to>
                                        <p:strVal val="visible"/>
                                      </p:to>
                                    </p:set>
                                    <p:anim calcmode="lin" valueType="num">
                                      <p:cBhvr additive="base">
                                        <p:cTn id="167" dur="100" fill="hold"/>
                                        <p:tgtEl>
                                          <p:spTgt spid="42"/>
                                        </p:tgtEl>
                                        <p:attrNameLst>
                                          <p:attrName>ppt_x</p:attrName>
                                        </p:attrNameLst>
                                      </p:cBhvr>
                                      <p:tavLst>
                                        <p:tav tm="0">
                                          <p:val>
                                            <p:strVal val="#ppt_x"/>
                                          </p:val>
                                        </p:tav>
                                        <p:tav tm="100000">
                                          <p:val>
                                            <p:strVal val="#ppt_x"/>
                                          </p:val>
                                        </p:tav>
                                      </p:tavLst>
                                    </p:anim>
                                    <p:anim calcmode="lin" valueType="num">
                                      <p:cBhvr additive="base">
                                        <p:cTn id="168" dur="100" fill="hold"/>
                                        <p:tgtEl>
                                          <p:spTgt spid="42"/>
                                        </p:tgtEl>
                                        <p:attrNameLst>
                                          <p:attrName>ppt_y</p:attrName>
                                        </p:attrNameLst>
                                      </p:cBhvr>
                                      <p:tavLst>
                                        <p:tav tm="0">
                                          <p:val>
                                            <p:strVal val="1+#ppt_h/2"/>
                                          </p:val>
                                        </p:tav>
                                        <p:tav tm="100000">
                                          <p:val>
                                            <p:strVal val="#ppt_y"/>
                                          </p:val>
                                        </p:tav>
                                      </p:tavLst>
                                    </p:anim>
                                  </p:childTnLst>
                                </p:cTn>
                              </p:par>
                            </p:childTnLst>
                          </p:cTn>
                        </p:par>
                        <p:par>
                          <p:cTn id="169" fill="hold">
                            <p:stCondLst>
                              <p:cond delay="3300"/>
                            </p:stCondLst>
                            <p:childTnLst>
                              <p:par>
                                <p:cTn id="170" presetID="2" presetClass="entr" presetSubtype="4" fill="hold" nodeType="afterEffect">
                                  <p:stCondLst>
                                    <p:cond delay="0"/>
                                  </p:stCondLst>
                                  <p:childTnLst>
                                    <p:set>
                                      <p:cBhvr>
                                        <p:cTn id="171" dur="1" fill="hold">
                                          <p:stCondLst>
                                            <p:cond delay="0"/>
                                          </p:stCondLst>
                                        </p:cTn>
                                        <p:tgtEl>
                                          <p:spTgt spid="41"/>
                                        </p:tgtEl>
                                        <p:attrNameLst>
                                          <p:attrName>style.visibility</p:attrName>
                                        </p:attrNameLst>
                                      </p:cBhvr>
                                      <p:to>
                                        <p:strVal val="visible"/>
                                      </p:to>
                                    </p:set>
                                    <p:anim calcmode="lin" valueType="num">
                                      <p:cBhvr additive="base">
                                        <p:cTn id="172" dur="100" fill="hold"/>
                                        <p:tgtEl>
                                          <p:spTgt spid="41"/>
                                        </p:tgtEl>
                                        <p:attrNameLst>
                                          <p:attrName>ppt_x</p:attrName>
                                        </p:attrNameLst>
                                      </p:cBhvr>
                                      <p:tavLst>
                                        <p:tav tm="0">
                                          <p:val>
                                            <p:strVal val="#ppt_x"/>
                                          </p:val>
                                        </p:tav>
                                        <p:tav tm="100000">
                                          <p:val>
                                            <p:strVal val="#ppt_x"/>
                                          </p:val>
                                        </p:tav>
                                      </p:tavLst>
                                    </p:anim>
                                    <p:anim calcmode="lin" valueType="num">
                                      <p:cBhvr additive="base">
                                        <p:cTn id="173" dur="100" fill="hold"/>
                                        <p:tgtEl>
                                          <p:spTgt spid="41"/>
                                        </p:tgtEl>
                                        <p:attrNameLst>
                                          <p:attrName>ppt_y</p:attrName>
                                        </p:attrNameLst>
                                      </p:cBhvr>
                                      <p:tavLst>
                                        <p:tav tm="0">
                                          <p:val>
                                            <p:strVal val="1+#ppt_h/2"/>
                                          </p:val>
                                        </p:tav>
                                        <p:tav tm="100000">
                                          <p:val>
                                            <p:strVal val="#ppt_y"/>
                                          </p:val>
                                        </p:tav>
                                      </p:tavLst>
                                    </p:anim>
                                  </p:childTnLst>
                                </p:cTn>
                              </p:par>
                            </p:childTnLst>
                          </p:cTn>
                        </p:par>
                        <p:par>
                          <p:cTn id="174" fill="hold">
                            <p:stCondLst>
                              <p:cond delay="3400"/>
                            </p:stCondLst>
                            <p:childTnLst>
                              <p:par>
                                <p:cTn id="175" presetID="2" presetClass="entr" presetSubtype="4" fill="hold" nodeType="afterEffect">
                                  <p:stCondLst>
                                    <p:cond delay="0"/>
                                  </p:stCondLst>
                                  <p:childTnLst>
                                    <p:set>
                                      <p:cBhvr>
                                        <p:cTn id="176" dur="1" fill="hold">
                                          <p:stCondLst>
                                            <p:cond delay="0"/>
                                          </p:stCondLst>
                                        </p:cTn>
                                        <p:tgtEl>
                                          <p:spTgt spid="40"/>
                                        </p:tgtEl>
                                        <p:attrNameLst>
                                          <p:attrName>style.visibility</p:attrName>
                                        </p:attrNameLst>
                                      </p:cBhvr>
                                      <p:to>
                                        <p:strVal val="visible"/>
                                      </p:to>
                                    </p:set>
                                    <p:anim calcmode="lin" valueType="num">
                                      <p:cBhvr additive="base">
                                        <p:cTn id="177" dur="100" fill="hold"/>
                                        <p:tgtEl>
                                          <p:spTgt spid="40"/>
                                        </p:tgtEl>
                                        <p:attrNameLst>
                                          <p:attrName>ppt_x</p:attrName>
                                        </p:attrNameLst>
                                      </p:cBhvr>
                                      <p:tavLst>
                                        <p:tav tm="0">
                                          <p:val>
                                            <p:strVal val="#ppt_x"/>
                                          </p:val>
                                        </p:tav>
                                        <p:tav tm="100000">
                                          <p:val>
                                            <p:strVal val="#ppt_x"/>
                                          </p:val>
                                        </p:tav>
                                      </p:tavLst>
                                    </p:anim>
                                    <p:anim calcmode="lin" valueType="num">
                                      <p:cBhvr additive="base">
                                        <p:cTn id="178" dur="100" fill="hold"/>
                                        <p:tgtEl>
                                          <p:spTgt spid="40"/>
                                        </p:tgtEl>
                                        <p:attrNameLst>
                                          <p:attrName>ppt_y</p:attrName>
                                        </p:attrNameLst>
                                      </p:cBhvr>
                                      <p:tavLst>
                                        <p:tav tm="0">
                                          <p:val>
                                            <p:strVal val="1+#ppt_h/2"/>
                                          </p:val>
                                        </p:tav>
                                        <p:tav tm="100000">
                                          <p:val>
                                            <p:strVal val="#ppt_y"/>
                                          </p:val>
                                        </p:tav>
                                      </p:tavLst>
                                    </p:anim>
                                  </p:childTnLst>
                                </p:cTn>
                              </p:par>
                            </p:childTnLst>
                          </p:cTn>
                        </p:par>
                        <p:par>
                          <p:cTn id="179" fill="hold">
                            <p:stCondLst>
                              <p:cond delay="3500"/>
                            </p:stCondLst>
                            <p:childTnLst>
                              <p:par>
                                <p:cTn id="180" presetID="2" presetClass="entr" presetSubtype="4" fill="hold" nodeType="afterEffect">
                                  <p:stCondLst>
                                    <p:cond delay="0"/>
                                  </p:stCondLst>
                                  <p:childTnLst>
                                    <p:set>
                                      <p:cBhvr>
                                        <p:cTn id="181" dur="1" fill="hold">
                                          <p:stCondLst>
                                            <p:cond delay="0"/>
                                          </p:stCondLst>
                                        </p:cTn>
                                        <p:tgtEl>
                                          <p:spTgt spid="39"/>
                                        </p:tgtEl>
                                        <p:attrNameLst>
                                          <p:attrName>style.visibility</p:attrName>
                                        </p:attrNameLst>
                                      </p:cBhvr>
                                      <p:to>
                                        <p:strVal val="visible"/>
                                      </p:to>
                                    </p:set>
                                    <p:anim calcmode="lin" valueType="num">
                                      <p:cBhvr additive="base">
                                        <p:cTn id="182" dur="100" fill="hold"/>
                                        <p:tgtEl>
                                          <p:spTgt spid="39"/>
                                        </p:tgtEl>
                                        <p:attrNameLst>
                                          <p:attrName>ppt_x</p:attrName>
                                        </p:attrNameLst>
                                      </p:cBhvr>
                                      <p:tavLst>
                                        <p:tav tm="0">
                                          <p:val>
                                            <p:strVal val="#ppt_x"/>
                                          </p:val>
                                        </p:tav>
                                        <p:tav tm="100000">
                                          <p:val>
                                            <p:strVal val="#ppt_x"/>
                                          </p:val>
                                        </p:tav>
                                      </p:tavLst>
                                    </p:anim>
                                    <p:anim calcmode="lin" valueType="num">
                                      <p:cBhvr additive="base">
                                        <p:cTn id="183" dur="100" fill="hold"/>
                                        <p:tgtEl>
                                          <p:spTgt spid="39"/>
                                        </p:tgtEl>
                                        <p:attrNameLst>
                                          <p:attrName>ppt_y</p:attrName>
                                        </p:attrNameLst>
                                      </p:cBhvr>
                                      <p:tavLst>
                                        <p:tav tm="0">
                                          <p:val>
                                            <p:strVal val="1+#ppt_h/2"/>
                                          </p:val>
                                        </p:tav>
                                        <p:tav tm="100000">
                                          <p:val>
                                            <p:strVal val="#ppt_y"/>
                                          </p:val>
                                        </p:tav>
                                      </p:tavLst>
                                    </p:anim>
                                  </p:childTnLst>
                                </p:cTn>
                              </p:par>
                            </p:childTnLst>
                          </p:cTn>
                        </p:par>
                        <p:par>
                          <p:cTn id="184" fill="hold">
                            <p:stCondLst>
                              <p:cond delay="3600"/>
                            </p:stCondLst>
                            <p:childTnLst>
                              <p:par>
                                <p:cTn id="185" presetID="2" presetClass="entr" presetSubtype="4" fill="hold" nodeType="afterEffect">
                                  <p:stCondLst>
                                    <p:cond delay="0"/>
                                  </p:stCondLst>
                                  <p:childTnLst>
                                    <p:set>
                                      <p:cBhvr>
                                        <p:cTn id="186" dur="1" fill="hold">
                                          <p:stCondLst>
                                            <p:cond delay="0"/>
                                          </p:stCondLst>
                                        </p:cTn>
                                        <p:tgtEl>
                                          <p:spTgt spid="38"/>
                                        </p:tgtEl>
                                        <p:attrNameLst>
                                          <p:attrName>style.visibility</p:attrName>
                                        </p:attrNameLst>
                                      </p:cBhvr>
                                      <p:to>
                                        <p:strVal val="visible"/>
                                      </p:to>
                                    </p:set>
                                    <p:anim calcmode="lin" valueType="num">
                                      <p:cBhvr additive="base">
                                        <p:cTn id="187" dur="100" fill="hold"/>
                                        <p:tgtEl>
                                          <p:spTgt spid="38"/>
                                        </p:tgtEl>
                                        <p:attrNameLst>
                                          <p:attrName>ppt_x</p:attrName>
                                        </p:attrNameLst>
                                      </p:cBhvr>
                                      <p:tavLst>
                                        <p:tav tm="0">
                                          <p:val>
                                            <p:strVal val="#ppt_x"/>
                                          </p:val>
                                        </p:tav>
                                        <p:tav tm="100000">
                                          <p:val>
                                            <p:strVal val="#ppt_x"/>
                                          </p:val>
                                        </p:tav>
                                      </p:tavLst>
                                    </p:anim>
                                    <p:anim calcmode="lin" valueType="num">
                                      <p:cBhvr additive="base">
                                        <p:cTn id="188" dur="100" fill="hold"/>
                                        <p:tgtEl>
                                          <p:spTgt spid="38"/>
                                        </p:tgtEl>
                                        <p:attrNameLst>
                                          <p:attrName>ppt_y</p:attrName>
                                        </p:attrNameLst>
                                      </p:cBhvr>
                                      <p:tavLst>
                                        <p:tav tm="0">
                                          <p:val>
                                            <p:strVal val="1+#ppt_h/2"/>
                                          </p:val>
                                        </p:tav>
                                        <p:tav tm="100000">
                                          <p:val>
                                            <p:strVal val="#ppt_y"/>
                                          </p:val>
                                        </p:tav>
                                      </p:tavLst>
                                    </p:anim>
                                  </p:childTnLst>
                                </p:cTn>
                              </p:par>
                            </p:childTnLst>
                          </p:cTn>
                        </p:par>
                        <p:par>
                          <p:cTn id="189" fill="hold">
                            <p:stCondLst>
                              <p:cond delay="3700"/>
                            </p:stCondLst>
                            <p:childTnLst>
                              <p:par>
                                <p:cTn id="190" presetID="2" presetClass="entr" presetSubtype="4" fill="hold" nodeType="afterEffect">
                                  <p:stCondLst>
                                    <p:cond delay="0"/>
                                  </p:stCondLst>
                                  <p:childTnLst>
                                    <p:set>
                                      <p:cBhvr>
                                        <p:cTn id="191" dur="1" fill="hold">
                                          <p:stCondLst>
                                            <p:cond delay="0"/>
                                          </p:stCondLst>
                                        </p:cTn>
                                        <p:tgtEl>
                                          <p:spTgt spid="37"/>
                                        </p:tgtEl>
                                        <p:attrNameLst>
                                          <p:attrName>style.visibility</p:attrName>
                                        </p:attrNameLst>
                                      </p:cBhvr>
                                      <p:to>
                                        <p:strVal val="visible"/>
                                      </p:to>
                                    </p:set>
                                    <p:anim calcmode="lin" valueType="num">
                                      <p:cBhvr additive="base">
                                        <p:cTn id="192" dur="100" fill="hold"/>
                                        <p:tgtEl>
                                          <p:spTgt spid="37"/>
                                        </p:tgtEl>
                                        <p:attrNameLst>
                                          <p:attrName>ppt_x</p:attrName>
                                        </p:attrNameLst>
                                      </p:cBhvr>
                                      <p:tavLst>
                                        <p:tav tm="0">
                                          <p:val>
                                            <p:strVal val="#ppt_x"/>
                                          </p:val>
                                        </p:tav>
                                        <p:tav tm="100000">
                                          <p:val>
                                            <p:strVal val="#ppt_x"/>
                                          </p:val>
                                        </p:tav>
                                      </p:tavLst>
                                    </p:anim>
                                    <p:anim calcmode="lin" valueType="num">
                                      <p:cBhvr additive="base">
                                        <p:cTn id="193" dur="100" fill="hold"/>
                                        <p:tgtEl>
                                          <p:spTgt spid="37"/>
                                        </p:tgtEl>
                                        <p:attrNameLst>
                                          <p:attrName>ppt_y</p:attrName>
                                        </p:attrNameLst>
                                      </p:cBhvr>
                                      <p:tavLst>
                                        <p:tav tm="0">
                                          <p:val>
                                            <p:strVal val="1+#ppt_h/2"/>
                                          </p:val>
                                        </p:tav>
                                        <p:tav tm="100000">
                                          <p:val>
                                            <p:strVal val="#ppt_y"/>
                                          </p:val>
                                        </p:tav>
                                      </p:tavLst>
                                    </p:anim>
                                  </p:childTnLst>
                                </p:cTn>
                              </p:par>
                            </p:childTnLst>
                          </p:cTn>
                        </p:par>
                        <p:par>
                          <p:cTn id="194" fill="hold">
                            <p:stCondLst>
                              <p:cond delay="3800"/>
                            </p:stCondLst>
                            <p:childTnLst>
                              <p:par>
                                <p:cTn id="195" presetID="2" presetClass="entr" presetSubtype="4" fill="hold" nodeType="afterEffect">
                                  <p:stCondLst>
                                    <p:cond delay="0"/>
                                  </p:stCondLst>
                                  <p:childTnLst>
                                    <p:set>
                                      <p:cBhvr>
                                        <p:cTn id="196" dur="1" fill="hold">
                                          <p:stCondLst>
                                            <p:cond delay="0"/>
                                          </p:stCondLst>
                                        </p:cTn>
                                        <p:tgtEl>
                                          <p:spTgt spid="36"/>
                                        </p:tgtEl>
                                        <p:attrNameLst>
                                          <p:attrName>style.visibility</p:attrName>
                                        </p:attrNameLst>
                                      </p:cBhvr>
                                      <p:to>
                                        <p:strVal val="visible"/>
                                      </p:to>
                                    </p:set>
                                    <p:anim calcmode="lin" valueType="num">
                                      <p:cBhvr additive="base">
                                        <p:cTn id="197" dur="100" fill="hold"/>
                                        <p:tgtEl>
                                          <p:spTgt spid="36"/>
                                        </p:tgtEl>
                                        <p:attrNameLst>
                                          <p:attrName>ppt_x</p:attrName>
                                        </p:attrNameLst>
                                      </p:cBhvr>
                                      <p:tavLst>
                                        <p:tav tm="0">
                                          <p:val>
                                            <p:strVal val="#ppt_x"/>
                                          </p:val>
                                        </p:tav>
                                        <p:tav tm="100000">
                                          <p:val>
                                            <p:strVal val="#ppt_x"/>
                                          </p:val>
                                        </p:tav>
                                      </p:tavLst>
                                    </p:anim>
                                    <p:anim calcmode="lin" valueType="num">
                                      <p:cBhvr additive="base">
                                        <p:cTn id="198" dur="100" fill="hold"/>
                                        <p:tgtEl>
                                          <p:spTgt spid="36"/>
                                        </p:tgtEl>
                                        <p:attrNameLst>
                                          <p:attrName>ppt_y</p:attrName>
                                        </p:attrNameLst>
                                      </p:cBhvr>
                                      <p:tavLst>
                                        <p:tav tm="0">
                                          <p:val>
                                            <p:strVal val="1+#ppt_h/2"/>
                                          </p:val>
                                        </p:tav>
                                        <p:tav tm="100000">
                                          <p:val>
                                            <p:strVal val="#ppt_y"/>
                                          </p:val>
                                        </p:tav>
                                      </p:tavLst>
                                    </p:anim>
                                  </p:childTnLst>
                                </p:cTn>
                              </p:par>
                            </p:childTnLst>
                          </p:cTn>
                        </p:par>
                        <p:par>
                          <p:cTn id="199" fill="hold">
                            <p:stCondLst>
                              <p:cond delay="3900"/>
                            </p:stCondLst>
                            <p:childTnLst>
                              <p:par>
                                <p:cTn id="200" presetID="2" presetClass="entr" presetSubtype="4" fill="hold" nodeType="afterEffect">
                                  <p:stCondLst>
                                    <p:cond delay="0"/>
                                  </p:stCondLst>
                                  <p:childTnLst>
                                    <p:set>
                                      <p:cBhvr>
                                        <p:cTn id="201" dur="1" fill="hold">
                                          <p:stCondLst>
                                            <p:cond delay="0"/>
                                          </p:stCondLst>
                                        </p:cTn>
                                        <p:tgtEl>
                                          <p:spTgt spid="35"/>
                                        </p:tgtEl>
                                        <p:attrNameLst>
                                          <p:attrName>style.visibility</p:attrName>
                                        </p:attrNameLst>
                                      </p:cBhvr>
                                      <p:to>
                                        <p:strVal val="visible"/>
                                      </p:to>
                                    </p:set>
                                    <p:anim calcmode="lin" valueType="num">
                                      <p:cBhvr additive="base">
                                        <p:cTn id="202" dur="100" fill="hold"/>
                                        <p:tgtEl>
                                          <p:spTgt spid="35"/>
                                        </p:tgtEl>
                                        <p:attrNameLst>
                                          <p:attrName>ppt_x</p:attrName>
                                        </p:attrNameLst>
                                      </p:cBhvr>
                                      <p:tavLst>
                                        <p:tav tm="0">
                                          <p:val>
                                            <p:strVal val="#ppt_x"/>
                                          </p:val>
                                        </p:tav>
                                        <p:tav tm="100000">
                                          <p:val>
                                            <p:strVal val="#ppt_x"/>
                                          </p:val>
                                        </p:tav>
                                      </p:tavLst>
                                    </p:anim>
                                    <p:anim calcmode="lin" valueType="num">
                                      <p:cBhvr additive="base">
                                        <p:cTn id="203" dur="100" fill="hold"/>
                                        <p:tgtEl>
                                          <p:spTgt spid="35"/>
                                        </p:tgtEl>
                                        <p:attrNameLst>
                                          <p:attrName>ppt_y</p:attrName>
                                        </p:attrNameLst>
                                      </p:cBhvr>
                                      <p:tavLst>
                                        <p:tav tm="0">
                                          <p:val>
                                            <p:strVal val="1+#ppt_h/2"/>
                                          </p:val>
                                        </p:tav>
                                        <p:tav tm="100000">
                                          <p:val>
                                            <p:strVal val="#ppt_y"/>
                                          </p:val>
                                        </p:tav>
                                      </p:tavLst>
                                    </p:anim>
                                  </p:childTnLst>
                                </p:cTn>
                              </p:par>
                            </p:childTnLst>
                          </p:cTn>
                        </p:par>
                        <p:par>
                          <p:cTn id="204" fill="hold">
                            <p:stCondLst>
                              <p:cond delay="4000"/>
                            </p:stCondLst>
                            <p:childTnLst>
                              <p:par>
                                <p:cTn id="205" presetID="2" presetClass="entr" presetSubtype="4" fill="hold" nodeType="afterEffect">
                                  <p:stCondLst>
                                    <p:cond delay="0"/>
                                  </p:stCondLst>
                                  <p:childTnLst>
                                    <p:set>
                                      <p:cBhvr>
                                        <p:cTn id="206" dur="1" fill="hold">
                                          <p:stCondLst>
                                            <p:cond delay="0"/>
                                          </p:stCondLst>
                                        </p:cTn>
                                        <p:tgtEl>
                                          <p:spTgt spid="50"/>
                                        </p:tgtEl>
                                        <p:attrNameLst>
                                          <p:attrName>style.visibility</p:attrName>
                                        </p:attrNameLst>
                                      </p:cBhvr>
                                      <p:to>
                                        <p:strVal val="visible"/>
                                      </p:to>
                                    </p:set>
                                    <p:anim calcmode="lin" valueType="num">
                                      <p:cBhvr additive="base">
                                        <p:cTn id="207" dur="100" fill="hold"/>
                                        <p:tgtEl>
                                          <p:spTgt spid="50"/>
                                        </p:tgtEl>
                                        <p:attrNameLst>
                                          <p:attrName>ppt_x</p:attrName>
                                        </p:attrNameLst>
                                      </p:cBhvr>
                                      <p:tavLst>
                                        <p:tav tm="0">
                                          <p:val>
                                            <p:strVal val="#ppt_x"/>
                                          </p:val>
                                        </p:tav>
                                        <p:tav tm="100000">
                                          <p:val>
                                            <p:strVal val="#ppt_x"/>
                                          </p:val>
                                        </p:tav>
                                      </p:tavLst>
                                    </p:anim>
                                    <p:anim calcmode="lin" valueType="num">
                                      <p:cBhvr additive="base">
                                        <p:cTn id="208" dur="100" fill="hold"/>
                                        <p:tgtEl>
                                          <p:spTgt spid="50"/>
                                        </p:tgtEl>
                                        <p:attrNameLst>
                                          <p:attrName>ppt_y</p:attrName>
                                        </p:attrNameLst>
                                      </p:cBhvr>
                                      <p:tavLst>
                                        <p:tav tm="0">
                                          <p:val>
                                            <p:strVal val="1+#ppt_h/2"/>
                                          </p:val>
                                        </p:tav>
                                        <p:tav tm="100000">
                                          <p:val>
                                            <p:strVal val="#ppt_y"/>
                                          </p:val>
                                        </p:tav>
                                      </p:tavLst>
                                    </p:anim>
                                  </p:childTnLst>
                                </p:cTn>
                              </p:par>
                            </p:childTnLst>
                          </p:cTn>
                        </p:par>
                        <p:par>
                          <p:cTn id="209" fill="hold">
                            <p:stCondLst>
                              <p:cond delay="4100"/>
                            </p:stCondLst>
                            <p:childTnLst>
                              <p:par>
                                <p:cTn id="210" presetID="2" presetClass="entr" presetSubtype="4" fill="hold" nodeType="afterEffect">
                                  <p:stCondLst>
                                    <p:cond delay="0"/>
                                  </p:stCondLst>
                                  <p:childTnLst>
                                    <p:set>
                                      <p:cBhvr>
                                        <p:cTn id="211" dur="1" fill="hold">
                                          <p:stCondLst>
                                            <p:cond delay="0"/>
                                          </p:stCondLst>
                                        </p:cTn>
                                        <p:tgtEl>
                                          <p:spTgt spid="49"/>
                                        </p:tgtEl>
                                        <p:attrNameLst>
                                          <p:attrName>style.visibility</p:attrName>
                                        </p:attrNameLst>
                                      </p:cBhvr>
                                      <p:to>
                                        <p:strVal val="visible"/>
                                      </p:to>
                                    </p:set>
                                    <p:anim calcmode="lin" valueType="num">
                                      <p:cBhvr additive="base">
                                        <p:cTn id="212" dur="100" fill="hold"/>
                                        <p:tgtEl>
                                          <p:spTgt spid="49"/>
                                        </p:tgtEl>
                                        <p:attrNameLst>
                                          <p:attrName>ppt_x</p:attrName>
                                        </p:attrNameLst>
                                      </p:cBhvr>
                                      <p:tavLst>
                                        <p:tav tm="0">
                                          <p:val>
                                            <p:strVal val="#ppt_x"/>
                                          </p:val>
                                        </p:tav>
                                        <p:tav tm="100000">
                                          <p:val>
                                            <p:strVal val="#ppt_x"/>
                                          </p:val>
                                        </p:tav>
                                      </p:tavLst>
                                    </p:anim>
                                    <p:anim calcmode="lin" valueType="num">
                                      <p:cBhvr additive="base">
                                        <p:cTn id="213" dur="100" fill="hold"/>
                                        <p:tgtEl>
                                          <p:spTgt spid="49"/>
                                        </p:tgtEl>
                                        <p:attrNameLst>
                                          <p:attrName>ppt_y</p:attrName>
                                        </p:attrNameLst>
                                      </p:cBhvr>
                                      <p:tavLst>
                                        <p:tav tm="0">
                                          <p:val>
                                            <p:strVal val="1+#ppt_h/2"/>
                                          </p:val>
                                        </p:tav>
                                        <p:tav tm="100000">
                                          <p:val>
                                            <p:strVal val="#ppt_y"/>
                                          </p:val>
                                        </p:tav>
                                      </p:tavLst>
                                    </p:anim>
                                  </p:childTnLst>
                                </p:cTn>
                              </p:par>
                            </p:childTnLst>
                          </p:cTn>
                        </p:par>
                        <p:par>
                          <p:cTn id="214" fill="hold">
                            <p:stCondLst>
                              <p:cond delay="4200"/>
                            </p:stCondLst>
                            <p:childTnLst>
                              <p:par>
                                <p:cTn id="215" presetID="2" presetClass="entr" presetSubtype="4" fill="hold" nodeType="afterEffect">
                                  <p:stCondLst>
                                    <p:cond delay="0"/>
                                  </p:stCondLst>
                                  <p:childTnLst>
                                    <p:set>
                                      <p:cBhvr>
                                        <p:cTn id="216" dur="1" fill="hold">
                                          <p:stCondLst>
                                            <p:cond delay="0"/>
                                          </p:stCondLst>
                                        </p:cTn>
                                        <p:tgtEl>
                                          <p:spTgt spid="48"/>
                                        </p:tgtEl>
                                        <p:attrNameLst>
                                          <p:attrName>style.visibility</p:attrName>
                                        </p:attrNameLst>
                                      </p:cBhvr>
                                      <p:to>
                                        <p:strVal val="visible"/>
                                      </p:to>
                                    </p:set>
                                    <p:anim calcmode="lin" valueType="num">
                                      <p:cBhvr additive="base">
                                        <p:cTn id="217" dur="100" fill="hold"/>
                                        <p:tgtEl>
                                          <p:spTgt spid="48"/>
                                        </p:tgtEl>
                                        <p:attrNameLst>
                                          <p:attrName>ppt_x</p:attrName>
                                        </p:attrNameLst>
                                      </p:cBhvr>
                                      <p:tavLst>
                                        <p:tav tm="0">
                                          <p:val>
                                            <p:strVal val="#ppt_x"/>
                                          </p:val>
                                        </p:tav>
                                        <p:tav tm="100000">
                                          <p:val>
                                            <p:strVal val="#ppt_x"/>
                                          </p:val>
                                        </p:tav>
                                      </p:tavLst>
                                    </p:anim>
                                    <p:anim calcmode="lin" valueType="num">
                                      <p:cBhvr additive="base">
                                        <p:cTn id="218" dur="100" fill="hold"/>
                                        <p:tgtEl>
                                          <p:spTgt spid="48"/>
                                        </p:tgtEl>
                                        <p:attrNameLst>
                                          <p:attrName>ppt_y</p:attrName>
                                        </p:attrNameLst>
                                      </p:cBhvr>
                                      <p:tavLst>
                                        <p:tav tm="0">
                                          <p:val>
                                            <p:strVal val="1+#ppt_h/2"/>
                                          </p:val>
                                        </p:tav>
                                        <p:tav tm="100000">
                                          <p:val>
                                            <p:strVal val="#ppt_y"/>
                                          </p:val>
                                        </p:tav>
                                      </p:tavLst>
                                    </p:anim>
                                  </p:childTnLst>
                                </p:cTn>
                              </p:par>
                            </p:childTnLst>
                          </p:cTn>
                        </p:par>
                        <p:par>
                          <p:cTn id="219" fill="hold">
                            <p:stCondLst>
                              <p:cond delay="4300"/>
                            </p:stCondLst>
                            <p:childTnLst>
                              <p:par>
                                <p:cTn id="220" presetID="2" presetClass="entr" presetSubtype="4" fill="hold" nodeType="afterEffect">
                                  <p:stCondLst>
                                    <p:cond delay="0"/>
                                  </p:stCondLst>
                                  <p:childTnLst>
                                    <p:set>
                                      <p:cBhvr>
                                        <p:cTn id="221" dur="1" fill="hold">
                                          <p:stCondLst>
                                            <p:cond delay="0"/>
                                          </p:stCondLst>
                                        </p:cTn>
                                        <p:tgtEl>
                                          <p:spTgt spid="47"/>
                                        </p:tgtEl>
                                        <p:attrNameLst>
                                          <p:attrName>style.visibility</p:attrName>
                                        </p:attrNameLst>
                                      </p:cBhvr>
                                      <p:to>
                                        <p:strVal val="visible"/>
                                      </p:to>
                                    </p:set>
                                    <p:anim calcmode="lin" valueType="num">
                                      <p:cBhvr additive="base">
                                        <p:cTn id="222" dur="100" fill="hold"/>
                                        <p:tgtEl>
                                          <p:spTgt spid="47"/>
                                        </p:tgtEl>
                                        <p:attrNameLst>
                                          <p:attrName>ppt_x</p:attrName>
                                        </p:attrNameLst>
                                      </p:cBhvr>
                                      <p:tavLst>
                                        <p:tav tm="0">
                                          <p:val>
                                            <p:strVal val="#ppt_x"/>
                                          </p:val>
                                        </p:tav>
                                        <p:tav tm="100000">
                                          <p:val>
                                            <p:strVal val="#ppt_x"/>
                                          </p:val>
                                        </p:tav>
                                      </p:tavLst>
                                    </p:anim>
                                    <p:anim calcmode="lin" valueType="num">
                                      <p:cBhvr additive="base">
                                        <p:cTn id="223" dur="100" fill="hold"/>
                                        <p:tgtEl>
                                          <p:spTgt spid="47"/>
                                        </p:tgtEl>
                                        <p:attrNameLst>
                                          <p:attrName>ppt_y</p:attrName>
                                        </p:attrNameLst>
                                      </p:cBhvr>
                                      <p:tavLst>
                                        <p:tav tm="0">
                                          <p:val>
                                            <p:strVal val="1+#ppt_h/2"/>
                                          </p:val>
                                        </p:tav>
                                        <p:tav tm="100000">
                                          <p:val>
                                            <p:strVal val="#ppt_y"/>
                                          </p:val>
                                        </p:tav>
                                      </p:tavLst>
                                    </p:anim>
                                  </p:childTnLst>
                                </p:cTn>
                              </p:par>
                            </p:childTnLst>
                          </p:cTn>
                        </p:par>
                        <p:par>
                          <p:cTn id="224" fill="hold">
                            <p:stCondLst>
                              <p:cond delay="4400"/>
                            </p:stCondLst>
                            <p:childTnLst>
                              <p:par>
                                <p:cTn id="225" presetID="2" presetClass="entr" presetSubtype="4" fill="hold" nodeType="afterEffect">
                                  <p:stCondLst>
                                    <p:cond delay="0"/>
                                  </p:stCondLst>
                                  <p:childTnLst>
                                    <p:set>
                                      <p:cBhvr>
                                        <p:cTn id="226" dur="1" fill="hold">
                                          <p:stCondLst>
                                            <p:cond delay="0"/>
                                          </p:stCondLst>
                                        </p:cTn>
                                        <p:tgtEl>
                                          <p:spTgt spid="46"/>
                                        </p:tgtEl>
                                        <p:attrNameLst>
                                          <p:attrName>style.visibility</p:attrName>
                                        </p:attrNameLst>
                                      </p:cBhvr>
                                      <p:to>
                                        <p:strVal val="visible"/>
                                      </p:to>
                                    </p:set>
                                    <p:anim calcmode="lin" valueType="num">
                                      <p:cBhvr additive="base">
                                        <p:cTn id="227" dur="100" fill="hold"/>
                                        <p:tgtEl>
                                          <p:spTgt spid="46"/>
                                        </p:tgtEl>
                                        <p:attrNameLst>
                                          <p:attrName>ppt_x</p:attrName>
                                        </p:attrNameLst>
                                      </p:cBhvr>
                                      <p:tavLst>
                                        <p:tav tm="0">
                                          <p:val>
                                            <p:strVal val="#ppt_x"/>
                                          </p:val>
                                        </p:tav>
                                        <p:tav tm="100000">
                                          <p:val>
                                            <p:strVal val="#ppt_x"/>
                                          </p:val>
                                        </p:tav>
                                      </p:tavLst>
                                    </p:anim>
                                    <p:anim calcmode="lin" valueType="num">
                                      <p:cBhvr additive="base">
                                        <p:cTn id="228" dur="100" fill="hold"/>
                                        <p:tgtEl>
                                          <p:spTgt spid="46"/>
                                        </p:tgtEl>
                                        <p:attrNameLst>
                                          <p:attrName>ppt_y</p:attrName>
                                        </p:attrNameLst>
                                      </p:cBhvr>
                                      <p:tavLst>
                                        <p:tav tm="0">
                                          <p:val>
                                            <p:strVal val="1+#ppt_h/2"/>
                                          </p:val>
                                        </p:tav>
                                        <p:tav tm="100000">
                                          <p:val>
                                            <p:strVal val="#ppt_y"/>
                                          </p:val>
                                        </p:tav>
                                      </p:tavLst>
                                    </p:anim>
                                  </p:childTnLst>
                                </p:cTn>
                              </p:par>
                            </p:childTnLst>
                          </p:cTn>
                        </p:par>
                        <p:par>
                          <p:cTn id="229" fill="hold">
                            <p:stCondLst>
                              <p:cond delay="4500"/>
                            </p:stCondLst>
                            <p:childTnLst>
                              <p:par>
                                <p:cTn id="230" presetID="2" presetClass="entr" presetSubtype="4" fill="hold" nodeType="afterEffect">
                                  <p:stCondLst>
                                    <p:cond delay="0"/>
                                  </p:stCondLst>
                                  <p:childTnLst>
                                    <p:set>
                                      <p:cBhvr>
                                        <p:cTn id="231" dur="1" fill="hold">
                                          <p:stCondLst>
                                            <p:cond delay="0"/>
                                          </p:stCondLst>
                                        </p:cTn>
                                        <p:tgtEl>
                                          <p:spTgt spid="45"/>
                                        </p:tgtEl>
                                        <p:attrNameLst>
                                          <p:attrName>style.visibility</p:attrName>
                                        </p:attrNameLst>
                                      </p:cBhvr>
                                      <p:to>
                                        <p:strVal val="visible"/>
                                      </p:to>
                                    </p:set>
                                    <p:anim calcmode="lin" valueType="num">
                                      <p:cBhvr additive="base">
                                        <p:cTn id="232" dur="100" fill="hold"/>
                                        <p:tgtEl>
                                          <p:spTgt spid="45"/>
                                        </p:tgtEl>
                                        <p:attrNameLst>
                                          <p:attrName>ppt_x</p:attrName>
                                        </p:attrNameLst>
                                      </p:cBhvr>
                                      <p:tavLst>
                                        <p:tav tm="0">
                                          <p:val>
                                            <p:strVal val="#ppt_x"/>
                                          </p:val>
                                        </p:tav>
                                        <p:tav tm="100000">
                                          <p:val>
                                            <p:strVal val="#ppt_x"/>
                                          </p:val>
                                        </p:tav>
                                      </p:tavLst>
                                    </p:anim>
                                    <p:anim calcmode="lin" valueType="num">
                                      <p:cBhvr additive="base">
                                        <p:cTn id="233" dur="100" fill="hold"/>
                                        <p:tgtEl>
                                          <p:spTgt spid="45"/>
                                        </p:tgtEl>
                                        <p:attrNameLst>
                                          <p:attrName>ppt_y</p:attrName>
                                        </p:attrNameLst>
                                      </p:cBhvr>
                                      <p:tavLst>
                                        <p:tav tm="0">
                                          <p:val>
                                            <p:strVal val="1+#ppt_h/2"/>
                                          </p:val>
                                        </p:tav>
                                        <p:tav tm="100000">
                                          <p:val>
                                            <p:strVal val="#ppt_y"/>
                                          </p:val>
                                        </p:tav>
                                      </p:tavLst>
                                    </p:anim>
                                  </p:childTnLst>
                                </p:cTn>
                              </p:par>
                            </p:childTnLst>
                          </p:cTn>
                        </p:par>
                        <p:par>
                          <p:cTn id="234" fill="hold">
                            <p:stCondLst>
                              <p:cond delay="4600"/>
                            </p:stCondLst>
                            <p:childTnLst>
                              <p:par>
                                <p:cTn id="235" presetID="2" presetClass="entr" presetSubtype="4" fill="hold" nodeType="afterEffect">
                                  <p:stCondLst>
                                    <p:cond delay="0"/>
                                  </p:stCondLst>
                                  <p:childTnLst>
                                    <p:set>
                                      <p:cBhvr>
                                        <p:cTn id="236" dur="1" fill="hold">
                                          <p:stCondLst>
                                            <p:cond delay="0"/>
                                          </p:stCondLst>
                                        </p:cTn>
                                        <p:tgtEl>
                                          <p:spTgt spid="44"/>
                                        </p:tgtEl>
                                        <p:attrNameLst>
                                          <p:attrName>style.visibility</p:attrName>
                                        </p:attrNameLst>
                                      </p:cBhvr>
                                      <p:to>
                                        <p:strVal val="visible"/>
                                      </p:to>
                                    </p:set>
                                    <p:anim calcmode="lin" valueType="num">
                                      <p:cBhvr additive="base">
                                        <p:cTn id="237" dur="100" fill="hold"/>
                                        <p:tgtEl>
                                          <p:spTgt spid="44"/>
                                        </p:tgtEl>
                                        <p:attrNameLst>
                                          <p:attrName>ppt_x</p:attrName>
                                        </p:attrNameLst>
                                      </p:cBhvr>
                                      <p:tavLst>
                                        <p:tav tm="0">
                                          <p:val>
                                            <p:strVal val="#ppt_x"/>
                                          </p:val>
                                        </p:tav>
                                        <p:tav tm="100000">
                                          <p:val>
                                            <p:strVal val="#ppt_x"/>
                                          </p:val>
                                        </p:tav>
                                      </p:tavLst>
                                    </p:anim>
                                    <p:anim calcmode="lin" valueType="num">
                                      <p:cBhvr additive="base">
                                        <p:cTn id="238" dur="100" fill="hold"/>
                                        <p:tgtEl>
                                          <p:spTgt spid="44"/>
                                        </p:tgtEl>
                                        <p:attrNameLst>
                                          <p:attrName>ppt_y</p:attrName>
                                        </p:attrNameLst>
                                      </p:cBhvr>
                                      <p:tavLst>
                                        <p:tav tm="0">
                                          <p:val>
                                            <p:strVal val="1+#ppt_h/2"/>
                                          </p:val>
                                        </p:tav>
                                        <p:tav tm="100000">
                                          <p:val>
                                            <p:strVal val="#ppt_y"/>
                                          </p:val>
                                        </p:tav>
                                      </p:tavLst>
                                    </p:anim>
                                  </p:childTnLst>
                                </p:cTn>
                              </p:par>
                            </p:childTnLst>
                          </p:cTn>
                        </p:par>
                        <p:par>
                          <p:cTn id="239" fill="hold">
                            <p:stCondLst>
                              <p:cond delay="4700"/>
                            </p:stCondLst>
                            <p:childTnLst>
                              <p:par>
                                <p:cTn id="240" presetID="2" presetClass="entr" presetSubtype="4" fill="hold" nodeType="afterEffect">
                                  <p:stCondLst>
                                    <p:cond delay="0"/>
                                  </p:stCondLst>
                                  <p:childTnLst>
                                    <p:set>
                                      <p:cBhvr>
                                        <p:cTn id="241" dur="1" fill="hold">
                                          <p:stCondLst>
                                            <p:cond delay="0"/>
                                          </p:stCondLst>
                                        </p:cTn>
                                        <p:tgtEl>
                                          <p:spTgt spid="43"/>
                                        </p:tgtEl>
                                        <p:attrNameLst>
                                          <p:attrName>style.visibility</p:attrName>
                                        </p:attrNameLst>
                                      </p:cBhvr>
                                      <p:to>
                                        <p:strVal val="visible"/>
                                      </p:to>
                                    </p:set>
                                    <p:anim calcmode="lin" valueType="num">
                                      <p:cBhvr additive="base">
                                        <p:cTn id="242" dur="100" fill="hold"/>
                                        <p:tgtEl>
                                          <p:spTgt spid="43"/>
                                        </p:tgtEl>
                                        <p:attrNameLst>
                                          <p:attrName>ppt_x</p:attrName>
                                        </p:attrNameLst>
                                      </p:cBhvr>
                                      <p:tavLst>
                                        <p:tav tm="0">
                                          <p:val>
                                            <p:strVal val="#ppt_x"/>
                                          </p:val>
                                        </p:tav>
                                        <p:tav tm="100000">
                                          <p:val>
                                            <p:strVal val="#ppt_x"/>
                                          </p:val>
                                        </p:tav>
                                      </p:tavLst>
                                    </p:anim>
                                    <p:anim calcmode="lin" valueType="num">
                                      <p:cBhvr additive="base">
                                        <p:cTn id="243" dur="100" fill="hold"/>
                                        <p:tgtEl>
                                          <p:spTgt spid="43"/>
                                        </p:tgtEl>
                                        <p:attrNameLst>
                                          <p:attrName>ppt_y</p:attrName>
                                        </p:attrNameLst>
                                      </p:cBhvr>
                                      <p:tavLst>
                                        <p:tav tm="0">
                                          <p:val>
                                            <p:strVal val="1+#ppt_h/2"/>
                                          </p:val>
                                        </p:tav>
                                        <p:tav tm="100000">
                                          <p:val>
                                            <p:strVal val="#ppt_y"/>
                                          </p:val>
                                        </p:tav>
                                      </p:tavLst>
                                    </p:anim>
                                  </p:childTnLst>
                                </p:cTn>
                              </p:par>
                            </p:childTnLst>
                          </p:cTn>
                        </p:par>
                        <p:par>
                          <p:cTn id="244" fill="hold">
                            <p:stCondLst>
                              <p:cond delay="4800"/>
                            </p:stCondLst>
                            <p:childTnLst>
                              <p:par>
                                <p:cTn id="245" presetID="2" presetClass="entr" presetSubtype="4" fill="hold" nodeType="afterEffect">
                                  <p:stCondLst>
                                    <p:cond delay="0"/>
                                  </p:stCondLst>
                                  <p:childTnLst>
                                    <p:set>
                                      <p:cBhvr>
                                        <p:cTn id="246" dur="1" fill="hold">
                                          <p:stCondLst>
                                            <p:cond delay="0"/>
                                          </p:stCondLst>
                                        </p:cTn>
                                        <p:tgtEl>
                                          <p:spTgt spid="58"/>
                                        </p:tgtEl>
                                        <p:attrNameLst>
                                          <p:attrName>style.visibility</p:attrName>
                                        </p:attrNameLst>
                                      </p:cBhvr>
                                      <p:to>
                                        <p:strVal val="visible"/>
                                      </p:to>
                                    </p:set>
                                    <p:anim calcmode="lin" valueType="num">
                                      <p:cBhvr additive="base">
                                        <p:cTn id="247" dur="100" fill="hold"/>
                                        <p:tgtEl>
                                          <p:spTgt spid="58"/>
                                        </p:tgtEl>
                                        <p:attrNameLst>
                                          <p:attrName>ppt_x</p:attrName>
                                        </p:attrNameLst>
                                      </p:cBhvr>
                                      <p:tavLst>
                                        <p:tav tm="0">
                                          <p:val>
                                            <p:strVal val="#ppt_x"/>
                                          </p:val>
                                        </p:tav>
                                        <p:tav tm="100000">
                                          <p:val>
                                            <p:strVal val="#ppt_x"/>
                                          </p:val>
                                        </p:tav>
                                      </p:tavLst>
                                    </p:anim>
                                    <p:anim calcmode="lin" valueType="num">
                                      <p:cBhvr additive="base">
                                        <p:cTn id="248" dur="100" fill="hold"/>
                                        <p:tgtEl>
                                          <p:spTgt spid="58"/>
                                        </p:tgtEl>
                                        <p:attrNameLst>
                                          <p:attrName>ppt_y</p:attrName>
                                        </p:attrNameLst>
                                      </p:cBhvr>
                                      <p:tavLst>
                                        <p:tav tm="0">
                                          <p:val>
                                            <p:strVal val="1+#ppt_h/2"/>
                                          </p:val>
                                        </p:tav>
                                        <p:tav tm="100000">
                                          <p:val>
                                            <p:strVal val="#ppt_y"/>
                                          </p:val>
                                        </p:tav>
                                      </p:tavLst>
                                    </p:anim>
                                  </p:childTnLst>
                                </p:cTn>
                              </p:par>
                            </p:childTnLst>
                          </p:cTn>
                        </p:par>
                        <p:par>
                          <p:cTn id="249" fill="hold">
                            <p:stCondLst>
                              <p:cond delay="4900"/>
                            </p:stCondLst>
                            <p:childTnLst>
                              <p:par>
                                <p:cTn id="250" presetID="2" presetClass="entr" presetSubtype="4" fill="hold" nodeType="afterEffect">
                                  <p:stCondLst>
                                    <p:cond delay="0"/>
                                  </p:stCondLst>
                                  <p:childTnLst>
                                    <p:set>
                                      <p:cBhvr>
                                        <p:cTn id="251" dur="1" fill="hold">
                                          <p:stCondLst>
                                            <p:cond delay="0"/>
                                          </p:stCondLst>
                                        </p:cTn>
                                        <p:tgtEl>
                                          <p:spTgt spid="57"/>
                                        </p:tgtEl>
                                        <p:attrNameLst>
                                          <p:attrName>style.visibility</p:attrName>
                                        </p:attrNameLst>
                                      </p:cBhvr>
                                      <p:to>
                                        <p:strVal val="visible"/>
                                      </p:to>
                                    </p:set>
                                    <p:anim calcmode="lin" valueType="num">
                                      <p:cBhvr additive="base">
                                        <p:cTn id="252" dur="100" fill="hold"/>
                                        <p:tgtEl>
                                          <p:spTgt spid="57"/>
                                        </p:tgtEl>
                                        <p:attrNameLst>
                                          <p:attrName>ppt_x</p:attrName>
                                        </p:attrNameLst>
                                      </p:cBhvr>
                                      <p:tavLst>
                                        <p:tav tm="0">
                                          <p:val>
                                            <p:strVal val="#ppt_x"/>
                                          </p:val>
                                        </p:tav>
                                        <p:tav tm="100000">
                                          <p:val>
                                            <p:strVal val="#ppt_x"/>
                                          </p:val>
                                        </p:tav>
                                      </p:tavLst>
                                    </p:anim>
                                    <p:anim calcmode="lin" valueType="num">
                                      <p:cBhvr additive="base">
                                        <p:cTn id="253" dur="100" fill="hold"/>
                                        <p:tgtEl>
                                          <p:spTgt spid="57"/>
                                        </p:tgtEl>
                                        <p:attrNameLst>
                                          <p:attrName>ppt_y</p:attrName>
                                        </p:attrNameLst>
                                      </p:cBhvr>
                                      <p:tavLst>
                                        <p:tav tm="0">
                                          <p:val>
                                            <p:strVal val="1+#ppt_h/2"/>
                                          </p:val>
                                        </p:tav>
                                        <p:tav tm="100000">
                                          <p:val>
                                            <p:strVal val="#ppt_y"/>
                                          </p:val>
                                        </p:tav>
                                      </p:tavLst>
                                    </p:anim>
                                  </p:childTnLst>
                                </p:cTn>
                              </p:par>
                            </p:childTnLst>
                          </p:cTn>
                        </p:par>
                        <p:par>
                          <p:cTn id="254" fill="hold">
                            <p:stCondLst>
                              <p:cond delay="5000"/>
                            </p:stCondLst>
                            <p:childTnLst>
                              <p:par>
                                <p:cTn id="255" presetID="2" presetClass="entr" presetSubtype="4" fill="hold" nodeType="afterEffect">
                                  <p:stCondLst>
                                    <p:cond delay="0"/>
                                  </p:stCondLst>
                                  <p:childTnLst>
                                    <p:set>
                                      <p:cBhvr>
                                        <p:cTn id="256" dur="1" fill="hold">
                                          <p:stCondLst>
                                            <p:cond delay="0"/>
                                          </p:stCondLst>
                                        </p:cTn>
                                        <p:tgtEl>
                                          <p:spTgt spid="56"/>
                                        </p:tgtEl>
                                        <p:attrNameLst>
                                          <p:attrName>style.visibility</p:attrName>
                                        </p:attrNameLst>
                                      </p:cBhvr>
                                      <p:to>
                                        <p:strVal val="visible"/>
                                      </p:to>
                                    </p:set>
                                    <p:anim calcmode="lin" valueType="num">
                                      <p:cBhvr additive="base">
                                        <p:cTn id="257" dur="100" fill="hold"/>
                                        <p:tgtEl>
                                          <p:spTgt spid="56"/>
                                        </p:tgtEl>
                                        <p:attrNameLst>
                                          <p:attrName>ppt_x</p:attrName>
                                        </p:attrNameLst>
                                      </p:cBhvr>
                                      <p:tavLst>
                                        <p:tav tm="0">
                                          <p:val>
                                            <p:strVal val="#ppt_x"/>
                                          </p:val>
                                        </p:tav>
                                        <p:tav tm="100000">
                                          <p:val>
                                            <p:strVal val="#ppt_x"/>
                                          </p:val>
                                        </p:tav>
                                      </p:tavLst>
                                    </p:anim>
                                    <p:anim calcmode="lin" valueType="num">
                                      <p:cBhvr additive="base">
                                        <p:cTn id="258" dur="100" fill="hold"/>
                                        <p:tgtEl>
                                          <p:spTgt spid="56"/>
                                        </p:tgtEl>
                                        <p:attrNameLst>
                                          <p:attrName>ppt_y</p:attrName>
                                        </p:attrNameLst>
                                      </p:cBhvr>
                                      <p:tavLst>
                                        <p:tav tm="0">
                                          <p:val>
                                            <p:strVal val="1+#ppt_h/2"/>
                                          </p:val>
                                        </p:tav>
                                        <p:tav tm="100000">
                                          <p:val>
                                            <p:strVal val="#ppt_y"/>
                                          </p:val>
                                        </p:tav>
                                      </p:tavLst>
                                    </p:anim>
                                  </p:childTnLst>
                                </p:cTn>
                              </p:par>
                            </p:childTnLst>
                          </p:cTn>
                        </p:par>
                        <p:par>
                          <p:cTn id="259" fill="hold">
                            <p:stCondLst>
                              <p:cond delay="5100"/>
                            </p:stCondLst>
                            <p:childTnLst>
                              <p:par>
                                <p:cTn id="260" presetID="2" presetClass="entr" presetSubtype="4" fill="hold" nodeType="afterEffect">
                                  <p:stCondLst>
                                    <p:cond delay="0"/>
                                  </p:stCondLst>
                                  <p:childTnLst>
                                    <p:set>
                                      <p:cBhvr>
                                        <p:cTn id="261" dur="1" fill="hold">
                                          <p:stCondLst>
                                            <p:cond delay="0"/>
                                          </p:stCondLst>
                                        </p:cTn>
                                        <p:tgtEl>
                                          <p:spTgt spid="55"/>
                                        </p:tgtEl>
                                        <p:attrNameLst>
                                          <p:attrName>style.visibility</p:attrName>
                                        </p:attrNameLst>
                                      </p:cBhvr>
                                      <p:to>
                                        <p:strVal val="visible"/>
                                      </p:to>
                                    </p:set>
                                    <p:anim calcmode="lin" valueType="num">
                                      <p:cBhvr additive="base">
                                        <p:cTn id="262" dur="100" fill="hold"/>
                                        <p:tgtEl>
                                          <p:spTgt spid="55"/>
                                        </p:tgtEl>
                                        <p:attrNameLst>
                                          <p:attrName>ppt_x</p:attrName>
                                        </p:attrNameLst>
                                      </p:cBhvr>
                                      <p:tavLst>
                                        <p:tav tm="0">
                                          <p:val>
                                            <p:strVal val="#ppt_x"/>
                                          </p:val>
                                        </p:tav>
                                        <p:tav tm="100000">
                                          <p:val>
                                            <p:strVal val="#ppt_x"/>
                                          </p:val>
                                        </p:tav>
                                      </p:tavLst>
                                    </p:anim>
                                    <p:anim calcmode="lin" valueType="num">
                                      <p:cBhvr additive="base">
                                        <p:cTn id="263" dur="100" fill="hold"/>
                                        <p:tgtEl>
                                          <p:spTgt spid="55"/>
                                        </p:tgtEl>
                                        <p:attrNameLst>
                                          <p:attrName>ppt_y</p:attrName>
                                        </p:attrNameLst>
                                      </p:cBhvr>
                                      <p:tavLst>
                                        <p:tav tm="0">
                                          <p:val>
                                            <p:strVal val="1+#ppt_h/2"/>
                                          </p:val>
                                        </p:tav>
                                        <p:tav tm="100000">
                                          <p:val>
                                            <p:strVal val="#ppt_y"/>
                                          </p:val>
                                        </p:tav>
                                      </p:tavLst>
                                    </p:anim>
                                  </p:childTnLst>
                                </p:cTn>
                              </p:par>
                            </p:childTnLst>
                          </p:cTn>
                        </p:par>
                        <p:par>
                          <p:cTn id="264" fill="hold">
                            <p:stCondLst>
                              <p:cond delay="5200"/>
                            </p:stCondLst>
                            <p:childTnLst>
                              <p:par>
                                <p:cTn id="265" presetID="2" presetClass="entr" presetSubtype="4" fill="hold" nodeType="afterEffect">
                                  <p:stCondLst>
                                    <p:cond delay="0"/>
                                  </p:stCondLst>
                                  <p:childTnLst>
                                    <p:set>
                                      <p:cBhvr>
                                        <p:cTn id="266" dur="1" fill="hold">
                                          <p:stCondLst>
                                            <p:cond delay="0"/>
                                          </p:stCondLst>
                                        </p:cTn>
                                        <p:tgtEl>
                                          <p:spTgt spid="54"/>
                                        </p:tgtEl>
                                        <p:attrNameLst>
                                          <p:attrName>style.visibility</p:attrName>
                                        </p:attrNameLst>
                                      </p:cBhvr>
                                      <p:to>
                                        <p:strVal val="visible"/>
                                      </p:to>
                                    </p:set>
                                    <p:anim calcmode="lin" valueType="num">
                                      <p:cBhvr additive="base">
                                        <p:cTn id="267" dur="100" fill="hold"/>
                                        <p:tgtEl>
                                          <p:spTgt spid="54"/>
                                        </p:tgtEl>
                                        <p:attrNameLst>
                                          <p:attrName>ppt_x</p:attrName>
                                        </p:attrNameLst>
                                      </p:cBhvr>
                                      <p:tavLst>
                                        <p:tav tm="0">
                                          <p:val>
                                            <p:strVal val="#ppt_x"/>
                                          </p:val>
                                        </p:tav>
                                        <p:tav tm="100000">
                                          <p:val>
                                            <p:strVal val="#ppt_x"/>
                                          </p:val>
                                        </p:tav>
                                      </p:tavLst>
                                    </p:anim>
                                    <p:anim calcmode="lin" valueType="num">
                                      <p:cBhvr additive="base">
                                        <p:cTn id="268" dur="100" fill="hold"/>
                                        <p:tgtEl>
                                          <p:spTgt spid="54"/>
                                        </p:tgtEl>
                                        <p:attrNameLst>
                                          <p:attrName>ppt_y</p:attrName>
                                        </p:attrNameLst>
                                      </p:cBhvr>
                                      <p:tavLst>
                                        <p:tav tm="0">
                                          <p:val>
                                            <p:strVal val="1+#ppt_h/2"/>
                                          </p:val>
                                        </p:tav>
                                        <p:tav tm="100000">
                                          <p:val>
                                            <p:strVal val="#ppt_y"/>
                                          </p:val>
                                        </p:tav>
                                      </p:tavLst>
                                    </p:anim>
                                  </p:childTnLst>
                                </p:cTn>
                              </p:par>
                            </p:childTnLst>
                          </p:cTn>
                        </p:par>
                        <p:par>
                          <p:cTn id="269" fill="hold">
                            <p:stCondLst>
                              <p:cond delay="5300"/>
                            </p:stCondLst>
                            <p:childTnLst>
                              <p:par>
                                <p:cTn id="270" presetID="2" presetClass="entr" presetSubtype="4" fill="hold" nodeType="afterEffect">
                                  <p:stCondLst>
                                    <p:cond delay="0"/>
                                  </p:stCondLst>
                                  <p:childTnLst>
                                    <p:set>
                                      <p:cBhvr>
                                        <p:cTn id="271" dur="1" fill="hold">
                                          <p:stCondLst>
                                            <p:cond delay="0"/>
                                          </p:stCondLst>
                                        </p:cTn>
                                        <p:tgtEl>
                                          <p:spTgt spid="53"/>
                                        </p:tgtEl>
                                        <p:attrNameLst>
                                          <p:attrName>style.visibility</p:attrName>
                                        </p:attrNameLst>
                                      </p:cBhvr>
                                      <p:to>
                                        <p:strVal val="visible"/>
                                      </p:to>
                                    </p:set>
                                    <p:anim calcmode="lin" valueType="num">
                                      <p:cBhvr additive="base">
                                        <p:cTn id="272" dur="100" fill="hold"/>
                                        <p:tgtEl>
                                          <p:spTgt spid="53"/>
                                        </p:tgtEl>
                                        <p:attrNameLst>
                                          <p:attrName>ppt_x</p:attrName>
                                        </p:attrNameLst>
                                      </p:cBhvr>
                                      <p:tavLst>
                                        <p:tav tm="0">
                                          <p:val>
                                            <p:strVal val="#ppt_x"/>
                                          </p:val>
                                        </p:tav>
                                        <p:tav tm="100000">
                                          <p:val>
                                            <p:strVal val="#ppt_x"/>
                                          </p:val>
                                        </p:tav>
                                      </p:tavLst>
                                    </p:anim>
                                    <p:anim calcmode="lin" valueType="num">
                                      <p:cBhvr additive="base">
                                        <p:cTn id="273" dur="100" fill="hold"/>
                                        <p:tgtEl>
                                          <p:spTgt spid="53"/>
                                        </p:tgtEl>
                                        <p:attrNameLst>
                                          <p:attrName>ppt_y</p:attrName>
                                        </p:attrNameLst>
                                      </p:cBhvr>
                                      <p:tavLst>
                                        <p:tav tm="0">
                                          <p:val>
                                            <p:strVal val="1+#ppt_h/2"/>
                                          </p:val>
                                        </p:tav>
                                        <p:tav tm="100000">
                                          <p:val>
                                            <p:strVal val="#ppt_y"/>
                                          </p:val>
                                        </p:tav>
                                      </p:tavLst>
                                    </p:anim>
                                  </p:childTnLst>
                                </p:cTn>
                              </p:par>
                            </p:childTnLst>
                          </p:cTn>
                        </p:par>
                        <p:par>
                          <p:cTn id="274" fill="hold">
                            <p:stCondLst>
                              <p:cond delay="5400"/>
                            </p:stCondLst>
                            <p:childTnLst>
                              <p:par>
                                <p:cTn id="275" presetID="2" presetClass="entr" presetSubtype="4" fill="hold" nodeType="afterEffect">
                                  <p:stCondLst>
                                    <p:cond delay="0"/>
                                  </p:stCondLst>
                                  <p:childTnLst>
                                    <p:set>
                                      <p:cBhvr>
                                        <p:cTn id="276" dur="1" fill="hold">
                                          <p:stCondLst>
                                            <p:cond delay="0"/>
                                          </p:stCondLst>
                                        </p:cTn>
                                        <p:tgtEl>
                                          <p:spTgt spid="52"/>
                                        </p:tgtEl>
                                        <p:attrNameLst>
                                          <p:attrName>style.visibility</p:attrName>
                                        </p:attrNameLst>
                                      </p:cBhvr>
                                      <p:to>
                                        <p:strVal val="visible"/>
                                      </p:to>
                                    </p:set>
                                    <p:anim calcmode="lin" valueType="num">
                                      <p:cBhvr additive="base">
                                        <p:cTn id="277" dur="100" fill="hold"/>
                                        <p:tgtEl>
                                          <p:spTgt spid="52"/>
                                        </p:tgtEl>
                                        <p:attrNameLst>
                                          <p:attrName>ppt_x</p:attrName>
                                        </p:attrNameLst>
                                      </p:cBhvr>
                                      <p:tavLst>
                                        <p:tav tm="0">
                                          <p:val>
                                            <p:strVal val="#ppt_x"/>
                                          </p:val>
                                        </p:tav>
                                        <p:tav tm="100000">
                                          <p:val>
                                            <p:strVal val="#ppt_x"/>
                                          </p:val>
                                        </p:tav>
                                      </p:tavLst>
                                    </p:anim>
                                    <p:anim calcmode="lin" valueType="num">
                                      <p:cBhvr additive="base">
                                        <p:cTn id="278" dur="100" fill="hold"/>
                                        <p:tgtEl>
                                          <p:spTgt spid="52"/>
                                        </p:tgtEl>
                                        <p:attrNameLst>
                                          <p:attrName>ppt_y</p:attrName>
                                        </p:attrNameLst>
                                      </p:cBhvr>
                                      <p:tavLst>
                                        <p:tav tm="0">
                                          <p:val>
                                            <p:strVal val="1+#ppt_h/2"/>
                                          </p:val>
                                        </p:tav>
                                        <p:tav tm="100000">
                                          <p:val>
                                            <p:strVal val="#ppt_y"/>
                                          </p:val>
                                        </p:tav>
                                      </p:tavLst>
                                    </p:anim>
                                  </p:childTnLst>
                                </p:cTn>
                              </p:par>
                            </p:childTnLst>
                          </p:cTn>
                        </p:par>
                        <p:par>
                          <p:cTn id="279" fill="hold">
                            <p:stCondLst>
                              <p:cond delay="5500"/>
                            </p:stCondLst>
                            <p:childTnLst>
                              <p:par>
                                <p:cTn id="280" presetID="2" presetClass="entr" presetSubtype="4" fill="hold" nodeType="afterEffect">
                                  <p:stCondLst>
                                    <p:cond delay="0"/>
                                  </p:stCondLst>
                                  <p:childTnLst>
                                    <p:set>
                                      <p:cBhvr>
                                        <p:cTn id="281" dur="1" fill="hold">
                                          <p:stCondLst>
                                            <p:cond delay="0"/>
                                          </p:stCondLst>
                                        </p:cTn>
                                        <p:tgtEl>
                                          <p:spTgt spid="51"/>
                                        </p:tgtEl>
                                        <p:attrNameLst>
                                          <p:attrName>style.visibility</p:attrName>
                                        </p:attrNameLst>
                                      </p:cBhvr>
                                      <p:to>
                                        <p:strVal val="visible"/>
                                      </p:to>
                                    </p:set>
                                    <p:anim calcmode="lin" valueType="num">
                                      <p:cBhvr additive="base">
                                        <p:cTn id="282" dur="100" fill="hold"/>
                                        <p:tgtEl>
                                          <p:spTgt spid="51"/>
                                        </p:tgtEl>
                                        <p:attrNameLst>
                                          <p:attrName>ppt_x</p:attrName>
                                        </p:attrNameLst>
                                      </p:cBhvr>
                                      <p:tavLst>
                                        <p:tav tm="0">
                                          <p:val>
                                            <p:strVal val="#ppt_x"/>
                                          </p:val>
                                        </p:tav>
                                        <p:tav tm="100000">
                                          <p:val>
                                            <p:strVal val="#ppt_x"/>
                                          </p:val>
                                        </p:tav>
                                      </p:tavLst>
                                    </p:anim>
                                    <p:anim calcmode="lin" valueType="num">
                                      <p:cBhvr additive="base">
                                        <p:cTn id="283" dur="100" fill="hold"/>
                                        <p:tgtEl>
                                          <p:spTgt spid="51"/>
                                        </p:tgtEl>
                                        <p:attrNameLst>
                                          <p:attrName>ppt_y</p:attrName>
                                        </p:attrNameLst>
                                      </p:cBhvr>
                                      <p:tavLst>
                                        <p:tav tm="0">
                                          <p:val>
                                            <p:strVal val="1+#ppt_h/2"/>
                                          </p:val>
                                        </p:tav>
                                        <p:tav tm="100000">
                                          <p:val>
                                            <p:strVal val="#ppt_y"/>
                                          </p:val>
                                        </p:tav>
                                      </p:tavLst>
                                    </p:anim>
                                  </p:childTnLst>
                                </p:cTn>
                              </p:par>
                            </p:childTnLst>
                          </p:cTn>
                        </p:par>
                        <p:par>
                          <p:cTn id="284" fill="hold">
                            <p:stCondLst>
                              <p:cond delay="5600"/>
                            </p:stCondLst>
                            <p:childTnLst>
                              <p:par>
                                <p:cTn id="285" presetID="2" presetClass="entr" presetSubtype="4" fill="hold" nodeType="afterEffect">
                                  <p:stCondLst>
                                    <p:cond delay="0"/>
                                  </p:stCondLst>
                                  <p:childTnLst>
                                    <p:set>
                                      <p:cBhvr>
                                        <p:cTn id="286" dur="1" fill="hold">
                                          <p:stCondLst>
                                            <p:cond delay="0"/>
                                          </p:stCondLst>
                                        </p:cTn>
                                        <p:tgtEl>
                                          <p:spTgt spid="59"/>
                                        </p:tgtEl>
                                        <p:attrNameLst>
                                          <p:attrName>style.visibility</p:attrName>
                                        </p:attrNameLst>
                                      </p:cBhvr>
                                      <p:to>
                                        <p:strVal val="visible"/>
                                      </p:to>
                                    </p:set>
                                    <p:anim calcmode="lin" valueType="num">
                                      <p:cBhvr additive="base">
                                        <p:cTn id="287" dur="100" fill="hold"/>
                                        <p:tgtEl>
                                          <p:spTgt spid="59"/>
                                        </p:tgtEl>
                                        <p:attrNameLst>
                                          <p:attrName>ppt_x</p:attrName>
                                        </p:attrNameLst>
                                      </p:cBhvr>
                                      <p:tavLst>
                                        <p:tav tm="0">
                                          <p:val>
                                            <p:strVal val="#ppt_x"/>
                                          </p:val>
                                        </p:tav>
                                        <p:tav tm="100000">
                                          <p:val>
                                            <p:strVal val="#ppt_x"/>
                                          </p:val>
                                        </p:tav>
                                      </p:tavLst>
                                    </p:anim>
                                    <p:anim calcmode="lin" valueType="num">
                                      <p:cBhvr additive="base">
                                        <p:cTn id="288" dur="100" fill="hold"/>
                                        <p:tgtEl>
                                          <p:spTgt spid="59"/>
                                        </p:tgtEl>
                                        <p:attrNameLst>
                                          <p:attrName>ppt_y</p:attrName>
                                        </p:attrNameLst>
                                      </p:cBhvr>
                                      <p:tavLst>
                                        <p:tav tm="0">
                                          <p:val>
                                            <p:strVal val="1+#ppt_h/2"/>
                                          </p:val>
                                        </p:tav>
                                        <p:tav tm="100000">
                                          <p:val>
                                            <p:strVal val="#ppt_y"/>
                                          </p:val>
                                        </p:tav>
                                      </p:tavLst>
                                    </p:anim>
                                  </p:childTnLst>
                                </p:cTn>
                              </p:par>
                            </p:childTnLst>
                          </p:cTn>
                        </p:par>
                        <p:par>
                          <p:cTn id="289" fill="hold">
                            <p:stCondLst>
                              <p:cond delay="5700"/>
                            </p:stCondLst>
                            <p:childTnLst>
                              <p:par>
                                <p:cTn id="290" presetID="2" presetClass="entr" presetSubtype="4" fill="hold" nodeType="afterEffect">
                                  <p:stCondLst>
                                    <p:cond delay="0"/>
                                  </p:stCondLst>
                                  <p:childTnLst>
                                    <p:set>
                                      <p:cBhvr>
                                        <p:cTn id="291" dur="1" fill="hold">
                                          <p:stCondLst>
                                            <p:cond delay="0"/>
                                          </p:stCondLst>
                                        </p:cTn>
                                        <p:tgtEl>
                                          <p:spTgt spid="60"/>
                                        </p:tgtEl>
                                        <p:attrNameLst>
                                          <p:attrName>style.visibility</p:attrName>
                                        </p:attrNameLst>
                                      </p:cBhvr>
                                      <p:to>
                                        <p:strVal val="visible"/>
                                      </p:to>
                                    </p:set>
                                    <p:anim calcmode="lin" valueType="num">
                                      <p:cBhvr additive="base">
                                        <p:cTn id="292" dur="100" fill="hold"/>
                                        <p:tgtEl>
                                          <p:spTgt spid="60"/>
                                        </p:tgtEl>
                                        <p:attrNameLst>
                                          <p:attrName>ppt_x</p:attrName>
                                        </p:attrNameLst>
                                      </p:cBhvr>
                                      <p:tavLst>
                                        <p:tav tm="0">
                                          <p:val>
                                            <p:strVal val="#ppt_x"/>
                                          </p:val>
                                        </p:tav>
                                        <p:tav tm="100000">
                                          <p:val>
                                            <p:strVal val="#ppt_x"/>
                                          </p:val>
                                        </p:tav>
                                      </p:tavLst>
                                    </p:anim>
                                    <p:anim calcmode="lin" valueType="num">
                                      <p:cBhvr additive="base">
                                        <p:cTn id="293" dur="100" fill="hold"/>
                                        <p:tgtEl>
                                          <p:spTgt spid="60"/>
                                        </p:tgtEl>
                                        <p:attrNameLst>
                                          <p:attrName>ppt_y</p:attrName>
                                        </p:attrNameLst>
                                      </p:cBhvr>
                                      <p:tavLst>
                                        <p:tav tm="0">
                                          <p:val>
                                            <p:strVal val="1+#ppt_h/2"/>
                                          </p:val>
                                        </p:tav>
                                        <p:tav tm="100000">
                                          <p:val>
                                            <p:strVal val="#ppt_y"/>
                                          </p:val>
                                        </p:tav>
                                      </p:tavLst>
                                    </p:anim>
                                  </p:childTnLst>
                                </p:cTn>
                              </p:par>
                            </p:childTnLst>
                          </p:cTn>
                        </p:par>
                        <p:par>
                          <p:cTn id="294" fill="hold">
                            <p:stCondLst>
                              <p:cond delay="5800"/>
                            </p:stCondLst>
                            <p:childTnLst>
                              <p:par>
                                <p:cTn id="295" presetID="2" presetClass="entr" presetSubtype="4" fill="hold" nodeType="afterEffect">
                                  <p:stCondLst>
                                    <p:cond delay="0"/>
                                  </p:stCondLst>
                                  <p:childTnLst>
                                    <p:set>
                                      <p:cBhvr>
                                        <p:cTn id="296" dur="1" fill="hold">
                                          <p:stCondLst>
                                            <p:cond delay="0"/>
                                          </p:stCondLst>
                                        </p:cTn>
                                        <p:tgtEl>
                                          <p:spTgt spid="61"/>
                                        </p:tgtEl>
                                        <p:attrNameLst>
                                          <p:attrName>style.visibility</p:attrName>
                                        </p:attrNameLst>
                                      </p:cBhvr>
                                      <p:to>
                                        <p:strVal val="visible"/>
                                      </p:to>
                                    </p:set>
                                    <p:anim calcmode="lin" valueType="num">
                                      <p:cBhvr additive="base">
                                        <p:cTn id="297" dur="100" fill="hold"/>
                                        <p:tgtEl>
                                          <p:spTgt spid="61"/>
                                        </p:tgtEl>
                                        <p:attrNameLst>
                                          <p:attrName>ppt_x</p:attrName>
                                        </p:attrNameLst>
                                      </p:cBhvr>
                                      <p:tavLst>
                                        <p:tav tm="0">
                                          <p:val>
                                            <p:strVal val="#ppt_x"/>
                                          </p:val>
                                        </p:tav>
                                        <p:tav tm="100000">
                                          <p:val>
                                            <p:strVal val="#ppt_x"/>
                                          </p:val>
                                        </p:tav>
                                      </p:tavLst>
                                    </p:anim>
                                    <p:anim calcmode="lin" valueType="num">
                                      <p:cBhvr additive="base">
                                        <p:cTn id="298" dur="100" fill="hold"/>
                                        <p:tgtEl>
                                          <p:spTgt spid="61"/>
                                        </p:tgtEl>
                                        <p:attrNameLst>
                                          <p:attrName>ppt_y</p:attrName>
                                        </p:attrNameLst>
                                      </p:cBhvr>
                                      <p:tavLst>
                                        <p:tav tm="0">
                                          <p:val>
                                            <p:strVal val="1+#ppt_h/2"/>
                                          </p:val>
                                        </p:tav>
                                        <p:tav tm="100000">
                                          <p:val>
                                            <p:strVal val="#ppt_y"/>
                                          </p:val>
                                        </p:tav>
                                      </p:tavLst>
                                    </p:anim>
                                  </p:childTnLst>
                                </p:cTn>
                              </p:par>
                            </p:childTnLst>
                          </p:cTn>
                        </p:par>
                        <p:par>
                          <p:cTn id="299" fill="hold">
                            <p:stCondLst>
                              <p:cond delay="5900"/>
                            </p:stCondLst>
                            <p:childTnLst>
                              <p:par>
                                <p:cTn id="300" presetID="2" presetClass="entr" presetSubtype="4" fill="hold" nodeType="afterEffect">
                                  <p:stCondLst>
                                    <p:cond delay="0"/>
                                  </p:stCondLst>
                                  <p:childTnLst>
                                    <p:set>
                                      <p:cBhvr>
                                        <p:cTn id="301" dur="1" fill="hold">
                                          <p:stCondLst>
                                            <p:cond delay="0"/>
                                          </p:stCondLst>
                                        </p:cTn>
                                        <p:tgtEl>
                                          <p:spTgt spid="62"/>
                                        </p:tgtEl>
                                        <p:attrNameLst>
                                          <p:attrName>style.visibility</p:attrName>
                                        </p:attrNameLst>
                                      </p:cBhvr>
                                      <p:to>
                                        <p:strVal val="visible"/>
                                      </p:to>
                                    </p:set>
                                    <p:anim calcmode="lin" valueType="num">
                                      <p:cBhvr additive="base">
                                        <p:cTn id="302" dur="100" fill="hold"/>
                                        <p:tgtEl>
                                          <p:spTgt spid="62"/>
                                        </p:tgtEl>
                                        <p:attrNameLst>
                                          <p:attrName>ppt_x</p:attrName>
                                        </p:attrNameLst>
                                      </p:cBhvr>
                                      <p:tavLst>
                                        <p:tav tm="0">
                                          <p:val>
                                            <p:strVal val="#ppt_x"/>
                                          </p:val>
                                        </p:tav>
                                        <p:tav tm="100000">
                                          <p:val>
                                            <p:strVal val="#ppt_x"/>
                                          </p:val>
                                        </p:tav>
                                      </p:tavLst>
                                    </p:anim>
                                    <p:anim calcmode="lin" valueType="num">
                                      <p:cBhvr additive="base">
                                        <p:cTn id="303" dur="100" fill="hold"/>
                                        <p:tgtEl>
                                          <p:spTgt spid="62"/>
                                        </p:tgtEl>
                                        <p:attrNameLst>
                                          <p:attrName>ppt_y</p:attrName>
                                        </p:attrNameLst>
                                      </p:cBhvr>
                                      <p:tavLst>
                                        <p:tav tm="0">
                                          <p:val>
                                            <p:strVal val="1+#ppt_h/2"/>
                                          </p:val>
                                        </p:tav>
                                        <p:tav tm="100000">
                                          <p:val>
                                            <p:strVal val="#ppt_y"/>
                                          </p:val>
                                        </p:tav>
                                      </p:tavLst>
                                    </p:anim>
                                  </p:childTnLst>
                                </p:cTn>
                              </p:par>
                            </p:childTnLst>
                          </p:cTn>
                        </p:par>
                        <p:par>
                          <p:cTn id="304" fill="hold">
                            <p:stCondLst>
                              <p:cond delay="6000"/>
                            </p:stCondLst>
                            <p:childTnLst>
                              <p:par>
                                <p:cTn id="305" presetID="2" presetClass="entr" presetSubtype="4" fill="hold" nodeType="afterEffect">
                                  <p:stCondLst>
                                    <p:cond delay="0"/>
                                  </p:stCondLst>
                                  <p:childTnLst>
                                    <p:set>
                                      <p:cBhvr>
                                        <p:cTn id="306" dur="1" fill="hold">
                                          <p:stCondLst>
                                            <p:cond delay="0"/>
                                          </p:stCondLst>
                                        </p:cTn>
                                        <p:tgtEl>
                                          <p:spTgt spid="63"/>
                                        </p:tgtEl>
                                        <p:attrNameLst>
                                          <p:attrName>style.visibility</p:attrName>
                                        </p:attrNameLst>
                                      </p:cBhvr>
                                      <p:to>
                                        <p:strVal val="visible"/>
                                      </p:to>
                                    </p:set>
                                    <p:anim calcmode="lin" valueType="num">
                                      <p:cBhvr additive="base">
                                        <p:cTn id="307" dur="100" fill="hold"/>
                                        <p:tgtEl>
                                          <p:spTgt spid="63"/>
                                        </p:tgtEl>
                                        <p:attrNameLst>
                                          <p:attrName>ppt_x</p:attrName>
                                        </p:attrNameLst>
                                      </p:cBhvr>
                                      <p:tavLst>
                                        <p:tav tm="0">
                                          <p:val>
                                            <p:strVal val="#ppt_x"/>
                                          </p:val>
                                        </p:tav>
                                        <p:tav tm="100000">
                                          <p:val>
                                            <p:strVal val="#ppt_x"/>
                                          </p:val>
                                        </p:tav>
                                      </p:tavLst>
                                    </p:anim>
                                    <p:anim calcmode="lin" valueType="num">
                                      <p:cBhvr additive="base">
                                        <p:cTn id="308" dur="100" fill="hold"/>
                                        <p:tgtEl>
                                          <p:spTgt spid="63"/>
                                        </p:tgtEl>
                                        <p:attrNameLst>
                                          <p:attrName>ppt_y</p:attrName>
                                        </p:attrNameLst>
                                      </p:cBhvr>
                                      <p:tavLst>
                                        <p:tav tm="0">
                                          <p:val>
                                            <p:strVal val="1+#ppt_h/2"/>
                                          </p:val>
                                        </p:tav>
                                        <p:tav tm="100000">
                                          <p:val>
                                            <p:strVal val="#ppt_y"/>
                                          </p:val>
                                        </p:tav>
                                      </p:tavLst>
                                    </p:anim>
                                  </p:childTnLst>
                                </p:cTn>
                              </p:par>
                            </p:childTnLst>
                          </p:cTn>
                        </p:par>
                        <p:par>
                          <p:cTn id="309" fill="hold">
                            <p:stCondLst>
                              <p:cond delay="6100"/>
                            </p:stCondLst>
                            <p:childTnLst>
                              <p:par>
                                <p:cTn id="310" presetID="2" presetClass="entr" presetSubtype="4" fill="hold" nodeType="afterEffect">
                                  <p:stCondLst>
                                    <p:cond delay="0"/>
                                  </p:stCondLst>
                                  <p:childTnLst>
                                    <p:set>
                                      <p:cBhvr>
                                        <p:cTn id="311" dur="1" fill="hold">
                                          <p:stCondLst>
                                            <p:cond delay="0"/>
                                          </p:stCondLst>
                                        </p:cTn>
                                        <p:tgtEl>
                                          <p:spTgt spid="64"/>
                                        </p:tgtEl>
                                        <p:attrNameLst>
                                          <p:attrName>style.visibility</p:attrName>
                                        </p:attrNameLst>
                                      </p:cBhvr>
                                      <p:to>
                                        <p:strVal val="visible"/>
                                      </p:to>
                                    </p:set>
                                    <p:anim calcmode="lin" valueType="num">
                                      <p:cBhvr additive="base">
                                        <p:cTn id="312" dur="100" fill="hold"/>
                                        <p:tgtEl>
                                          <p:spTgt spid="64"/>
                                        </p:tgtEl>
                                        <p:attrNameLst>
                                          <p:attrName>ppt_x</p:attrName>
                                        </p:attrNameLst>
                                      </p:cBhvr>
                                      <p:tavLst>
                                        <p:tav tm="0">
                                          <p:val>
                                            <p:strVal val="#ppt_x"/>
                                          </p:val>
                                        </p:tav>
                                        <p:tav tm="100000">
                                          <p:val>
                                            <p:strVal val="#ppt_x"/>
                                          </p:val>
                                        </p:tav>
                                      </p:tavLst>
                                    </p:anim>
                                    <p:anim calcmode="lin" valueType="num">
                                      <p:cBhvr additive="base">
                                        <p:cTn id="313" dur="100" fill="hold"/>
                                        <p:tgtEl>
                                          <p:spTgt spid="64"/>
                                        </p:tgtEl>
                                        <p:attrNameLst>
                                          <p:attrName>ppt_y</p:attrName>
                                        </p:attrNameLst>
                                      </p:cBhvr>
                                      <p:tavLst>
                                        <p:tav tm="0">
                                          <p:val>
                                            <p:strVal val="1+#ppt_h/2"/>
                                          </p:val>
                                        </p:tav>
                                        <p:tav tm="100000">
                                          <p:val>
                                            <p:strVal val="#ppt_y"/>
                                          </p:val>
                                        </p:tav>
                                      </p:tavLst>
                                    </p:anim>
                                  </p:childTnLst>
                                </p:cTn>
                              </p:par>
                            </p:childTnLst>
                          </p:cTn>
                        </p:par>
                        <p:par>
                          <p:cTn id="314" fill="hold">
                            <p:stCondLst>
                              <p:cond delay="6200"/>
                            </p:stCondLst>
                            <p:childTnLst>
                              <p:par>
                                <p:cTn id="315" presetID="2" presetClass="entr" presetSubtype="4" fill="hold" nodeType="afterEffect">
                                  <p:stCondLst>
                                    <p:cond delay="0"/>
                                  </p:stCondLst>
                                  <p:childTnLst>
                                    <p:set>
                                      <p:cBhvr>
                                        <p:cTn id="316" dur="1" fill="hold">
                                          <p:stCondLst>
                                            <p:cond delay="0"/>
                                          </p:stCondLst>
                                        </p:cTn>
                                        <p:tgtEl>
                                          <p:spTgt spid="65"/>
                                        </p:tgtEl>
                                        <p:attrNameLst>
                                          <p:attrName>style.visibility</p:attrName>
                                        </p:attrNameLst>
                                      </p:cBhvr>
                                      <p:to>
                                        <p:strVal val="visible"/>
                                      </p:to>
                                    </p:set>
                                    <p:anim calcmode="lin" valueType="num">
                                      <p:cBhvr additive="base">
                                        <p:cTn id="317" dur="100" fill="hold"/>
                                        <p:tgtEl>
                                          <p:spTgt spid="65"/>
                                        </p:tgtEl>
                                        <p:attrNameLst>
                                          <p:attrName>ppt_x</p:attrName>
                                        </p:attrNameLst>
                                      </p:cBhvr>
                                      <p:tavLst>
                                        <p:tav tm="0">
                                          <p:val>
                                            <p:strVal val="#ppt_x"/>
                                          </p:val>
                                        </p:tav>
                                        <p:tav tm="100000">
                                          <p:val>
                                            <p:strVal val="#ppt_x"/>
                                          </p:val>
                                        </p:tav>
                                      </p:tavLst>
                                    </p:anim>
                                    <p:anim calcmode="lin" valueType="num">
                                      <p:cBhvr additive="base">
                                        <p:cTn id="318" dur="100" fill="hold"/>
                                        <p:tgtEl>
                                          <p:spTgt spid="65"/>
                                        </p:tgtEl>
                                        <p:attrNameLst>
                                          <p:attrName>ppt_y</p:attrName>
                                        </p:attrNameLst>
                                      </p:cBhvr>
                                      <p:tavLst>
                                        <p:tav tm="0">
                                          <p:val>
                                            <p:strVal val="1+#ppt_h/2"/>
                                          </p:val>
                                        </p:tav>
                                        <p:tav tm="100000">
                                          <p:val>
                                            <p:strVal val="#ppt_y"/>
                                          </p:val>
                                        </p:tav>
                                      </p:tavLst>
                                    </p:anim>
                                  </p:childTnLst>
                                </p:cTn>
                              </p:par>
                            </p:childTnLst>
                          </p:cTn>
                        </p:par>
                        <p:par>
                          <p:cTn id="319" fill="hold">
                            <p:stCondLst>
                              <p:cond delay="6300"/>
                            </p:stCondLst>
                            <p:childTnLst>
                              <p:par>
                                <p:cTn id="320" presetID="2" presetClass="entr" presetSubtype="4" fill="hold" nodeType="afterEffect">
                                  <p:stCondLst>
                                    <p:cond delay="0"/>
                                  </p:stCondLst>
                                  <p:childTnLst>
                                    <p:set>
                                      <p:cBhvr>
                                        <p:cTn id="321" dur="1" fill="hold">
                                          <p:stCondLst>
                                            <p:cond delay="0"/>
                                          </p:stCondLst>
                                        </p:cTn>
                                        <p:tgtEl>
                                          <p:spTgt spid="66"/>
                                        </p:tgtEl>
                                        <p:attrNameLst>
                                          <p:attrName>style.visibility</p:attrName>
                                        </p:attrNameLst>
                                      </p:cBhvr>
                                      <p:to>
                                        <p:strVal val="visible"/>
                                      </p:to>
                                    </p:set>
                                    <p:anim calcmode="lin" valueType="num">
                                      <p:cBhvr additive="base">
                                        <p:cTn id="322" dur="100" fill="hold"/>
                                        <p:tgtEl>
                                          <p:spTgt spid="66"/>
                                        </p:tgtEl>
                                        <p:attrNameLst>
                                          <p:attrName>ppt_x</p:attrName>
                                        </p:attrNameLst>
                                      </p:cBhvr>
                                      <p:tavLst>
                                        <p:tav tm="0">
                                          <p:val>
                                            <p:strVal val="#ppt_x"/>
                                          </p:val>
                                        </p:tav>
                                        <p:tav tm="100000">
                                          <p:val>
                                            <p:strVal val="#ppt_x"/>
                                          </p:val>
                                        </p:tav>
                                      </p:tavLst>
                                    </p:anim>
                                    <p:anim calcmode="lin" valueType="num">
                                      <p:cBhvr additive="base">
                                        <p:cTn id="323" dur="100" fill="hold"/>
                                        <p:tgtEl>
                                          <p:spTgt spid="66"/>
                                        </p:tgtEl>
                                        <p:attrNameLst>
                                          <p:attrName>ppt_y</p:attrName>
                                        </p:attrNameLst>
                                      </p:cBhvr>
                                      <p:tavLst>
                                        <p:tav tm="0">
                                          <p:val>
                                            <p:strVal val="1+#ppt_h/2"/>
                                          </p:val>
                                        </p:tav>
                                        <p:tav tm="100000">
                                          <p:val>
                                            <p:strVal val="#ppt_y"/>
                                          </p:val>
                                        </p:tav>
                                      </p:tavLst>
                                    </p:anim>
                                  </p:childTnLst>
                                </p:cTn>
                              </p:par>
                            </p:childTnLst>
                          </p:cTn>
                        </p:par>
                        <p:par>
                          <p:cTn id="324" fill="hold">
                            <p:stCondLst>
                              <p:cond delay="6400"/>
                            </p:stCondLst>
                            <p:childTnLst>
                              <p:par>
                                <p:cTn id="325" presetID="40" presetClass="entr" presetSubtype="0" fill="hold" grpId="0" nodeType="afterEffect">
                                  <p:stCondLst>
                                    <p:cond delay="0"/>
                                  </p:stCondLst>
                                  <p:iterate type="lt">
                                    <p:tmPct val="10000"/>
                                  </p:iterate>
                                  <p:childTnLst>
                                    <p:set>
                                      <p:cBhvr>
                                        <p:cTn id="326" dur="1" fill="hold">
                                          <p:stCondLst>
                                            <p:cond delay="0"/>
                                          </p:stCondLst>
                                        </p:cTn>
                                        <p:tgtEl>
                                          <p:spTgt spid="67"/>
                                        </p:tgtEl>
                                        <p:attrNameLst>
                                          <p:attrName>style.visibility</p:attrName>
                                        </p:attrNameLst>
                                      </p:cBhvr>
                                      <p:to>
                                        <p:strVal val="visible"/>
                                      </p:to>
                                    </p:set>
                                    <p:animEffect transition="in" filter="fade">
                                      <p:cBhvr>
                                        <p:cTn id="327" dur="1000"/>
                                        <p:tgtEl>
                                          <p:spTgt spid="67"/>
                                        </p:tgtEl>
                                      </p:cBhvr>
                                    </p:animEffect>
                                    <p:anim calcmode="lin" valueType="num">
                                      <p:cBhvr>
                                        <p:cTn id="328" dur="1000" fill="hold"/>
                                        <p:tgtEl>
                                          <p:spTgt spid="67"/>
                                        </p:tgtEl>
                                        <p:attrNameLst>
                                          <p:attrName>ppt_x</p:attrName>
                                        </p:attrNameLst>
                                      </p:cBhvr>
                                      <p:tavLst>
                                        <p:tav tm="0">
                                          <p:val>
                                            <p:strVal val="#ppt_x-.1"/>
                                          </p:val>
                                        </p:tav>
                                        <p:tav tm="100000">
                                          <p:val>
                                            <p:strVal val="#ppt_x"/>
                                          </p:val>
                                        </p:tav>
                                      </p:tavLst>
                                    </p:anim>
                                    <p:anim calcmode="lin" valueType="num">
                                      <p:cBhvr>
                                        <p:cTn id="329" dur="1000" fill="hold"/>
                                        <p:tgtEl>
                                          <p:spTgt spid="6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cuba-la_habana_01.jpg"/>
          <p:cNvPicPr>
            <a:picLocks noGrp="1" noChangeAspect="1"/>
          </p:cNvPicPr>
          <p:nvPr>
            <p:ph idx="1"/>
          </p:nvPr>
        </p:nvPicPr>
        <p:blipFill>
          <a:blip r:embed="rId2" cstate="print"/>
          <a:srcRect/>
          <a:stretch>
            <a:fillRect/>
          </a:stretch>
        </p:blipFill>
        <p:spPr>
          <a:xfrm>
            <a:off x="0" y="0"/>
            <a:ext cx="9144000" cy="571500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179388" y="193675"/>
            <a:ext cx="8785225" cy="5327650"/>
          </a:xfrm>
          <a:prstGeom prst="rect">
            <a:avLst/>
          </a:prstGeom>
          <a:solidFill>
            <a:schemeClr val="tx2">
              <a:lumMod val="75000"/>
              <a:alpha val="64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5" name="4 CuadroTexto"/>
          <p:cNvSpPr txBox="1"/>
          <p:nvPr/>
        </p:nvSpPr>
        <p:spPr>
          <a:xfrm>
            <a:off x="323850" y="4586288"/>
            <a:ext cx="8569325" cy="101600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Los arquitectos aprovecharon los cimientos del antiguo templo destruido por los persas, pero hubo que ampliarlos hacia el lado norte de la explanada de la Acrópolis. </a:t>
            </a:r>
            <a:r>
              <a:rPr lang="es-ES" sz="2400"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Museo de la Acrópolis, excavaciones.</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25000">
        <p15:prstTrans prst="curtains"/>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13"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out)">
                                      <p:cBhvr>
                                        <p:cTn id="10" dur="3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4/3*#ppt_w"/>
                                          </p:val>
                                        </p:tav>
                                        <p:tav tm="100000">
                                          <p:val>
                                            <p:strVal val="#ppt_w"/>
                                          </p:val>
                                        </p:tav>
                                      </p:tavLst>
                                    </p:anim>
                                    <p:anim calcmode="lin" valueType="num">
                                      <p:cBhvr>
                                        <p:cTn id="14" dur="3000" fill="hold"/>
                                        <p:tgtEl>
                                          <p:spTgt spid="4"/>
                                        </p:tgtEl>
                                        <p:attrNameLst>
                                          <p:attrName>ppt_h</p:attrName>
                                        </p:attrNameLst>
                                      </p:cBhvr>
                                      <p:tavLst>
                                        <p:tav tm="0">
                                          <p:val>
                                            <p:strVal val="4/3*#ppt_h"/>
                                          </p:val>
                                        </p:tav>
                                        <p:tav tm="100000">
                                          <p:val>
                                            <p:strVal val="#ppt_h"/>
                                          </p:val>
                                        </p:tav>
                                      </p:tavLst>
                                    </p:anim>
                                  </p:childTnLst>
                                </p:cTn>
                              </p:par>
                            </p:childTnLst>
                          </p:cTn>
                        </p:par>
                        <p:par>
                          <p:cTn id="15" fill="hold">
                            <p:stCondLst>
                              <p:cond delay="3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rose-garden-256932.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rose-garden-256932.jpg"/>
          <p:cNvPicPr>
            <a:picLocks noChangeAspect="1"/>
          </p:cNvPicPr>
          <p:nvPr/>
        </p:nvPicPr>
        <p:blipFill>
          <a:blip r:embed="rId2" cstate="print"/>
          <a:srcRect l="50000"/>
          <a:stretch>
            <a:fillRect/>
          </a:stretch>
        </p:blipFill>
        <p:spPr bwMode="auto">
          <a:xfrm>
            <a:off x="4572000" y="0"/>
            <a:ext cx="4572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rose-garden-256932.jpg"/>
          <p:cNvPicPr>
            <a:picLocks noChangeAspect="1"/>
          </p:cNvPicPr>
          <p:nvPr/>
        </p:nvPicPr>
        <p:blipFill>
          <a:blip r:embed="rId2" cstate="print"/>
          <a:srcRect r="50000"/>
          <a:stretch>
            <a:fillRect/>
          </a:stretch>
        </p:blipFill>
        <p:spPr bwMode="auto">
          <a:xfrm>
            <a:off x="0" y="0"/>
            <a:ext cx="4572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827088" y="4976813"/>
            <a:ext cx="7489825" cy="738187"/>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sz="2400"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Museo de la Acrópolis</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El moderno edificio guarda tesoros de 2.500 años.</a:t>
            </a:r>
          </a:p>
        </p:txBody>
      </p:sp>
    </p:spTree>
  </p:cSld>
  <p:clrMapOvr>
    <a:masterClrMapping/>
  </p:clrMapOvr>
  <mc:AlternateContent xmlns:mc="http://schemas.openxmlformats.org/markup-compatibility/2006">
    <mc:Choice xmlns:p14="http://schemas.microsoft.com/office/powerpoint/2010/main" Requires="p14">
      <p:transition spd="slow" p14:dur="3000" advTm="14000">
        <p14:vortex dir="r"/>
      </p:transition>
    </mc:Choice>
    <mc:Fallback>
      <p:transition spd="slow"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3000"/>
                                        <p:tgtEl>
                                          <p:spTgt spid="6"/>
                                        </p:tgtEl>
                                        <p:attrNameLst>
                                          <p:attrName>ppt_x</p:attrName>
                                        </p:attrNameLst>
                                      </p:cBhvr>
                                      <p:tavLst>
                                        <p:tav tm="0">
                                          <p:val>
                                            <p:strVal val="ppt_x"/>
                                          </p:val>
                                        </p:tav>
                                        <p:tav tm="100000">
                                          <p:val>
                                            <p:strVal val="ppt_x-ppt_w/2"/>
                                          </p:val>
                                        </p:tav>
                                      </p:tavLst>
                                    </p:anim>
                                    <p:anim calcmode="lin" valueType="num">
                                      <p:cBhvr>
                                        <p:cTn id="7" dur="3000"/>
                                        <p:tgtEl>
                                          <p:spTgt spid="6"/>
                                        </p:tgtEl>
                                        <p:attrNameLst>
                                          <p:attrName>ppt_y</p:attrName>
                                        </p:attrNameLst>
                                      </p:cBhvr>
                                      <p:tavLst>
                                        <p:tav tm="0">
                                          <p:val>
                                            <p:strVal val="ppt_y"/>
                                          </p:val>
                                        </p:tav>
                                        <p:tav tm="100000">
                                          <p:val>
                                            <p:strVal val="ppt_y"/>
                                          </p:val>
                                        </p:tav>
                                      </p:tavLst>
                                    </p:anim>
                                    <p:anim calcmode="lin" valueType="num">
                                      <p:cBhvr>
                                        <p:cTn id="8" dur="3000"/>
                                        <p:tgtEl>
                                          <p:spTgt spid="6"/>
                                        </p:tgtEl>
                                        <p:attrNameLst>
                                          <p:attrName>ppt_w</p:attrName>
                                        </p:attrNameLst>
                                      </p:cBhvr>
                                      <p:tavLst>
                                        <p:tav tm="0">
                                          <p:val>
                                            <p:strVal val="ppt_w"/>
                                          </p:val>
                                        </p:tav>
                                        <p:tav tm="100000">
                                          <p:val>
                                            <p:fltVal val="0"/>
                                          </p:val>
                                        </p:tav>
                                      </p:tavLst>
                                    </p:anim>
                                    <p:anim calcmode="lin" valueType="num">
                                      <p:cBhvr>
                                        <p:cTn id="9" dur="3000"/>
                                        <p:tgtEl>
                                          <p:spTgt spid="6"/>
                                        </p:tgtEl>
                                        <p:attrNameLst>
                                          <p:attrName>ppt_h</p:attrName>
                                        </p:attrNameLst>
                                      </p:cBhvr>
                                      <p:tavLst>
                                        <p:tav tm="0">
                                          <p:val>
                                            <p:strVal val="ppt_h"/>
                                          </p:val>
                                        </p:tav>
                                        <p:tav tm="100000">
                                          <p:val>
                                            <p:strVal val="ppt_h"/>
                                          </p:val>
                                        </p:tav>
                                      </p:tavLst>
                                    </p:anim>
                                    <p:set>
                                      <p:cBhvr>
                                        <p:cTn id="10" dur="1" fill="hold">
                                          <p:stCondLst>
                                            <p:cond delay="2999"/>
                                          </p:stCondLst>
                                        </p:cTn>
                                        <p:tgtEl>
                                          <p:spTgt spid="6"/>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3000"/>
                                        <p:tgtEl>
                                          <p:spTgt spid="5"/>
                                        </p:tgtEl>
                                        <p:attrNameLst>
                                          <p:attrName>ppt_x</p:attrName>
                                        </p:attrNameLst>
                                      </p:cBhvr>
                                      <p:tavLst>
                                        <p:tav tm="0">
                                          <p:val>
                                            <p:strVal val="ppt_x"/>
                                          </p:val>
                                        </p:tav>
                                        <p:tav tm="100000">
                                          <p:val>
                                            <p:strVal val="ppt_x+ppt_w/2"/>
                                          </p:val>
                                        </p:tav>
                                      </p:tavLst>
                                    </p:anim>
                                    <p:anim calcmode="lin" valueType="num">
                                      <p:cBhvr>
                                        <p:cTn id="13" dur="3000"/>
                                        <p:tgtEl>
                                          <p:spTgt spid="5"/>
                                        </p:tgtEl>
                                        <p:attrNameLst>
                                          <p:attrName>ppt_y</p:attrName>
                                        </p:attrNameLst>
                                      </p:cBhvr>
                                      <p:tavLst>
                                        <p:tav tm="0">
                                          <p:val>
                                            <p:strVal val="ppt_y"/>
                                          </p:val>
                                        </p:tav>
                                        <p:tav tm="100000">
                                          <p:val>
                                            <p:strVal val="ppt_y"/>
                                          </p:val>
                                        </p:tav>
                                      </p:tavLst>
                                    </p:anim>
                                    <p:anim calcmode="lin" valueType="num">
                                      <p:cBhvr>
                                        <p:cTn id="14" dur="3000"/>
                                        <p:tgtEl>
                                          <p:spTgt spid="5"/>
                                        </p:tgtEl>
                                        <p:attrNameLst>
                                          <p:attrName>ppt_w</p:attrName>
                                        </p:attrNameLst>
                                      </p:cBhvr>
                                      <p:tavLst>
                                        <p:tav tm="0">
                                          <p:val>
                                            <p:strVal val="ppt_w"/>
                                          </p:val>
                                        </p:tav>
                                        <p:tav tm="100000">
                                          <p:val>
                                            <p:fltVal val="0"/>
                                          </p:val>
                                        </p:tav>
                                      </p:tavLst>
                                    </p:anim>
                                    <p:anim calcmode="lin" valueType="num">
                                      <p:cBhvr>
                                        <p:cTn id="15" dur="3000"/>
                                        <p:tgtEl>
                                          <p:spTgt spid="5"/>
                                        </p:tgtEl>
                                        <p:attrNameLst>
                                          <p:attrName>ppt_h</p:attrName>
                                        </p:attrNameLst>
                                      </p:cBhvr>
                                      <p:tavLst>
                                        <p:tav tm="0">
                                          <p:val>
                                            <p:strVal val="ppt_h"/>
                                          </p:val>
                                        </p:tav>
                                        <p:tav tm="100000">
                                          <p:val>
                                            <p:strVal val="ppt_h"/>
                                          </p:val>
                                        </p:tav>
                                      </p:tavLst>
                                    </p:anim>
                                    <p:set>
                                      <p:cBhvr>
                                        <p:cTn id="16" dur="1" fill="hold">
                                          <p:stCondLst>
                                            <p:cond delay="2999"/>
                                          </p:stCondLst>
                                        </p:cTn>
                                        <p:tgtEl>
                                          <p:spTgt spid="5"/>
                                        </p:tgtEl>
                                        <p:attrNameLst>
                                          <p:attrName>style.visibility</p:attrName>
                                        </p:attrNameLst>
                                      </p:cBhvr>
                                      <p:to>
                                        <p:strVal val="hidden"/>
                                      </p:to>
                                    </p:set>
                                  </p:childTnLst>
                                </p:cTn>
                              </p:par>
                              <p:par>
                                <p:cTn id="17" presetID="17" presetClass="entr" presetSubtype="1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fltVal val="0"/>
                                          </p:val>
                                        </p:tav>
                                        <p:tav tm="100000">
                                          <p:val>
                                            <p:strVal val="#ppt_w"/>
                                          </p:val>
                                        </p:tav>
                                      </p:tavLst>
                                    </p:anim>
                                    <p:anim calcmode="lin" valueType="num">
                                      <p:cBhvr>
                                        <p:cTn id="20" dur="3000" fill="hold"/>
                                        <p:tgtEl>
                                          <p:spTgt spid="4"/>
                                        </p:tgtEl>
                                        <p:attrNameLst>
                                          <p:attrName>ppt_h</p:attrName>
                                        </p:attrNameLst>
                                      </p:cBhvr>
                                      <p:tavLst>
                                        <p:tav tm="0">
                                          <p:val>
                                            <p:strVal val="#ppt_h"/>
                                          </p:val>
                                        </p:tav>
                                        <p:tav tm="100000">
                                          <p:val>
                                            <p:strVal val="#ppt_h"/>
                                          </p:val>
                                        </p:tav>
                                      </p:tavLst>
                                    </p:anim>
                                  </p:childTnLst>
                                </p:cTn>
                              </p:par>
                              <p:par>
                                <p:cTn id="21" presetID="5" presetClass="entr" presetSubtype="10"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checkerboard(across)">
                                      <p:cBhvr>
                                        <p:cTn id="23" dur="3000"/>
                                        <p:tgtEl>
                                          <p:spTgt spid="4"/>
                                        </p:tgtEl>
                                      </p:cBhvr>
                                    </p:animEffect>
                                  </p:childTnLst>
                                </p:cTn>
                              </p:par>
                            </p:childTnLst>
                          </p:cTn>
                        </p:par>
                        <p:par>
                          <p:cTn id="24" fill="hold">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1"/>
                                          </p:val>
                                        </p:tav>
                                        <p:tav tm="100000">
                                          <p:val>
                                            <p:strVal val="#ppt_x"/>
                                          </p:val>
                                        </p:tav>
                                      </p:tavLst>
                                    </p:anim>
                                    <p:anim calcmode="lin" valueType="num">
                                      <p:cBhvr>
                                        <p:cTn id="2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0" y="0"/>
            <a:ext cx="9144000" cy="5715000"/>
          </a:xfrm>
          <a:prstGeom prst="rect">
            <a:avLst/>
          </a:prstGeom>
          <a:solidFill>
            <a:schemeClr val="tx1">
              <a:lumMod val="9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5" name="4 Rectángulo"/>
          <p:cNvSpPr/>
          <p:nvPr/>
        </p:nvSpPr>
        <p:spPr>
          <a:xfrm>
            <a:off x="0" y="0"/>
            <a:ext cx="9144000" cy="5715000"/>
          </a:xfrm>
          <a:prstGeom prst="rect">
            <a:avLst/>
          </a:prstGeom>
          <a:solidFill>
            <a:schemeClr val="tx2">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6" name="5 Rectángulo"/>
          <p:cNvSpPr/>
          <p:nvPr/>
        </p:nvSpPr>
        <p:spPr>
          <a:xfrm>
            <a:off x="0" y="0"/>
            <a:ext cx="9144000" cy="5715000"/>
          </a:xfrm>
          <a:prstGeom prst="rect">
            <a:avLst/>
          </a:prstGeom>
          <a:solidFill>
            <a:schemeClr val="tx2">
              <a:lumMod val="9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7" name="6 Rectángulo"/>
          <p:cNvSpPr/>
          <p:nvPr/>
        </p:nvSpPr>
        <p:spPr>
          <a:xfrm>
            <a:off x="0" y="0"/>
            <a:ext cx="9144000" cy="5715000"/>
          </a:xfrm>
          <a:prstGeom prst="rect">
            <a:avLst/>
          </a:prstGeom>
          <a:solidFill>
            <a:schemeClr val="tx2">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8" name="7 Rectángulo"/>
          <p:cNvSpPr/>
          <p:nvPr/>
        </p:nvSpPr>
        <p:spPr>
          <a:xfrm>
            <a:off x="0" y="0"/>
            <a:ext cx="9144000" cy="5715000"/>
          </a:xfrm>
          <a:prstGeom prst="rect">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pic>
        <p:nvPicPr>
          <p:cNvPr id="10" name="9 Imagen" descr="16 dedicada_a_la_diosa_atenea.jpg"/>
          <p:cNvPicPr>
            <a:picLocks noChangeAspect="1"/>
          </p:cNvPicPr>
          <p:nvPr/>
        </p:nvPicPr>
        <p:blipFill>
          <a:blip r:embed="rId2" cstate="print"/>
          <a:srcRect/>
          <a:stretch>
            <a:fillRect/>
          </a:stretch>
        </p:blipFill>
        <p:spPr bwMode="auto">
          <a:xfrm>
            <a:off x="2124075" y="0"/>
            <a:ext cx="5040313"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8 CuadroTexto"/>
          <p:cNvSpPr txBox="1"/>
          <p:nvPr/>
        </p:nvSpPr>
        <p:spPr>
          <a:xfrm>
            <a:off x="1835150" y="4699000"/>
            <a:ext cx="6121400" cy="101600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Dedicada a la diosa. Apodada "</a:t>
            </a:r>
            <a:r>
              <a:rPr lang="es-ES" sz="2400"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la malcarada</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por su seriedad, esta </a:t>
            </a:r>
            <a:r>
              <a:rPr lang="es-ES" b="1" i="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koré</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obra del escultor </a:t>
            </a:r>
            <a:r>
              <a:rPr lang="es-ES" b="1" dirty="0" err="1">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Eutidicos</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se halló en la Acrópolis. Era una ofrenda votiva a Atenea.</a:t>
            </a:r>
          </a:p>
        </p:txBody>
      </p:sp>
    </p:spTree>
  </p:cSld>
  <p:clrMapOvr>
    <a:masterClrMapping/>
  </p:clrMapOvr>
  <mc:AlternateContent xmlns:mc="http://schemas.openxmlformats.org/markup-compatibility/2006">
    <mc:Choice xmlns:p14="http://schemas.microsoft.com/office/powerpoint/2010/main" Requires="p14">
      <p:transition spd="slow" p14:dur="2000" advTm="23000">
        <p14:prism dir="u"/>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3000"/>
                                        <p:tgtEl>
                                          <p:spTgt spid="4"/>
                                        </p:tgtEl>
                                      </p:cBhvr>
                                    </p:animEffect>
                                  </p:childTnLst>
                                </p:cTn>
                              </p:par>
                              <p:par>
                                <p:cTn id="8" presetID="21" presetClass="entr" presetSubtype="1" fill="hold" grpId="0" nodeType="withEffect">
                                  <p:stCondLst>
                                    <p:cond delay="200"/>
                                  </p:stCondLst>
                                  <p:childTnLst>
                                    <p:set>
                                      <p:cBhvr>
                                        <p:cTn id="9" dur="1" fill="hold">
                                          <p:stCondLst>
                                            <p:cond delay="0"/>
                                          </p:stCondLst>
                                        </p:cTn>
                                        <p:tgtEl>
                                          <p:spTgt spid="5"/>
                                        </p:tgtEl>
                                        <p:attrNameLst>
                                          <p:attrName>style.visibility</p:attrName>
                                        </p:attrNameLst>
                                      </p:cBhvr>
                                      <p:to>
                                        <p:strVal val="visible"/>
                                      </p:to>
                                    </p:set>
                                    <p:animEffect transition="in" filter="wheel(1)">
                                      <p:cBhvr>
                                        <p:cTn id="10" dur="3000"/>
                                        <p:tgtEl>
                                          <p:spTgt spid="5"/>
                                        </p:tgtEl>
                                      </p:cBhvr>
                                    </p:animEffect>
                                  </p:childTnLst>
                                </p:cTn>
                              </p:par>
                              <p:par>
                                <p:cTn id="11" presetID="21" presetClass="entr" presetSubtype="1" fill="hold" grpId="0" nodeType="withEffect">
                                  <p:stCondLst>
                                    <p:cond delay="400"/>
                                  </p:stCondLst>
                                  <p:childTnLst>
                                    <p:set>
                                      <p:cBhvr>
                                        <p:cTn id="12" dur="1" fill="hold">
                                          <p:stCondLst>
                                            <p:cond delay="0"/>
                                          </p:stCondLst>
                                        </p:cTn>
                                        <p:tgtEl>
                                          <p:spTgt spid="6"/>
                                        </p:tgtEl>
                                        <p:attrNameLst>
                                          <p:attrName>style.visibility</p:attrName>
                                        </p:attrNameLst>
                                      </p:cBhvr>
                                      <p:to>
                                        <p:strVal val="visible"/>
                                      </p:to>
                                    </p:set>
                                    <p:animEffect transition="in" filter="wheel(1)">
                                      <p:cBhvr>
                                        <p:cTn id="13" dur="3000"/>
                                        <p:tgtEl>
                                          <p:spTgt spid="6"/>
                                        </p:tgtEl>
                                      </p:cBhvr>
                                    </p:animEffect>
                                  </p:childTnLst>
                                </p:cTn>
                              </p:par>
                              <p:par>
                                <p:cTn id="14" presetID="21" presetClass="entr" presetSubtype="1" fill="hold" grpId="0" nodeType="withEffect">
                                  <p:stCondLst>
                                    <p:cond delay="600"/>
                                  </p:stCondLst>
                                  <p:childTnLst>
                                    <p:set>
                                      <p:cBhvr>
                                        <p:cTn id="15" dur="1" fill="hold">
                                          <p:stCondLst>
                                            <p:cond delay="0"/>
                                          </p:stCondLst>
                                        </p:cTn>
                                        <p:tgtEl>
                                          <p:spTgt spid="7"/>
                                        </p:tgtEl>
                                        <p:attrNameLst>
                                          <p:attrName>style.visibility</p:attrName>
                                        </p:attrNameLst>
                                      </p:cBhvr>
                                      <p:to>
                                        <p:strVal val="visible"/>
                                      </p:to>
                                    </p:set>
                                    <p:animEffect transition="in" filter="wheel(1)">
                                      <p:cBhvr>
                                        <p:cTn id="16" dur="3000"/>
                                        <p:tgtEl>
                                          <p:spTgt spid="7"/>
                                        </p:tgtEl>
                                      </p:cBhvr>
                                    </p:animEffect>
                                  </p:childTnLst>
                                </p:cTn>
                              </p:par>
                              <p:par>
                                <p:cTn id="17" presetID="21" presetClass="entr" presetSubtype="1" fill="hold" grpId="0" nodeType="withEffect">
                                  <p:stCondLst>
                                    <p:cond delay="800"/>
                                  </p:stCondLst>
                                  <p:childTnLst>
                                    <p:set>
                                      <p:cBhvr>
                                        <p:cTn id="18" dur="1" fill="hold">
                                          <p:stCondLst>
                                            <p:cond delay="0"/>
                                          </p:stCondLst>
                                        </p:cTn>
                                        <p:tgtEl>
                                          <p:spTgt spid="8"/>
                                        </p:tgtEl>
                                        <p:attrNameLst>
                                          <p:attrName>style.visibility</p:attrName>
                                        </p:attrNameLst>
                                      </p:cBhvr>
                                      <p:to>
                                        <p:strVal val="visible"/>
                                      </p:to>
                                    </p:set>
                                    <p:animEffect transition="in" filter="wheel(1)">
                                      <p:cBhvr>
                                        <p:cTn id="19" dur="3000"/>
                                        <p:tgtEl>
                                          <p:spTgt spid="8"/>
                                        </p:tgtEl>
                                      </p:cBhvr>
                                    </p:animEffect>
                                  </p:childTnLst>
                                </p:cTn>
                              </p:par>
                              <p:par>
                                <p:cTn id="20" presetID="8" presetClass="emph" presetSubtype="0" fill="hold" nodeType="withEffect">
                                  <p:stCondLst>
                                    <p:cond delay="0"/>
                                  </p:stCondLst>
                                  <p:childTnLst>
                                    <p:animRot by="21600000">
                                      <p:cBhvr>
                                        <p:cTn id="21" dur="3000" fill="hold"/>
                                        <p:tgtEl>
                                          <p:spTgt spid="10"/>
                                        </p:tgtEl>
                                        <p:attrNameLst>
                                          <p:attrName>r</p:attrName>
                                        </p:attrNameLst>
                                      </p:cBhvr>
                                    </p:animRot>
                                  </p:childTnLst>
                                </p:cTn>
                              </p:par>
                              <p:par>
                                <p:cTn id="22" presetID="16" presetClass="entr" presetSubtype="21" fill="hold" nodeType="with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barn(inVertical)">
                                      <p:cBhvr>
                                        <p:cTn id="24" dur="3000"/>
                                        <p:tgtEl>
                                          <p:spTgt spid="10"/>
                                        </p:tgtEl>
                                      </p:cBhvr>
                                    </p:animEffect>
                                  </p:childTnLst>
                                </p:cTn>
                              </p:par>
                              <p:par>
                                <p:cTn id="25" presetID="23" presetClass="entr" presetSubtype="16"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3500" fill="hold"/>
                                        <p:tgtEl>
                                          <p:spTgt spid="10"/>
                                        </p:tgtEl>
                                        <p:attrNameLst>
                                          <p:attrName>ppt_w</p:attrName>
                                        </p:attrNameLst>
                                      </p:cBhvr>
                                      <p:tavLst>
                                        <p:tav tm="0">
                                          <p:val>
                                            <p:fltVal val="0"/>
                                          </p:val>
                                        </p:tav>
                                        <p:tav tm="100000">
                                          <p:val>
                                            <p:strVal val="#ppt_w"/>
                                          </p:val>
                                        </p:tav>
                                      </p:tavLst>
                                    </p:anim>
                                    <p:anim calcmode="lin" valueType="num">
                                      <p:cBhvr>
                                        <p:cTn id="28" dur="3500" fill="hold"/>
                                        <p:tgtEl>
                                          <p:spTgt spid="10"/>
                                        </p:tgtEl>
                                        <p:attrNameLst>
                                          <p:attrName>ppt_h</p:attrName>
                                        </p:attrNameLst>
                                      </p:cBhvr>
                                      <p:tavLst>
                                        <p:tav tm="0">
                                          <p:val>
                                            <p:fltVal val="0"/>
                                          </p:val>
                                        </p:tav>
                                        <p:tav tm="100000">
                                          <p:val>
                                            <p:strVal val="#ppt_h"/>
                                          </p:val>
                                        </p:tav>
                                      </p:tavLst>
                                    </p:anim>
                                  </p:childTnLst>
                                </p:cTn>
                              </p:par>
                            </p:childTnLst>
                          </p:cTn>
                        </p:par>
                        <p:par>
                          <p:cTn id="29" fill="hold">
                            <p:stCondLst>
                              <p:cond delay="38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9"/>
                                        </p:tgtEl>
                                        <p:attrNameLst>
                                          <p:attrName>style.visibility</p:attrName>
                                        </p:attrNameLst>
                                      </p:cBhvr>
                                      <p:to>
                                        <p:strVal val="visible"/>
                                      </p:to>
                                    </p:set>
                                    <p:animEffect transition="in" filter="fade">
                                      <p:cBhvr>
                                        <p:cTn id="32" dur="1000"/>
                                        <p:tgtEl>
                                          <p:spTgt spid="9"/>
                                        </p:tgtEl>
                                      </p:cBhvr>
                                    </p:animEffect>
                                    <p:anim calcmode="lin" valueType="num">
                                      <p:cBhvr>
                                        <p:cTn id="33" dur="1000" fill="hold"/>
                                        <p:tgtEl>
                                          <p:spTgt spid="9"/>
                                        </p:tgtEl>
                                        <p:attrNameLst>
                                          <p:attrName>ppt_x</p:attrName>
                                        </p:attrNameLst>
                                      </p:cBhvr>
                                      <p:tavLst>
                                        <p:tav tm="0">
                                          <p:val>
                                            <p:strVal val="#ppt_x-.1"/>
                                          </p:val>
                                        </p:tav>
                                        <p:tav tm="100000">
                                          <p:val>
                                            <p:strVal val="#ppt_x"/>
                                          </p:val>
                                        </p:tav>
                                      </p:tavLst>
                                    </p:anim>
                                    <p:anim calcmode="lin" valueType="num">
                                      <p:cBhvr>
                                        <p:cTn id="34"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MEZQUITA_CATEDRAL_MIHRAB_08.jpg"/>
          <p:cNvPicPr>
            <a:picLocks noChangeAspect="1"/>
          </p:cNvPicPr>
          <p:nvPr/>
        </p:nvPicPr>
        <p:blipFill>
          <a:blip r:embed="rId2" cstate="print"/>
          <a:srcRect/>
          <a:stretch>
            <a:fillRect/>
          </a:stretch>
        </p:blipFill>
        <p:spPr bwMode="auto">
          <a:xfrm>
            <a:off x="1835150" y="0"/>
            <a:ext cx="54737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1857375" cy="5715000"/>
          </a:xfrm>
          <a:prstGeom prst="rect">
            <a:avLst/>
          </a:prstGeom>
          <a:gradFill flip="none" rotWithShape="1">
            <a:gsLst>
              <a:gs pos="0">
                <a:srgbClr val="996600">
                  <a:shade val="30000"/>
                  <a:satMod val="115000"/>
                </a:srgbClr>
              </a:gs>
              <a:gs pos="50000">
                <a:srgbClr val="996600">
                  <a:shade val="67500"/>
                  <a:satMod val="115000"/>
                </a:srgbClr>
              </a:gs>
              <a:gs pos="100000">
                <a:srgbClr val="996600">
                  <a:shade val="100000"/>
                  <a:satMod val="115000"/>
                </a:srgb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6" name="5 Rectángulo"/>
          <p:cNvSpPr/>
          <p:nvPr/>
        </p:nvSpPr>
        <p:spPr>
          <a:xfrm>
            <a:off x="7286625" y="0"/>
            <a:ext cx="1857375" cy="5715000"/>
          </a:xfrm>
          <a:prstGeom prst="rect">
            <a:avLst/>
          </a:prstGeom>
          <a:gradFill flip="none" rotWithShape="1">
            <a:gsLst>
              <a:gs pos="0">
                <a:srgbClr val="996600">
                  <a:shade val="30000"/>
                  <a:satMod val="115000"/>
                </a:srgbClr>
              </a:gs>
              <a:gs pos="50000">
                <a:srgbClr val="996600">
                  <a:shade val="67500"/>
                  <a:satMod val="115000"/>
                </a:srgbClr>
              </a:gs>
              <a:gs pos="100000">
                <a:srgbClr val="996600">
                  <a:shade val="100000"/>
                  <a:satMod val="115000"/>
                </a:srgb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pic>
        <p:nvPicPr>
          <p:cNvPr id="7" name="6 Imagen" descr="MEZQUITA_CATEDRAL_MIHRAB_08.jpg"/>
          <p:cNvPicPr>
            <a:picLocks noChangeAspect="1"/>
          </p:cNvPicPr>
          <p:nvPr/>
        </p:nvPicPr>
        <p:blipFill>
          <a:blip r:embed="rId2" cstate="print"/>
          <a:srcRect/>
          <a:stretch>
            <a:fillRect/>
          </a:stretch>
        </p:blipFill>
        <p:spPr bwMode="auto">
          <a:xfrm>
            <a:off x="1835150" y="0"/>
            <a:ext cx="54737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1835150" y="4791075"/>
            <a:ext cx="5473700"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Acroteras y estatuas. Un lapita y un centauro se enfrentan en esta metopa del Partenón. Nuevo Museo de la Acrópolis, Atenas.</a:t>
            </a:r>
          </a:p>
        </p:txBody>
      </p:sp>
    </p:spTree>
  </p:cSld>
  <p:clrMapOvr>
    <a:masterClrMapping/>
  </p:clrMapOvr>
  <mc:AlternateContent xmlns:mc="http://schemas.openxmlformats.org/markup-compatibility/2006">
    <mc:Choice xmlns:p14="http://schemas.microsoft.com/office/powerpoint/2010/main" Requires="p14">
      <p:transition spd="slow" p14:dur="2000" advTm="19000">
        <p:comb/>
      </p:transition>
    </mc:Choice>
    <mc:Fallback>
      <p:transition spd="slow" advTm="1900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3000"/>
                                        <p:tgtEl>
                                          <p:spTgt spid="5"/>
                                        </p:tgtEl>
                                      </p:cBhvr>
                                    </p:animEffect>
                                  </p:childTnLst>
                                </p:cTn>
                              </p:par>
                              <p:par>
                                <p:cTn id="8" presetID="3" presetClass="entr" presetSubtype="5"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vertical)">
                                      <p:cBhvr>
                                        <p:cTn id="10" dur="3000"/>
                                        <p:tgtEl>
                                          <p:spTgt spid="6"/>
                                        </p:tgtEl>
                                      </p:cBhvr>
                                    </p:animEffect>
                                  </p:childTnLst>
                                </p:cTn>
                              </p:par>
                              <p:par>
                                <p:cTn id="11" presetID="8" presetClass="exit" presetSubtype="32" fill="hold" nodeType="withEffect">
                                  <p:stCondLst>
                                    <p:cond delay="0"/>
                                  </p:stCondLst>
                                  <p:childTnLst>
                                    <p:animEffect transition="out" filter="diamond(out)">
                                      <p:cBhvr>
                                        <p:cTn id="12" dur="2000"/>
                                        <p:tgtEl>
                                          <p:spTgt spid="7"/>
                                        </p:tgtEl>
                                      </p:cBhvr>
                                    </p:animEffect>
                                    <p:set>
                                      <p:cBhvr>
                                        <p:cTn id="13" dur="1" fill="hold">
                                          <p:stCondLst>
                                            <p:cond delay="1999"/>
                                          </p:stCondLst>
                                        </p:cTn>
                                        <p:tgtEl>
                                          <p:spTgt spid="7"/>
                                        </p:tgtEl>
                                        <p:attrNameLst>
                                          <p:attrName>style.visibility</p:attrName>
                                        </p:attrNameLst>
                                      </p:cBhvr>
                                      <p:to>
                                        <p:strVal val="hidden"/>
                                      </p:to>
                                    </p:set>
                                  </p:childTnLst>
                                </p:cTn>
                              </p:par>
                              <p:par>
                                <p:cTn id="14" presetID="3" presetClass="entr" presetSubtype="1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linds(horizontal)">
                                      <p:cBhvr>
                                        <p:cTn id="16" dur="3000"/>
                                        <p:tgtEl>
                                          <p:spTgt spid="4"/>
                                        </p:tgtEl>
                                      </p:cBhvr>
                                    </p:animEffect>
                                  </p:childTnLst>
                                </p:cTn>
                              </p:par>
                            </p:childTnLst>
                          </p:cTn>
                        </p:par>
                        <p:par>
                          <p:cTn id="17" fill="hold">
                            <p:stCondLst>
                              <p:cond delay="3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8"/>
                                        </p:tgtEl>
                                        <p:attrNameLst>
                                          <p:attrName>style.visibility</p:attrName>
                                        </p:attrNameLst>
                                      </p:cBhvr>
                                      <p:to>
                                        <p:strVal val="visible"/>
                                      </p:to>
                                    </p:set>
                                    <p:animEffect transition="in" filter="fade">
                                      <p:cBhvr>
                                        <p:cTn id="20" dur="1000"/>
                                        <p:tgtEl>
                                          <p:spTgt spid="8"/>
                                        </p:tgtEl>
                                      </p:cBhvr>
                                    </p:animEffect>
                                    <p:anim calcmode="lin" valueType="num">
                                      <p:cBhvr>
                                        <p:cTn id="21" dur="1000" fill="hold"/>
                                        <p:tgtEl>
                                          <p:spTgt spid="8"/>
                                        </p:tgtEl>
                                        <p:attrNameLst>
                                          <p:attrName>ppt_x</p:attrName>
                                        </p:attrNameLst>
                                      </p:cBhvr>
                                      <p:tavLst>
                                        <p:tav tm="0">
                                          <p:val>
                                            <p:strVal val="#ppt_x-.1"/>
                                          </p:val>
                                        </p:tav>
                                        <p:tav tm="100000">
                                          <p:val>
                                            <p:strVal val="#ppt_x"/>
                                          </p:val>
                                        </p:tav>
                                      </p:tavLst>
                                    </p:anim>
                                    <p:anim calcmode="lin" valueType="num">
                                      <p:cBhvr>
                                        <p:cTn id="22"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280923253_2033_5.jpg"/>
          <p:cNvPicPr>
            <a:picLocks noChangeAspect="1"/>
          </p:cNvPicPr>
          <p:nvPr/>
        </p:nvPicPr>
        <p:blipFill>
          <a:blip r:embed="rId2" cstate="print"/>
          <a:srcRect/>
          <a:stretch>
            <a:fillRect/>
          </a:stretch>
        </p:blipFill>
        <p:spPr bwMode="auto">
          <a:xfrm>
            <a:off x="0" y="-1"/>
            <a:ext cx="9144000" cy="595312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1280923253_2033_5.jpg"/>
          <p:cNvPicPr>
            <a:picLocks noChangeAspect="1"/>
          </p:cNvPicPr>
          <p:nvPr/>
        </p:nvPicPr>
        <p:blipFill>
          <a:blip r:embed="rId2" cstate="print"/>
          <a:srcRect/>
          <a:stretch>
            <a:fillRect/>
          </a:stretch>
        </p:blipFill>
        <p:spPr bwMode="auto">
          <a:xfrm>
            <a:off x="0" y="-1"/>
            <a:ext cx="9144000" cy="595312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1280923253_2033_5.jpg"/>
          <p:cNvPicPr>
            <a:picLocks noChangeAspect="1"/>
          </p:cNvPicPr>
          <p:nvPr/>
        </p:nvPicPr>
        <p:blipFill>
          <a:blip r:embed="rId2" cstate="print"/>
          <a:srcRect/>
          <a:stretch>
            <a:fillRect/>
          </a:stretch>
        </p:blipFill>
        <p:spPr bwMode="auto">
          <a:xfrm>
            <a:off x="0" y="-1"/>
            <a:ext cx="9144000" cy="595312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971550" y="4699337"/>
            <a:ext cx="7200900" cy="1015663"/>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sz="2400"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Partenón</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Los dioses Poseidón y Apolo en el friso de las Panateneas (</a:t>
            </a:r>
            <a:r>
              <a:rPr lang="es-ES" b="1" dirty="0" err="1">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s.V</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a.C.). Este bajorrelieve de 160 metros de largo rodeaba el frontal del Partenón.</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20000">
        <p15:prstTrans prst="prestige"/>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3000" fill="hold"/>
                                        <p:tgtEl>
                                          <p:spTgt spid="6"/>
                                        </p:tgtEl>
                                        <p:attrNameLst>
                                          <p:attrName>ppt_w</p:attrName>
                                        </p:attrNameLst>
                                      </p:cBhvr>
                                      <p:tavLst>
                                        <p:tav tm="0">
                                          <p:val>
                                            <p:strVal val="4/3*#ppt_w"/>
                                          </p:val>
                                        </p:tav>
                                        <p:tav tm="100000">
                                          <p:val>
                                            <p:strVal val="#ppt_w"/>
                                          </p:val>
                                        </p:tav>
                                      </p:tavLst>
                                    </p:anim>
                                    <p:anim calcmode="lin" valueType="num">
                                      <p:cBhvr>
                                        <p:cTn id="12" dur="3000" fill="hold"/>
                                        <p:tgtEl>
                                          <p:spTgt spid="6"/>
                                        </p:tgtEl>
                                        <p:attrNameLst>
                                          <p:attrName>ppt_h</p:attrName>
                                        </p:attrNameLst>
                                      </p:cBhvr>
                                      <p:tavLst>
                                        <p:tav tm="0">
                                          <p:val>
                                            <p:strVal val="4/3*#ppt_h"/>
                                          </p:val>
                                        </p:tav>
                                        <p:tav tm="100000">
                                          <p:val>
                                            <p:strVal val="#ppt_h"/>
                                          </p:val>
                                        </p:tav>
                                      </p:tavLst>
                                    </p:anim>
                                  </p:childTnLst>
                                </p:cTn>
                              </p:par>
                              <p:par>
                                <p:cTn id="13" presetID="4" presetClass="entr" presetSubtype="16"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ox(in)">
                                      <p:cBhvr>
                                        <p:cTn id="15" dur="3000"/>
                                        <p:tgtEl>
                                          <p:spTgt spid="6"/>
                                        </p:tgtEl>
                                      </p:cBhvr>
                                    </p:animEffect>
                                  </p:childTnLst>
                                </p:cTn>
                              </p:par>
                              <p:par>
                                <p:cTn id="16" presetID="23" presetClass="entr" presetSubtype="1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3000" fill="hold"/>
                                        <p:tgtEl>
                                          <p:spTgt spid="5"/>
                                        </p:tgtEl>
                                        <p:attrNameLst>
                                          <p:attrName>ppt_w</p:attrName>
                                        </p:attrNameLst>
                                      </p:cBhvr>
                                      <p:tavLst>
                                        <p:tav tm="0">
                                          <p:val>
                                            <p:fltVal val="0"/>
                                          </p:val>
                                        </p:tav>
                                        <p:tav tm="100000">
                                          <p:val>
                                            <p:strVal val="#ppt_w"/>
                                          </p:val>
                                        </p:tav>
                                      </p:tavLst>
                                    </p:anim>
                                    <p:anim calcmode="lin" valueType="num">
                                      <p:cBhvr>
                                        <p:cTn id="19" dur="3000" fill="hold"/>
                                        <p:tgtEl>
                                          <p:spTgt spid="5"/>
                                        </p:tgtEl>
                                        <p:attrNameLst>
                                          <p:attrName>ppt_h</p:attrName>
                                        </p:attrNameLst>
                                      </p:cBhvr>
                                      <p:tavLst>
                                        <p:tav tm="0">
                                          <p:val>
                                            <p:fltVal val="0"/>
                                          </p:val>
                                        </p:tav>
                                        <p:tav tm="100000">
                                          <p:val>
                                            <p:strVal val="#ppt_h"/>
                                          </p:val>
                                        </p:tav>
                                      </p:tavLst>
                                    </p:anim>
                                  </p:childTnLst>
                                </p:cTn>
                              </p:par>
                              <p:par>
                                <p:cTn id="20" presetID="13" presetClass="entr" presetSubtype="16"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plus(in)">
                                      <p:cBhvr>
                                        <p:cTn id="22" dur="3000"/>
                                        <p:tgtEl>
                                          <p:spTgt spid="5"/>
                                        </p:tgtEl>
                                      </p:cBhvr>
                                    </p:animEffect>
                                  </p:childTnLst>
                                </p:cTn>
                              </p:par>
                              <p:par>
                                <p:cTn id="23" presetID="21" presetClass="entr" presetSubtype="4"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wheel(4)">
                                      <p:cBhvr>
                                        <p:cTn id="25" dur="3000"/>
                                        <p:tgtEl>
                                          <p:spTgt spid="5"/>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976057654_55036027b1_b.jpg"/>
          <p:cNvPicPr>
            <a:picLocks noChangeAspect="1"/>
          </p:cNvPicPr>
          <p:nvPr/>
        </p:nvPicPr>
        <p:blipFill>
          <a:blip r:embed="rId2" cstate="print"/>
          <a:srcRect/>
          <a:stretch>
            <a:fillRect/>
          </a:stretch>
        </p:blipFill>
        <p:spPr bwMode="auto">
          <a:xfrm>
            <a:off x="0" y="0"/>
            <a:ext cx="9144000" cy="5715000"/>
          </a:xfrm>
          <a:prstGeom prst="rect">
            <a:avLst/>
          </a:prstGeom>
          <a:gradFill rotWithShape="1">
            <a:gsLst>
              <a:gs pos="0">
                <a:srgbClr val="D6B19C"/>
              </a:gs>
              <a:gs pos="30000">
                <a:srgbClr val="D49E6C"/>
              </a:gs>
              <a:gs pos="70000">
                <a:srgbClr val="A65528"/>
              </a:gs>
              <a:gs pos="100000">
                <a:srgbClr val="663012"/>
              </a:gs>
            </a:gsLst>
            <a:path path="rect">
              <a:fillToRect l="50000" t="50000" r="50000" b="50000"/>
            </a:path>
          </a:gra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357188" y="4524375"/>
            <a:ext cx="9501188" cy="1190625"/>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0" name="9 Rectángulo"/>
          <p:cNvSpPr/>
          <p:nvPr/>
        </p:nvSpPr>
        <p:spPr>
          <a:xfrm>
            <a:off x="0" y="0"/>
            <a:ext cx="9144000" cy="5715000"/>
          </a:xfrm>
          <a:prstGeom prst="rect">
            <a:avLst/>
          </a:prstGeom>
          <a:solidFill>
            <a:schemeClr val="tx2">
              <a:lumMod val="90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1" name="10 Rectángulo"/>
          <p:cNvSpPr/>
          <p:nvPr/>
        </p:nvSpPr>
        <p:spPr>
          <a:xfrm>
            <a:off x="0" y="0"/>
            <a:ext cx="9144000" cy="5715000"/>
          </a:xfrm>
          <a:prstGeom prst="rect">
            <a:avLst/>
          </a:prstGeom>
          <a:solidFill>
            <a:schemeClr val="tx2">
              <a:lumMod val="90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7" name="6 CuadroTexto"/>
          <p:cNvSpPr txBox="1"/>
          <p:nvPr/>
        </p:nvSpPr>
        <p:spPr>
          <a:xfrm>
            <a:off x="611188" y="4513263"/>
            <a:ext cx="8135937" cy="1046162"/>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sz="2400"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Atenas</a:t>
            </a:r>
            <a:r>
              <a:rPr lang="es-ES" sz="2000"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Considerada como una de las ciudades habitadas actualmente más antiguas del mundo, Atenas tuvo su época de máximo esplendor en la Grecia Clásica. </a:t>
            </a:r>
            <a:r>
              <a:rPr lang="es-ES" sz="2000" b="1" dirty="0" err="1">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Monastiraki</a:t>
            </a:r>
            <a:r>
              <a:rPr lang="es-ES" sz="2000"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(o pequeño monasterio).</a:t>
            </a:r>
          </a:p>
        </p:txBody>
      </p:sp>
    </p:spTree>
  </p:cSld>
  <p:clrMapOvr>
    <a:masterClrMapping/>
  </p:clrMapOvr>
  <mc:AlternateContent xmlns:mc="http://schemas.openxmlformats.org/markup-compatibility/2006">
    <mc:Choice xmlns:p14="http://schemas.microsoft.com/office/powerpoint/2010/main" Requires="p14">
      <p:transition spd="slow" p14:dur="2250" advTm="25000">
        <p:split orient="vert"/>
      </p:transition>
    </mc:Choice>
    <mc:Fallback>
      <p:transition spd="slow" advTm="2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grpId="0" nodeType="withEffect">
                                  <p:stCondLst>
                                    <p:cond delay="0"/>
                                  </p:stCondLst>
                                  <p:childTnLst>
                                    <p:anim calcmode="lin" valueType="num">
                                      <p:cBhvr>
                                        <p:cTn id="6" dur="2000"/>
                                        <p:tgtEl>
                                          <p:spTgt spid="10"/>
                                        </p:tgtEl>
                                        <p:attrNameLst>
                                          <p:attrName>ppt_x</p:attrName>
                                        </p:attrNameLst>
                                      </p:cBhvr>
                                      <p:tavLst>
                                        <p:tav tm="0">
                                          <p:val>
                                            <p:strVal val="ppt_x"/>
                                          </p:val>
                                        </p:tav>
                                        <p:tav tm="100000">
                                          <p:val>
                                            <p:strVal val="ppt_x+ppt_w/2"/>
                                          </p:val>
                                        </p:tav>
                                      </p:tavLst>
                                    </p:anim>
                                    <p:anim calcmode="lin" valueType="num">
                                      <p:cBhvr>
                                        <p:cTn id="7" dur="2000"/>
                                        <p:tgtEl>
                                          <p:spTgt spid="10"/>
                                        </p:tgtEl>
                                        <p:attrNameLst>
                                          <p:attrName>ppt_y</p:attrName>
                                        </p:attrNameLst>
                                      </p:cBhvr>
                                      <p:tavLst>
                                        <p:tav tm="0">
                                          <p:val>
                                            <p:strVal val="ppt_y"/>
                                          </p:val>
                                        </p:tav>
                                        <p:tav tm="100000">
                                          <p:val>
                                            <p:strVal val="ppt_y"/>
                                          </p:val>
                                        </p:tav>
                                      </p:tavLst>
                                    </p:anim>
                                    <p:anim calcmode="lin" valueType="num">
                                      <p:cBhvr>
                                        <p:cTn id="8" dur="2000"/>
                                        <p:tgtEl>
                                          <p:spTgt spid="10"/>
                                        </p:tgtEl>
                                        <p:attrNameLst>
                                          <p:attrName>ppt_w</p:attrName>
                                        </p:attrNameLst>
                                      </p:cBhvr>
                                      <p:tavLst>
                                        <p:tav tm="0">
                                          <p:val>
                                            <p:strVal val="ppt_w"/>
                                          </p:val>
                                        </p:tav>
                                        <p:tav tm="100000">
                                          <p:val>
                                            <p:fltVal val="0"/>
                                          </p:val>
                                        </p:tav>
                                      </p:tavLst>
                                    </p:anim>
                                    <p:anim calcmode="lin" valueType="num">
                                      <p:cBhvr>
                                        <p:cTn id="9" dur="2000"/>
                                        <p:tgtEl>
                                          <p:spTgt spid="10"/>
                                        </p:tgtEl>
                                        <p:attrNameLst>
                                          <p:attrName>ppt_h</p:attrName>
                                        </p:attrNameLst>
                                      </p:cBhvr>
                                      <p:tavLst>
                                        <p:tav tm="0">
                                          <p:val>
                                            <p:strVal val="ppt_h"/>
                                          </p:val>
                                        </p:tav>
                                        <p:tav tm="100000">
                                          <p:val>
                                            <p:strVal val="ppt_h"/>
                                          </p:val>
                                        </p:tav>
                                      </p:tavLst>
                                    </p:anim>
                                    <p:set>
                                      <p:cBhvr>
                                        <p:cTn id="10" dur="1" fill="hold">
                                          <p:stCondLst>
                                            <p:cond delay="1999"/>
                                          </p:stCondLst>
                                        </p:cTn>
                                        <p:tgtEl>
                                          <p:spTgt spid="10"/>
                                        </p:tgtEl>
                                        <p:attrNameLst>
                                          <p:attrName>style.visibility</p:attrName>
                                        </p:attrNameLst>
                                      </p:cBhvr>
                                      <p:to>
                                        <p:strVal val="hidden"/>
                                      </p:to>
                                    </p:set>
                                  </p:childTnLst>
                                </p:cTn>
                              </p:par>
                              <p:par>
                                <p:cTn id="11" presetID="17" presetClass="exit" presetSubtype="8" fill="hold" grpId="0" nodeType="withEffect">
                                  <p:stCondLst>
                                    <p:cond delay="0"/>
                                  </p:stCondLst>
                                  <p:childTnLst>
                                    <p:anim calcmode="lin" valueType="num">
                                      <p:cBhvr>
                                        <p:cTn id="12" dur="2000"/>
                                        <p:tgtEl>
                                          <p:spTgt spid="11"/>
                                        </p:tgtEl>
                                        <p:attrNameLst>
                                          <p:attrName>ppt_x</p:attrName>
                                        </p:attrNameLst>
                                      </p:cBhvr>
                                      <p:tavLst>
                                        <p:tav tm="0">
                                          <p:val>
                                            <p:strVal val="ppt_x"/>
                                          </p:val>
                                        </p:tav>
                                        <p:tav tm="100000">
                                          <p:val>
                                            <p:strVal val="ppt_x-ppt_w/2"/>
                                          </p:val>
                                        </p:tav>
                                      </p:tavLst>
                                    </p:anim>
                                    <p:anim calcmode="lin" valueType="num">
                                      <p:cBhvr>
                                        <p:cTn id="13" dur="2000"/>
                                        <p:tgtEl>
                                          <p:spTgt spid="11"/>
                                        </p:tgtEl>
                                        <p:attrNameLst>
                                          <p:attrName>ppt_y</p:attrName>
                                        </p:attrNameLst>
                                      </p:cBhvr>
                                      <p:tavLst>
                                        <p:tav tm="0">
                                          <p:val>
                                            <p:strVal val="ppt_y"/>
                                          </p:val>
                                        </p:tav>
                                        <p:tav tm="100000">
                                          <p:val>
                                            <p:strVal val="ppt_y"/>
                                          </p:val>
                                        </p:tav>
                                      </p:tavLst>
                                    </p:anim>
                                    <p:anim calcmode="lin" valueType="num">
                                      <p:cBhvr>
                                        <p:cTn id="14" dur="2000"/>
                                        <p:tgtEl>
                                          <p:spTgt spid="11"/>
                                        </p:tgtEl>
                                        <p:attrNameLst>
                                          <p:attrName>ppt_w</p:attrName>
                                        </p:attrNameLst>
                                      </p:cBhvr>
                                      <p:tavLst>
                                        <p:tav tm="0">
                                          <p:val>
                                            <p:strVal val="ppt_w"/>
                                          </p:val>
                                        </p:tav>
                                        <p:tav tm="100000">
                                          <p:val>
                                            <p:fltVal val="0"/>
                                          </p:val>
                                        </p:tav>
                                      </p:tavLst>
                                    </p:anim>
                                    <p:anim calcmode="lin" valueType="num">
                                      <p:cBhvr>
                                        <p:cTn id="15" dur="2000"/>
                                        <p:tgtEl>
                                          <p:spTgt spid="11"/>
                                        </p:tgtEl>
                                        <p:attrNameLst>
                                          <p:attrName>ppt_h</p:attrName>
                                        </p:attrNameLst>
                                      </p:cBhvr>
                                      <p:tavLst>
                                        <p:tav tm="0">
                                          <p:val>
                                            <p:strVal val="ppt_h"/>
                                          </p:val>
                                        </p:tav>
                                        <p:tav tm="100000">
                                          <p:val>
                                            <p:strVal val="ppt_h"/>
                                          </p:val>
                                        </p:tav>
                                      </p:tavLst>
                                    </p:anim>
                                    <p:set>
                                      <p:cBhvr>
                                        <p:cTn id="16" dur="1" fill="hold">
                                          <p:stCondLst>
                                            <p:cond delay="1999"/>
                                          </p:stCondLst>
                                        </p:cTn>
                                        <p:tgtEl>
                                          <p:spTgt spid="11"/>
                                        </p:tgtEl>
                                        <p:attrNameLst>
                                          <p:attrName>style.visibility</p:attrName>
                                        </p:attrNameLst>
                                      </p:cBhvr>
                                      <p:to>
                                        <p:strVal val="hidden"/>
                                      </p:to>
                                    </p:set>
                                  </p:childTnLst>
                                </p:cTn>
                              </p:par>
                              <p:par>
                                <p:cTn id="17" presetID="23" presetClass="entr" presetSubtype="27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strVal val="2/3*#ppt_w"/>
                                          </p:val>
                                        </p:tav>
                                        <p:tav tm="100000">
                                          <p:val>
                                            <p:strVal val="#ppt_w"/>
                                          </p:val>
                                        </p:tav>
                                      </p:tavLst>
                                    </p:anim>
                                    <p:anim calcmode="lin" valueType="num">
                                      <p:cBhvr>
                                        <p:cTn id="20" dur="3000" fill="hold"/>
                                        <p:tgtEl>
                                          <p:spTgt spid="4"/>
                                        </p:tgtEl>
                                        <p:attrNameLst>
                                          <p:attrName>ppt_h</p:attrName>
                                        </p:attrNameLst>
                                      </p:cBhvr>
                                      <p:tavLst>
                                        <p:tav tm="0">
                                          <p:val>
                                            <p:strVal val="2/3*#ppt_h"/>
                                          </p:val>
                                        </p:tav>
                                        <p:tav tm="100000">
                                          <p:val>
                                            <p:strVal val="#ppt_h"/>
                                          </p:val>
                                        </p:tav>
                                      </p:tavLst>
                                    </p:anim>
                                  </p:childTnLst>
                                </p:cTn>
                              </p:par>
                              <p:par>
                                <p:cTn id="21" presetID="3" presetClass="entr" presetSubtype="5"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blinds(vertical)">
                                      <p:cBhvr>
                                        <p:cTn id="23" dur="3000"/>
                                        <p:tgtEl>
                                          <p:spTgt spid="4"/>
                                        </p:tgtEl>
                                      </p:cBhvr>
                                    </p:animEffect>
                                  </p:childTnLst>
                                </p:cTn>
                              </p:par>
                            </p:childTnLst>
                          </p:cTn>
                        </p:par>
                        <p:par>
                          <p:cTn id="24" fill="hold">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1"/>
                                          </p:val>
                                        </p:tav>
                                        <p:tav tm="100000">
                                          <p:val>
                                            <p:strVal val="#ppt_x"/>
                                          </p:val>
                                        </p:tav>
                                      </p:tavLst>
                                    </p:anim>
                                    <p:anim calcmode="lin" valueType="num">
                                      <p:cBhvr>
                                        <p:cTn id="2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7"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primavera-de-perro-en-imagen-foto-239865.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primavera-de-perro-en-imagen-foto-239865.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468313" y="4297363"/>
            <a:ext cx="8424862" cy="12922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De ella salieron las bases de la democracia y, gracias a contar con algunos de los filósofos e intelectuales más importantes de la historia, durante los siglos V a.C. y II a.C. fue uno de los núcleos culturales más ricos del Mediterráneo. </a:t>
            </a:r>
            <a:r>
              <a:rPr lang="es-ES" sz="2400" b="1" dirty="0" err="1">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Monastiraki</a:t>
            </a:r>
            <a:r>
              <a:rPr lang="es-ES" sz="2400"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iglesia </a:t>
            </a:r>
            <a:r>
              <a:rPr lang="es-ES" sz="2400" b="1" dirty="0" err="1">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kapnikarea</a:t>
            </a:r>
            <a:r>
              <a:rPr lang="es-ES" sz="2400"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a:t>
            </a:r>
          </a:p>
        </p:txBody>
      </p:sp>
    </p:spTree>
  </p:cSld>
  <p:clrMapOvr>
    <a:masterClrMapping/>
  </p:clrMapOvr>
  <mc:AlternateContent xmlns:mc="http://schemas.openxmlformats.org/markup-compatibility/2006">
    <mc:Choice xmlns:p14="http://schemas.microsoft.com/office/powerpoint/2010/main" Requires="p14">
      <p:transition spd="slow" p14:dur="2250" advTm="32000">
        <p:split orient="vert"/>
      </p:transition>
    </mc:Choice>
    <mc:Fallback>
      <p:transition spd="slow" advTm="32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3"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3)">
                                      <p:cBhvr>
                                        <p:cTn id="7" dur="3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4"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ox(out)">
                                      <p:cBhvr>
                                        <p:cTn id="14" dur="3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LLD-Protective-Angel-01008539.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CuadroTexto"/>
          <p:cNvSpPr txBox="1"/>
          <p:nvPr/>
        </p:nvSpPr>
        <p:spPr>
          <a:xfrm>
            <a:off x="539750" y="4452938"/>
            <a:ext cx="8280400" cy="1262062"/>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La historia de Atenas se entremezcla con su mitología, aunque según los historiadores sus primeros habitantes eran jonios y ya estaba ocupada desde el undécimo siglo antes de Cristo. Estamos en </a:t>
            </a:r>
            <a:r>
              <a:rPr lang="es-ES" sz="2200" b="1" dirty="0" err="1">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Kolonaki</a:t>
            </a:r>
            <a:r>
              <a:rPr lang="es-ES" sz="2200"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uno de los barrios más elegantes y lujosos de Atenas.</a:t>
            </a:r>
          </a:p>
        </p:txBody>
      </p:sp>
    </p:spTree>
  </p:cSld>
  <p:clrMapOvr>
    <a:masterClrMapping/>
  </p:clrMapOvr>
  <mc:AlternateContent xmlns:mc="http://schemas.openxmlformats.org/markup-compatibility/2006">
    <mc:Choice xmlns:p14="http://schemas.microsoft.com/office/powerpoint/2010/main" Requires="p14">
      <p:transition spd="slow" p14:dur="2000" advTm="30000">
        <p:wipe/>
      </p:transition>
    </mc:Choice>
    <mc:Fallback>
      <p:transition spd="slow" advTm="30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ppt_x</p:attrName>
                                        </p:attrNameLst>
                                      </p:cBhvr>
                                      <p:tavLst>
                                        <p:tav tm="0">
                                          <p:val>
                                            <p:strVal val="#ppt_x-.2"/>
                                          </p:val>
                                        </p:tav>
                                        <p:tav tm="100000">
                                          <p:val>
                                            <p:strVal val="#ppt_x"/>
                                          </p:val>
                                        </p:tav>
                                      </p:tavLst>
                                    </p:anim>
                                    <p:anim calcmode="lin" valueType="num">
                                      <p:cBhvr>
                                        <p:cTn id="8" dur="3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9" dur="3000"/>
                                        <p:tgtEl>
                                          <p:spTgt spid="5"/>
                                        </p:tgtEl>
                                      </p:cBhvr>
                                    </p:animEffect>
                                  </p:childTnLst>
                                </p:cTn>
                              </p:par>
                              <p:par>
                                <p:cTn id="10" presetID="8" presetClass="emph" presetSubtype="0" fill="hold" nodeType="withEffect">
                                  <p:stCondLst>
                                    <p:cond delay="0"/>
                                  </p:stCondLst>
                                  <p:childTnLst>
                                    <p:animRot by="21600000">
                                      <p:cBhvr>
                                        <p:cTn id="11" dur="2000" fill="hold"/>
                                        <p:tgtEl>
                                          <p:spTgt spid="5"/>
                                        </p:tgtEl>
                                        <p:attrNameLst>
                                          <p:attrName>r</p:attrName>
                                        </p:attrNameLst>
                                      </p:cBhvr>
                                    </p:animRot>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Imagen4.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3 Imagen" descr="Imagen4.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323850" y="5006975"/>
            <a:ext cx="8640763" cy="7080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Según la leyenda, la ciudad fue fundada por </a:t>
            </a:r>
            <a:r>
              <a:rPr lang="es-ES" b="1" dirty="0" err="1">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Cécrope</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hijo de la Madre Tierra, mitad humano y mitad serpiente. </a:t>
            </a:r>
            <a:r>
              <a:rPr lang="es-ES" sz="2200" b="1" dirty="0" err="1">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Koulouris</a:t>
            </a:r>
            <a:r>
              <a:rPr lang="es-ES" sz="2200"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rosquilla tradicional de Grecia.</a:t>
            </a:r>
          </a:p>
        </p:txBody>
      </p:sp>
    </p:spTree>
  </p:cSld>
  <p:clrMapOvr>
    <a:masterClrMapping/>
  </p:clrMapOvr>
  <mc:AlternateContent xmlns:mc="http://schemas.openxmlformats.org/markup-compatibility/2006">
    <mc:Choice xmlns:p14="http://schemas.microsoft.com/office/powerpoint/2010/main" Requires="p14">
      <p:transition spd="slow" p14:dur="2000" advTm="22000">
        <p:wipe/>
      </p:transition>
    </mc:Choice>
    <mc:Fallback>
      <p:transition spd="slow" advTm="22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4/3*#ppt_w"/>
                                          </p:val>
                                        </p:tav>
                                        <p:tav tm="100000">
                                          <p:val>
                                            <p:strVal val="#ppt_w"/>
                                          </p:val>
                                        </p:tav>
                                      </p:tavLst>
                                    </p:anim>
                                    <p:anim calcmode="lin" valueType="num">
                                      <p:cBhvr>
                                        <p:cTn id="8" dur="3000" fill="hold"/>
                                        <p:tgtEl>
                                          <p:spTgt spid="5"/>
                                        </p:tgtEl>
                                        <p:attrNameLst>
                                          <p:attrName>ppt_h</p:attrName>
                                        </p:attrNameLst>
                                      </p:cBhvr>
                                      <p:tavLst>
                                        <p:tav tm="0">
                                          <p:val>
                                            <p:strVal val="4/3*#ppt_h"/>
                                          </p:val>
                                        </p:tav>
                                        <p:tav tm="100000">
                                          <p:val>
                                            <p:strVal val="#ppt_h"/>
                                          </p:val>
                                        </p:tav>
                                      </p:tavLst>
                                    </p:anim>
                                  </p:childTnLst>
                                </p:cTn>
                              </p:par>
                              <p:par>
                                <p:cTn id="9" presetID="18" presetClass="entr" presetSubtype="1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strips(downLeft)">
                                      <p:cBhvr>
                                        <p:cTn id="11" dur="3000"/>
                                        <p:tgtEl>
                                          <p:spTgt spid="5"/>
                                        </p:tgtEl>
                                      </p:cBhvr>
                                    </p:animEffec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18" presetClass="entr" presetSubtype="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strips(downRight)">
                                      <p:cBhvr>
                                        <p:cTn id="18" dur="3000"/>
                                        <p:tgtEl>
                                          <p:spTgt spid="4"/>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Spring Flowers, Keukenhof, Lisse, Netherlands.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Spring Flowers, Keukenhof, Lisse, Netherlands.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250825" y="4452938"/>
            <a:ext cx="8569325" cy="1262062"/>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sz="2200" b="1" dirty="0" err="1">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Plaka</a:t>
            </a:r>
            <a:r>
              <a:rPr lang="es-ES" sz="2200"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 Monumento a </a:t>
            </a:r>
            <a:r>
              <a:rPr lang="es-ES" sz="2200" b="1" dirty="0" err="1">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Lisícrates</a:t>
            </a:r>
            <a:r>
              <a:rPr lang="es-ES" sz="2200"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También conocido como el Barrio de los Dioses debido a su cercanía con la Acrópolis, </a:t>
            </a:r>
            <a:r>
              <a:rPr lang="es-ES" b="1" dirty="0" err="1">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Plaka</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es el barrio más antiguo de Atenas, además de una de las zonas más atractivas y animadas     de la ciudad.</a:t>
            </a:r>
          </a:p>
        </p:txBody>
      </p:sp>
    </p:spTree>
  </p:cSld>
  <p:clrMapOvr>
    <a:masterClrMapping/>
  </p:clrMapOvr>
  <mc:AlternateContent xmlns:mc="http://schemas.openxmlformats.org/markup-compatibility/2006">
    <mc:Choice xmlns:p14="http://schemas.microsoft.com/office/powerpoint/2010/main" Requires="p14">
      <p:transition spd="slow" p14:dur="2250" advTm="26000">
        <p14:gallery dir="l"/>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4/3*#ppt_w"/>
                                          </p:val>
                                        </p:tav>
                                        <p:tav tm="100000">
                                          <p:val>
                                            <p:strVal val="#ppt_w"/>
                                          </p:val>
                                        </p:tav>
                                      </p:tavLst>
                                    </p:anim>
                                    <p:anim calcmode="lin" valueType="num">
                                      <p:cBhvr>
                                        <p:cTn id="8" dur="3000" fill="hold"/>
                                        <p:tgtEl>
                                          <p:spTgt spid="5"/>
                                        </p:tgtEl>
                                        <p:attrNameLst>
                                          <p:attrName>ppt_h</p:attrName>
                                        </p:attrNameLst>
                                      </p:cBhvr>
                                      <p:tavLst>
                                        <p:tav tm="0">
                                          <p:val>
                                            <p:strVal val="4/3*#ppt_h"/>
                                          </p:val>
                                        </p:tav>
                                        <p:tav tm="100000">
                                          <p:val>
                                            <p:strVal val="#ppt_h"/>
                                          </p:val>
                                        </p:tav>
                                      </p:tavLst>
                                    </p:anim>
                                  </p:childTnLst>
                                </p:cTn>
                              </p:par>
                              <p:par>
                                <p:cTn id="9" presetID="18" presetClass="entr" presetSubtype="9"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strips(upLeft)">
                                      <p:cBhvr>
                                        <p:cTn id="11" dur="3000"/>
                                        <p:tgtEl>
                                          <p:spTgt spid="5"/>
                                        </p:tgtEl>
                                      </p:cBhvr>
                                    </p:animEffec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18" presetClass="entr" presetSubtype="1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strips(downLeft)">
                                      <p:cBhvr>
                                        <p:cTn id="18" dur="3000"/>
                                        <p:tgtEl>
                                          <p:spTgt spid="4"/>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maxresdefault.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maxresdefault.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611188" y="4729163"/>
            <a:ext cx="7848600" cy="985837"/>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sz="2200"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Presidiendo la Plaza Sintagma </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se encuentra el Parlamento, un imponente edificio que fue construido entre 1836 y 1842 como palacio para Otón, primer rey de Grecia.</a:t>
            </a:r>
          </a:p>
        </p:txBody>
      </p:sp>
    </p:spTree>
  </p:cSld>
  <p:clrMapOvr>
    <a:masterClrMapping/>
  </p:clrMapOvr>
  <mc:AlternateContent xmlns:mc="http://schemas.openxmlformats.org/markup-compatibility/2006">
    <mc:Choice xmlns:p14="http://schemas.microsoft.com/office/powerpoint/2010/main" Requires="p14">
      <p:transition spd="slow" p14:dur="2000" advTm="23000">
        <p:randomBar dir="vert"/>
      </p:transition>
    </mc:Choice>
    <mc:Fallback>
      <p:transition spd="slow" advTm="23000">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4/3*#ppt_w"/>
                                          </p:val>
                                        </p:tav>
                                        <p:tav tm="100000">
                                          <p:val>
                                            <p:strVal val="#ppt_w"/>
                                          </p:val>
                                        </p:tav>
                                      </p:tavLst>
                                    </p:anim>
                                    <p:anim calcmode="lin" valueType="num">
                                      <p:cBhvr>
                                        <p:cTn id="8" dur="3000" fill="hold"/>
                                        <p:tgtEl>
                                          <p:spTgt spid="5"/>
                                        </p:tgtEl>
                                        <p:attrNameLst>
                                          <p:attrName>ppt_h</p:attrName>
                                        </p:attrNameLst>
                                      </p:cBhvr>
                                      <p:tavLst>
                                        <p:tav tm="0">
                                          <p:val>
                                            <p:strVal val="4/3*#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circle(out)">
                                      <p:cBhvr>
                                        <p:cTn id="11" dur="3000"/>
                                        <p:tgtEl>
                                          <p:spTgt spid="5"/>
                                        </p:tgtEl>
                                      </p:cBhvr>
                                    </p:animEffec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21" presetClass="entr" presetSubtype="4"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4)">
                                      <p:cBhvr>
                                        <p:cTn id="18" dur="3000"/>
                                        <p:tgtEl>
                                          <p:spTgt spid="4"/>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8684527003_0b55900b39_z.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8684527003_0b55900b39_z.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684213" y="4791075"/>
            <a:ext cx="7777162"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Enfrente del edificio del Parlamento se sitúa la Tumba del Soldado Desconocido, custodiada día y noche por los "</a:t>
            </a:r>
            <a:r>
              <a:rPr lang="es-ES" b="1" dirty="0" err="1">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Evzoni</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dos guardias vestidos con un curioso uniforme tradicional.</a:t>
            </a:r>
          </a:p>
        </p:txBody>
      </p:sp>
    </p:spTree>
  </p:cSld>
  <p:clrMapOvr>
    <a:masterClrMapping/>
  </p:clrMapOvr>
  <mc:AlternateContent xmlns:mc="http://schemas.openxmlformats.org/markup-compatibility/2006">
    <mc:Choice xmlns:p14="http://schemas.microsoft.com/office/powerpoint/2010/main" Requires="p14">
      <p:transition spd="slow" p14:dur="2000" advTm="23000">
        <p:randomBar dir="vert"/>
      </p:transition>
    </mc:Choice>
    <mc:Fallback>
      <p:transition spd="slow" advTm="23000">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3000"/>
                                        <p:tgtEl>
                                          <p:spTgt spid="5"/>
                                        </p:tgtEl>
                                      </p:cBhvr>
                                    </p:animEffec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3000"/>
                                        <p:tgtEl>
                                          <p:spTgt spid="4"/>
                                        </p:tgtEl>
                                      </p:cBhvr>
                                    </p:animEffect>
                                  </p:childTnLst>
                                </p:cTn>
                              </p:par>
                            </p:childTnLst>
                          </p:cTn>
                        </p:par>
                        <p:par>
                          <p:cTn id="11" fill="hold">
                            <p:stCondLst>
                              <p:cond delay="3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1"/>
                                          </p:val>
                                        </p:tav>
                                        <p:tav tm="100000">
                                          <p:val>
                                            <p:strVal val="#ppt_x"/>
                                          </p:val>
                                        </p:tav>
                                      </p:tavLst>
                                    </p:anim>
                                    <p:anim calcmode="lin" valueType="num">
                                      <p:cBhvr>
                                        <p:cTn id="1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spring-glory-324833.jpg"/>
          <p:cNvPicPr>
            <a:picLocks noChangeAspect="1"/>
          </p:cNvPicPr>
          <p:nvPr/>
        </p:nvPicPr>
        <p:blipFill>
          <a:blip r:embed="rId2" cstate="print"/>
          <a:srcRect/>
          <a:stretch>
            <a:fillRect/>
          </a:stretch>
        </p:blipFill>
        <p:spPr bwMode="auto">
          <a:xfrm>
            <a:off x="0" y="0"/>
            <a:ext cx="9144000" cy="56927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3 Imagen" descr="spring-glory-324833.jpg"/>
          <p:cNvPicPr>
            <a:picLocks noChangeAspect="1"/>
          </p:cNvPicPr>
          <p:nvPr/>
        </p:nvPicPr>
        <p:blipFill>
          <a:blip r:embed="rId2" cstate="print"/>
          <a:srcRect/>
          <a:stretch>
            <a:fillRect/>
          </a:stretch>
        </p:blipFill>
        <p:spPr bwMode="auto">
          <a:xfrm>
            <a:off x="0" y="0"/>
            <a:ext cx="9144000" cy="570388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395288" y="4657725"/>
            <a:ext cx="8569325"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Atenas actualmente es la ciudad más grande del país. La población del municipio de Atenas es de 664.046 h. (en 2011), pero su área metropolitana                              es mucho mayor y comprende una población de 3,8 millones (en 2011).                     </a:t>
            </a:r>
          </a:p>
        </p:txBody>
      </p:sp>
    </p:spTree>
  </p:cSld>
  <p:clrMapOvr>
    <a:masterClrMapping/>
  </p:clrMapOvr>
  <mc:AlternateContent xmlns:mc="http://schemas.openxmlformats.org/markup-compatibility/2006">
    <mc:Choice xmlns:p14="http://schemas.microsoft.com/office/powerpoint/2010/main" Requires="p14">
      <p:transition spd="slow" p14:dur="2000" advTm="26000">
        <p:wheel spokes="1"/>
      </p:transition>
    </mc:Choice>
    <mc:Fallback>
      <p:transition spd="slow" advTm="26000">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4/3*#ppt_w"/>
                                          </p:val>
                                        </p:tav>
                                        <p:tav tm="100000">
                                          <p:val>
                                            <p:strVal val="#ppt_w"/>
                                          </p:val>
                                        </p:tav>
                                      </p:tavLst>
                                    </p:anim>
                                    <p:anim calcmode="lin" valueType="num">
                                      <p:cBhvr>
                                        <p:cTn id="8" dur="3000" fill="hold"/>
                                        <p:tgtEl>
                                          <p:spTgt spid="5"/>
                                        </p:tgtEl>
                                        <p:attrNameLst>
                                          <p:attrName>ppt_h</p:attrName>
                                        </p:attrNameLst>
                                      </p:cBhvr>
                                      <p:tavLst>
                                        <p:tav tm="0">
                                          <p:val>
                                            <p:strVal val="4/3*#ppt_h"/>
                                          </p:val>
                                        </p:tav>
                                        <p:tav tm="100000">
                                          <p:val>
                                            <p:strVal val="#ppt_h"/>
                                          </p:val>
                                        </p:tav>
                                      </p:tavLst>
                                    </p:anim>
                                  </p:childTnLst>
                                </p:cTn>
                              </p:par>
                              <p:par>
                                <p:cTn id="9" presetID="5" presetClass="entr" presetSubtype="10"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checkerboard(across)">
                                      <p:cBhvr>
                                        <p:cTn id="11" dur="3000"/>
                                        <p:tgtEl>
                                          <p:spTgt spid="5"/>
                                        </p:tgtEl>
                                      </p:cBhvr>
                                    </p:animEffec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5"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heckerboard(down)">
                                      <p:cBhvr>
                                        <p:cTn id="18" dur="3000"/>
                                        <p:tgtEl>
                                          <p:spTgt spid="4"/>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Hochzeit-in-Moskau-a23261016.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0" y="0"/>
            <a:ext cx="9144000" cy="5715000"/>
          </a:xfrm>
          <a:prstGeom prst="rect">
            <a:avLst/>
          </a:prstGeom>
          <a:solidFill>
            <a:schemeClr val="tx1">
              <a:lumMod val="95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pic>
        <p:nvPicPr>
          <p:cNvPr id="8" name="7 Imagen" descr="Hochzeit-in-Moskau-a23261016.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611188" y="4657725"/>
            <a:ext cx="8280400" cy="922338"/>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Es el centro principal de la vida económica, cultural y política griega.</a:t>
            </a:r>
          </a:p>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La historia de Atenas se extiende más de tres mil años, lo que la convierte en una de las ciudades habitadas más antiguas.</a:t>
            </a:r>
          </a:p>
        </p:txBody>
      </p:sp>
    </p:spTree>
  </p:cSld>
  <p:clrMapOvr>
    <a:masterClrMapping/>
  </p:clrMapOvr>
  <mc:AlternateContent xmlns:mc="http://schemas.openxmlformats.org/markup-compatibility/2006">
    <mc:Choice xmlns:p14="http://schemas.microsoft.com/office/powerpoint/2010/main" Requires="p14">
      <p:transition spd="slow" p14:dur="2000" advTm="24000">
        <p14:ripple/>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2000"/>
                                        <p:tgtEl>
                                          <p:spTgt spid="8"/>
                                        </p:tgtEl>
                                      </p:cBhvr>
                                    </p:animEffect>
                                    <p:set>
                                      <p:cBhvr>
                                        <p:cTn id="7" dur="1" fill="hold">
                                          <p:stCondLst>
                                            <p:cond delay="1999"/>
                                          </p:stCondLst>
                                        </p:cTn>
                                        <p:tgtEl>
                                          <p:spTgt spid="8"/>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17" presetClass="entr" presetSubtype="1"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ppt_x</p:attrName>
                                        </p:attrNameLst>
                                      </p:cBhvr>
                                      <p:tavLst>
                                        <p:tav tm="0">
                                          <p:val>
                                            <p:strVal val="#ppt_x"/>
                                          </p:val>
                                        </p:tav>
                                        <p:tav tm="100000">
                                          <p:val>
                                            <p:strVal val="#ppt_x"/>
                                          </p:val>
                                        </p:tav>
                                      </p:tavLst>
                                    </p:anim>
                                    <p:anim calcmode="lin" valueType="num">
                                      <p:cBhvr>
                                        <p:cTn id="14" dur="3000" fill="hold"/>
                                        <p:tgtEl>
                                          <p:spTgt spid="4"/>
                                        </p:tgtEl>
                                        <p:attrNameLst>
                                          <p:attrName>ppt_y</p:attrName>
                                        </p:attrNameLst>
                                      </p:cBhvr>
                                      <p:tavLst>
                                        <p:tav tm="0">
                                          <p:val>
                                            <p:strVal val="#ppt_y-#ppt_h/2"/>
                                          </p:val>
                                        </p:tav>
                                        <p:tav tm="100000">
                                          <p:val>
                                            <p:strVal val="#ppt_y"/>
                                          </p:val>
                                        </p:tav>
                                      </p:tavLst>
                                    </p:anim>
                                    <p:anim calcmode="lin" valueType="num">
                                      <p:cBhvr>
                                        <p:cTn id="15" dur="3000" fill="hold"/>
                                        <p:tgtEl>
                                          <p:spTgt spid="4"/>
                                        </p:tgtEl>
                                        <p:attrNameLst>
                                          <p:attrName>ppt_w</p:attrName>
                                        </p:attrNameLst>
                                      </p:cBhvr>
                                      <p:tavLst>
                                        <p:tav tm="0">
                                          <p:val>
                                            <p:strVal val="#ppt_w"/>
                                          </p:val>
                                        </p:tav>
                                        <p:tav tm="100000">
                                          <p:val>
                                            <p:strVal val="#ppt_w"/>
                                          </p:val>
                                        </p:tav>
                                      </p:tavLst>
                                    </p:anim>
                                    <p:anim calcmode="lin" valueType="num">
                                      <p:cBhvr>
                                        <p:cTn id="16" dur="3000" fill="hold"/>
                                        <p:tgtEl>
                                          <p:spTgt spid="4"/>
                                        </p:tgtEl>
                                        <p:attrNameLst>
                                          <p:attrName>ppt_h</p:attrName>
                                        </p:attrNameLst>
                                      </p:cBhvr>
                                      <p:tavLst>
                                        <p:tav tm="0">
                                          <p:val>
                                            <p:fltVal val="0"/>
                                          </p:val>
                                        </p:tav>
                                        <p:tav tm="100000">
                                          <p:val>
                                            <p:strVal val="#ppt_h"/>
                                          </p:val>
                                        </p:tav>
                                      </p:tavLst>
                                    </p:anim>
                                  </p:childTnLst>
                                </p:cTn>
                              </p:par>
                              <p:par>
                                <p:cTn id="17" presetID="16" presetClass="entr" presetSubtype="21"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arn(inVertical)">
                                      <p:cBhvr>
                                        <p:cTn id="19" dur="3000"/>
                                        <p:tgtEl>
                                          <p:spTgt spid="4"/>
                                        </p:tgtEl>
                                      </p:cBhvr>
                                    </p:animEffect>
                                  </p:childTnLst>
                                </p:cTn>
                              </p:par>
                              <p:par>
                                <p:cTn id="20" presetID="39" presetClass="entr" presetSubtype="0" accel="100000"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2000" fill="hold"/>
                                        <p:tgtEl>
                                          <p:spTgt spid="4"/>
                                        </p:tgtEl>
                                        <p:attrNameLst>
                                          <p:attrName>ppt_h</p:attrName>
                                        </p:attrNameLst>
                                      </p:cBhvr>
                                      <p:tavLst>
                                        <p:tav tm="0">
                                          <p:val>
                                            <p:strVal val="#ppt_h/20"/>
                                          </p:val>
                                        </p:tav>
                                        <p:tav tm="50000">
                                          <p:val>
                                            <p:strVal val="#ppt_h/20"/>
                                          </p:val>
                                        </p:tav>
                                        <p:tav tm="100000">
                                          <p:val>
                                            <p:strVal val="#ppt_h"/>
                                          </p:val>
                                        </p:tav>
                                      </p:tavLst>
                                    </p:anim>
                                    <p:anim calcmode="lin" valueType="num">
                                      <p:cBhvr>
                                        <p:cTn id="23" dur="2000" fill="hold"/>
                                        <p:tgtEl>
                                          <p:spTgt spid="4"/>
                                        </p:tgtEl>
                                        <p:attrNameLst>
                                          <p:attrName>ppt_w</p:attrName>
                                        </p:attrNameLst>
                                      </p:cBhvr>
                                      <p:tavLst>
                                        <p:tav tm="0">
                                          <p:val>
                                            <p:strVal val="#ppt_w+.3"/>
                                          </p:val>
                                        </p:tav>
                                        <p:tav tm="50000">
                                          <p:val>
                                            <p:strVal val="#ppt_w+.3"/>
                                          </p:val>
                                        </p:tav>
                                        <p:tav tm="100000">
                                          <p:val>
                                            <p:strVal val="#ppt_w"/>
                                          </p:val>
                                        </p:tav>
                                      </p:tavLst>
                                    </p:anim>
                                    <p:anim calcmode="lin" valueType="num">
                                      <p:cBhvr>
                                        <p:cTn id="24" dur="2000" fill="hold"/>
                                        <p:tgtEl>
                                          <p:spTgt spid="4"/>
                                        </p:tgtEl>
                                        <p:attrNameLst>
                                          <p:attrName>ppt_x</p:attrName>
                                        </p:attrNameLst>
                                      </p:cBhvr>
                                      <p:tavLst>
                                        <p:tav tm="0">
                                          <p:val>
                                            <p:strVal val="#ppt_x-.3"/>
                                          </p:val>
                                        </p:tav>
                                        <p:tav tm="50000">
                                          <p:val>
                                            <p:strVal val="#ppt_x"/>
                                          </p:val>
                                        </p:tav>
                                        <p:tav tm="100000">
                                          <p:val>
                                            <p:strVal val="#ppt_x"/>
                                          </p:val>
                                        </p:tav>
                                      </p:tavLst>
                                    </p:anim>
                                    <p:anim calcmode="lin" valueType="num">
                                      <p:cBhvr>
                                        <p:cTn id="25" dur="2000" fill="hold"/>
                                        <p:tgtEl>
                                          <p:spTgt spid="4"/>
                                        </p:tgtEl>
                                        <p:attrNameLst>
                                          <p:attrName>ppt_y</p:attrName>
                                        </p:attrNameLst>
                                      </p:cBhvr>
                                      <p:tavLst>
                                        <p:tav tm="0">
                                          <p:val>
                                            <p:strVal val="#ppt_y"/>
                                          </p:val>
                                        </p:tav>
                                        <p:tav tm="100000">
                                          <p:val>
                                            <p:strVal val="#ppt_y"/>
                                          </p:val>
                                        </p:tav>
                                      </p:tavLst>
                                    </p:anim>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5"/>
                                        </p:tgtEl>
                                        <p:attrNameLst>
                                          <p:attrName>style.visibility</p:attrName>
                                        </p:attrNameLst>
                                      </p:cBhvr>
                                      <p:to>
                                        <p:strVal val="visible"/>
                                      </p:to>
                                    </p:set>
                                    <p:animEffect transition="in" filter="fade">
                                      <p:cBhvr>
                                        <p:cTn id="29" dur="1000"/>
                                        <p:tgtEl>
                                          <p:spTgt spid="5"/>
                                        </p:tgtEl>
                                      </p:cBhvr>
                                    </p:animEffect>
                                    <p:anim calcmode="lin" valueType="num">
                                      <p:cBhvr>
                                        <p:cTn id="30" dur="1000" fill="hold"/>
                                        <p:tgtEl>
                                          <p:spTgt spid="5"/>
                                        </p:tgtEl>
                                        <p:attrNameLst>
                                          <p:attrName>ppt_x</p:attrName>
                                        </p:attrNameLst>
                                      </p:cBhvr>
                                      <p:tavLst>
                                        <p:tav tm="0">
                                          <p:val>
                                            <p:strVal val="#ppt_x-.1"/>
                                          </p:val>
                                        </p:tav>
                                        <p:tav tm="100000">
                                          <p:val>
                                            <p:strVal val="#ppt_x"/>
                                          </p:val>
                                        </p:tav>
                                      </p:tavLst>
                                    </p:anim>
                                    <p:anim calcmode="lin" valueType="num">
                                      <p:cBhvr>
                                        <p:cTn id="3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ñl.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Luna"/>
          <p:cNvSpPr/>
          <p:nvPr/>
        </p:nvSpPr>
        <p:spPr>
          <a:xfrm>
            <a:off x="0" y="0"/>
            <a:ext cx="4067175" cy="5715000"/>
          </a:xfrm>
          <a:prstGeom prst="moon">
            <a:avLst>
              <a:gd name="adj" fmla="val 34737"/>
            </a:avLst>
          </a:prstGeom>
          <a:blipFill dpi="0" rotWithShape="1">
            <a:blip r:embed="rId3">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6" name="5 Luna"/>
          <p:cNvSpPr/>
          <p:nvPr/>
        </p:nvSpPr>
        <p:spPr>
          <a:xfrm flipH="1">
            <a:off x="4787900" y="0"/>
            <a:ext cx="4356100" cy="5715000"/>
          </a:xfrm>
          <a:prstGeom prst="moon">
            <a:avLst>
              <a:gd name="adj" fmla="val 31627"/>
            </a:avLst>
          </a:prstGeom>
          <a:blipFill dpi="0" rotWithShape="1">
            <a:blip r:embed="rId3">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7" name="6 Luna"/>
          <p:cNvSpPr/>
          <p:nvPr/>
        </p:nvSpPr>
        <p:spPr>
          <a:xfrm>
            <a:off x="0" y="0"/>
            <a:ext cx="4572000" cy="5715000"/>
          </a:xfrm>
          <a:prstGeom prst="moon">
            <a:avLst>
              <a:gd name="adj" fmla="val 30000"/>
            </a:avLst>
          </a:prstGeom>
          <a:blipFill dpi="0" rotWithShape="1">
            <a:blip r:embed="rId3">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8" name="7 Luna"/>
          <p:cNvSpPr/>
          <p:nvPr/>
        </p:nvSpPr>
        <p:spPr>
          <a:xfrm flipH="1">
            <a:off x="4429125" y="0"/>
            <a:ext cx="4714875" cy="5715000"/>
          </a:xfrm>
          <a:prstGeom prst="moon">
            <a:avLst>
              <a:gd name="adj" fmla="val 28054"/>
            </a:avLst>
          </a:prstGeom>
          <a:blipFill dpi="0" rotWithShape="1">
            <a:blip r:embed="rId3">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9" name="8 Luna"/>
          <p:cNvSpPr/>
          <p:nvPr/>
        </p:nvSpPr>
        <p:spPr>
          <a:xfrm>
            <a:off x="0" y="0"/>
            <a:ext cx="4356100" cy="5715000"/>
          </a:xfrm>
          <a:prstGeom prst="moon">
            <a:avLst>
              <a:gd name="adj" fmla="val 32105"/>
            </a:avLst>
          </a:prstGeom>
          <a:blipFill dpi="0" rotWithShape="1">
            <a:blip r:embed="rId3">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0" name="9 Luna"/>
          <p:cNvSpPr/>
          <p:nvPr/>
        </p:nvSpPr>
        <p:spPr>
          <a:xfrm flipH="1">
            <a:off x="4787900" y="0"/>
            <a:ext cx="4356100" cy="5715000"/>
          </a:xfrm>
          <a:prstGeom prst="moon">
            <a:avLst>
              <a:gd name="adj" fmla="val 31116"/>
            </a:avLst>
          </a:prstGeom>
          <a:blipFill dpi="0" rotWithShape="1">
            <a:blip r:embed="rId3">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1" name="10 CuadroTexto"/>
          <p:cNvSpPr txBox="1"/>
          <p:nvPr/>
        </p:nvSpPr>
        <p:spPr>
          <a:xfrm>
            <a:off x="539750" y="4237038"/>
            <a:ext cx="8135938" cy="1477962"/>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Atenas tuvo un papel fundamental en el desarrollo de la democracia. También fue un centro cultural donde vivieron muchos de los grandes artistas, escritores y filósofos de la Antigüedad. Estas contribuciones de Atenas al pensamiento de su época tuvieron una gran influencia en el desarrollo de Grecia, de Roma y de la cultura occidental.</a:t>
            </a:r>
          </a:p>
        </p:txBody>
      </p:sp>
    </p:spTree>
  </p:cSld>
  <p:clrMapOvr>
    <a:masterClrMapping/>
  </p:clrMapOvr>
  <mc:AlternateContent xmlns:mc="http://schemas.openxmlformats.org/markup-compatibility/2006">
    <mc:Choice xmlns:p14="http://schemas.microsoft.com/office/powerpoint/2010/main" Requires="p14">
      <p:transition spd="slow" p14:dur="2000" advTm="44000">
        <p14:ripple/>
      </p:transition>
    </mc:Choice>
    <mc:Fallback>
      <p:transition spd="slow" advTm="4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Horizontal)">
                                      <p:cBhvr>
                                        <p:cTn id="7" dur="3000"/>
                                        <p:tgtEl>
                                          <p:spTgt spid="5"/>
                                        </p:tgtEl>
                                      </p:cBhvr>
                                    </p:animEffect>
                                  </p:childTnLst>
                                </p:cTn>
                              </p:par>
                              <p:par>
                                <p:cTn id="8" presetID="16" presetClass="entr" presetSubtype="26"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arn(inHorizontal)">
                                      <p:cBhvr>
                                        <p:cTn id="10" dur="3000"/>
                                        <p:tgtEl>
                                          <p:spTgt spid="7"/>
                                        </p:tgtEl>
                                      </p:cBhvr>
                                    </p:animEffect>
                                  </p:childTnLst>
                                </p:cTn>
                              </p:par>
                              <p:par>
                                <p:cTn id="11" presetID="16" presetClass="entr" presetSubtype="26"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barn(inHorizontal)">
                                      <p:cBhvr>
                                        <p:cTn id="13" dur="3000"/>
                                        <p:tgtEl>
                                          <p:spTgt spid="9"/>
                                        </p:tgtEl>
                                      </p:cBhvr>
                                    </p:animEffect>
                                  </p:childTnLst>
                                </p:cTn>
                              </p:par>
                              <p:par>
                                <p:cTn id="14" presetID="16" presetClass="entr" presetSubtype="26"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Horizontal)">
                                      <p:cBhvr>
                                        <p:cTn id="16" dur="3000"/>
                                        <p:tgtEl>
                                          <p:spTgt spid="6"/>
                                        </p:tgtEl>
                                      </p:cBhvr>
                                    </p:animEffect>
                                  </p:childTnLst>
                                </p:cTn>
                              </p:par>
                              <p:par>
                                <p:cTn id="17" presetID="16" presetClass="entr" presetSubtype="26"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Horizontal)">
                                      <p:cBhvr>
                                        <p:cTn id="19" dur="3000"/>
                                        <p:tgtEl>
                                          <p:spTgt spid="8"/>
                                        </p:tgtEl>
                                      </p:cBhvr>
                                    </p:animEffect>
                                  </p:childTnLst>
                                </p:cTn>
                              </p:par>
                              <p:par>
                                <p:cTn id="20" presetID="16" presetClass="entr" presetSubtype="26"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arn(inHorizontal)">
                                      <p:cBhvr>
                                        <p:cTn id="22" dur="3000"/>
                                        <p:tgtEl>
                                          <p:spTgt spid="10"/>
                                        </p:tgtEl>
                                      </p:cBhvr>
                                    </p:animEffect>
                                  </p:childTnLst>
                                </p:cTn>
                              </p:par>
                              <p:par>
                                <p:cTn id="23" presetID="8" presetClass="emph" presetSubtype="0" fill="hold" nodeType="withEffect">
                                  <p:stCondLst>
                                    <p:cond delay="0"/>
                                  </p:stCondLst>
                                  <p:childTnLst>
                                    <p:animRot by="21600000">
                                      <p:cBhvr>
                                        <p:cTn id="24" dur="3000" fill="hold"/>
                                        <p:tgtEl>
                                          <p:spTgt spid="5"/>
                                        </p:tgtEl>
                                        <p:attrNameLst>
                                          <p:attrName>r</p:attrName>
                                        </p:attrNameLst>
                                      </p:cBhvr>
                                    </p:animRot>
                                  </p:childTnLst>
                                </p:cTn>
                              </p:par>
                              <p:par>
                                <p:cTn id="25" presetID="8" presetClass="emph" presetSubtype="0" fill="hold" nodeType="withEffect">
                                  <p:stCondLst>
                                    <p:cond delay="0"/>
                                  </p:stCondLst>
                                  <p:childTnLst>
                                    <p:animRot by="21600000">
                                      <p:cBhvr>
                                        <p:cTn id="26" dur="3000" fill="hold"/>
                                        <p:tgtEl>
                                          <p:spTgt spid="7"/>
                                        </p:tgtEl>
                                        <p:attrNameLst>
                                          <p:attrName>r</p:attrName>
                                        </p:attrNameLst>
                                      </p:cBhvr>
                                    </p:animRot>
                                  </p:childTnLst>
                                </p:cTn>
                              </p:par>
                              <p:par>
                                <p:cTn id="27" presetID="8" presetClass="emph" presetSubtype="0" fill="hold" nodeType="withEffect">
                                  <p:stCondLst>
                                    <p:cond delay="0"/>
                                  </p:stCondLst>
                                  <p:childTnLst>
                                    <p:animRot by="21600000">
                                      <p:cBhvr>
                                        <p:cTn id="28" dur="3000" fill="hold"/>
                                        <p:tgtEl>
                                          <p:spTgt spid="9"/>
                                        </p:tgtEl>
                                        <p:attrNameLst>
                                          <p:attrName>r</p:attrName>
                                        </p:attrNameLst>
                                      </p:cBhvr>
                                    </p:animRot>
                                  </p:childTnLst>
                                </p:cTn>
                              </p:par>
                              <p:par>
                                <p:cTn id="29" presetID="8" presetClass="emph" presetSubtype="0" fill="hold" nodeType="withEffect">
                                  <p:stCondLst>
                                    <p:cond delay="0"/>
                                  </p:stCondLst>
                                  <p:childTnLst>
                                    <p:animRot by="21600000">
                                      <p:cBhvr>
                                        <p:cTn id="30" dur="3000" fill="hold"/>
                                        <p:tgtEl>
                                          <p:spTgt spid="6"/>
                                        </p:tgtEl>
                                        <p:attrNameLst>
                                          <p:attrName>r</p:attrName>
                                        </p:attrNameLst>
                                      </p:cBhvr>
                                    </p:animRot>
                                  </p:childTnLst>
                                </p:cTn>
                              </p:par>
                              <p:par>
                                <p:cTn id="31" presetID="8" presetClass="emph" presetSubtype="0" fill="hold" nodeType="withEffect">
                                  <p:stCondLst>
                                    <p:cond delay="0"/>
                                  </p:stCondLst>
                                  <p:childTnLst>
                                    <p:animRot by="21600000">
                                      <p:cBhvr>
                                        <p:cTn id="32" dur="3000" fill="hold"/>
                                        <p:tgtEl>
                                          <p:spTgt spid="8"/>
                                        </p:tgtEl>
                                        <p:attrNameLst>
                                          <p:attrName>r</p:attrName>
                                        </p:attrNameLst>
                                      </p:cBhvr>
                                    </p:animRot>
                                  </p:childTnLst>
                                </p:cTn>
                              </p:par>
                              <p:par>
                                <p:cTn id="33" presetID="8" presetClass="emph" presetSubtype="0" fill="hold" nodeType="withEffect">
                                  <p:stCondLst>
                                    <p:cond delay="0"/>
                                  </p:stCondLst>
                                  <p:childTnLst>
                                    <p:animRot by="21600000">
                                      <p:cBhvr>
                                        <p:cTn id="34" dur="3000" fill="hold"/>
                                        <p:tgtEl>
                                          <p:spTgt spid="10"/>
                                        </p:tgtEl>
                                        <p:attrNameLst>
                                          <p:attrName>r</p:attrName>
                                        </p:attrNameLst>
                                      </p:cBhvr>
                                    </p:animRot>
                                  </p:childTnLst>
                                </p:cTn>
                              </p:par>
                            </p:childTnLst>
                          </p:cTn>
                        </p:par>
                        <p:par>
                          <p:cTn id="35" fill="hold">
                            <p:stCondLst>
                              <p:cond delay="3000"/>
                            </p:stCondLst>
                            <p:childTnLst>
                              <p:par>
                                <p:cTn id="36" presetID="2" presetClass="exit" presetSubtype="8" fill="hold" nodeType="afterEffect">
                                  <p:stCondLst>
                                    <p:cond delay="0"/>
                                  </p:stCondLst>
                                  <p:childTnLst>
                                    <p:anim calcmode="lin" valueType="num">
                                      <p:cBhvr additive="base">
                                        <p:cTn id="37" dur="3000"/>
                                        <p:tgtEl>
                                          <p:spTgt spid="5"/>
                                        </p:tgtEl>
                                        <p:attrNameLst>
                                          <p:attrName>ppt_x</p:attrName>
                                        </p:attrNameLst>
                                      </p:cBhvr>
                                      <p:tavLst>
                                        <p:tav tm="0">
                                          <p:val>
                                            <p:strVal val="ppt_x"/>
                                          </p:val>
                                        </p:tav>
                                        <p:tav tm="100000">
                                          <p:val>
                                            <p:strVal val="0-ppt_w/2"/>
                                          </p:val>
                                        </p:tav>
                                      </p:tavLst>
                                    </p:anim>
                                    <p:anim calcmode="lin" valueType="num">
                                      <p:cBhvr additive="base">
                                        <p:cTn id="38" dur="3000"/>
                                        <p:tgtEl>
                                          <p:spTgt spid="5"/>
                                        </p:tgtEl>
                                        <p:attrNameLst>
                                          <p:attrName>ppt_y</p:attrName>
                                        </p:attrNameLst>
                                      </p:cBhvr>
                                      <p:tavLst>
                                        <p:tav tm="0">
                                          <p:val>
                                            <p:strVal val="ppt_y"/>
                                          </p:val>
                                        </p:tav>
                                        <p:tav tm="100000">
                                          <p:val>
                                            <p:strVal val="ppt_y"/>
                                          </p:val>
                                        </p:tav>
                                      </p:tavLst>
                                    </p:anim>
                                    <p:set>
                                      <p:cBhvr>
                                        <p:cTn id="39" dur="1" fill="hold">
                                          <p:stCondLst>
                                            <p:cond delay="2999"/>
                                          </p:stCondLst>
                                        </p:cTn>
                                        <p:tgtEl>
                                          <p:spTgt spid="5"/>
                                        </p:tgtEl>
                                        <p:attrNameLst>
                                          <p:attrName>style.visibility</p:attrName>
                                        </p:attrNameLst>
                                      </p:cBhvr>
                                      <p:to>
                                        <p:strVal val="hidden"/>
                                      </p:to>
                                    </p:set>
                                  </p:childTnLst>
                                </p:cTn>
                              </p:par>
                              <p:par>
                                <p:cTn id="40" presetID="2" presetClass="exit" presetSubtype="8" fill="hold" nodeType="withEffect">
                                  <p:stCondLst>
                                    <p:cond delay="0"/>
                                  </p:stCondLst>
                                  <p:childTnLst>
                                    <p:anim calcmode="lin" valueType="num">
                                      <p:cBhvr additive="base">
                                        <p:cTn id="41" dur="3000"/>
                                        <p:tgtEl>
                                          <p:spTgt spid="7"/>
                                        </p:tgtEl>
                                        <p:attrNameLst>
                                          <p:attrName>ppt_x</p:attrName>
                                        </p:attrNameLst>
                                      </p:cBhvr>
                                      <p:tavLst>
                                        <p:tav tm="0">
                                          <p:val>
                                            <p:strVal val="ppt_x"/>
                                          </p:val>
                                        </p:tav>
                                        <p:tav tm="100000">
                                          <p:val>
                                            <p:strVal val="0-ppt_w/2"/>
                                          </p:val>
                                        </p:tav>
                                      </p:tavLst>
                                    </p:anim>
                                    <p:anim calcmode="lin" valueType="num">
                                      <p:cBhvr additive="base">
                                        <p:cTn id="42" dur="3000"/>
                                        <p:tgtEl>
                                          <p:spTgt spid="7"/>
                                        </p:tgtEl>
                                        <p:attrNameLst>
                                          <p:attrName>ppt_y</p:attrName>
                                        </p:attrNameLst>
                                      </p:cBhvr>
                                      <p:tavLst>
                                        <p:tav tm="0">
                                          <p:val>
                                            <p:strVal val="ppt_y"/>
                                          </p:val>
                                        </p:tav>
                                        <p:tav tm="100000">
                                          <p:val>
                                            <p:strVal val="ppt_y"/>
                                          </p:val>
                                        </p:tav>
                                      </p:tavLst>
                                    </p:anim>
                                    <p:set>
                                      <p:cBhvr>
                                        <p:cTn id="43" dur="1" fill="hold">
                                          <p:stCondLst>
                                            <p:cond delay="2999"/>
                                          </p:stCondLst>
                                        </p:cTn>
                                        <p:tgtEl>
                                          <p:spTgt spid="7"/>
                                        </p:tgtEl>
                                        <p:attrNameLst>
                                          <p:attrName>style.visibility</p:attrName>
                                        </p:attrNameLst>
                                      </p:cBhvr>
                                      <p:to>
                                        <p:strVal val="hidden"/>
                                      </p:to>
                                    </p:set>
                                  </p:childTnLst>
                                </p:cTn>
                              </p:par>
                              <p:par>
                                <p:cTn id="44" presetID="2" presetClass="exit" presetSubtype="8" fill="hold" nodeType="withEffect">
                                  <p:stCondLst>
                                    <p:cond delay="0"/>
                                  </p:stCondLst>
                                  <p:childTnLst>
                                    <p:anim calcmode="lin" valueType="num">
                                      <p:cBhvr additive="base">
                                        <p:cTn id="45" dur="3000"/>
                                        <p:tgtEl>
                                          <p:spTgt spid="9"/>
                                        </p:tgtEl>
                                        <p:attrNameLst>
                                          <p:attrName>ppt_x</p:attrName>
                                        </p:attrNameLst>
                                      </p:cBhvr>
                                      <p:tavLst>
                                        <p:tav tm="0">
                                          <p:val>
                                            <p:strVal val="ppt_x"/>
                                          </p:val>
                                        </p:tav>
                                        <p:tav tm="100000">
                                          <p:val>
                                            <p:strVal val="0-ppt_w/2"/>
                                          </p:val>
                                        </p:tav>
                                      </p:tavLst>
                                    </p:anim>
                                    <p:anim calcmode="lin" valueType="num">
                                      <p:cBhvr additive="base">
                                        <p:cTn id="46" dur="3000"/>
                                        <p:tgtEl>
                                          <p:spTgt spid="9"/>
                                        </p:tgtEl>
                                        <p:attrNameLst>
                                          <p:attrName>ppt_y</p:attrName>
                                        </p:attrNameLst>
                                      </p:cBhvr>
                                      <p:tavLst>
                                        <p:tav tm="0">
                                          <p:val>
                                            <p:strVal val="ppt_y"/>
                                          </p:val>
                                        </p:tav>
                                        <p:tav tm="100000">
                                          <p:val>
                                            <p:strVal val="ppt_y"/>
                                          </p:val>
                                        </p:tav>
                                      </p:tavLst>
                                    </p:anim>
                                    <p:set>
                                      <p:cBhvr>
                                        <p:cTn id="47" dur="1" fill="hold">
                                          <p:stCondLst>
                                            <p:cond delay="2999"/>
                                          </p:stCondLst>
                                        </p:cTn>
                                        <p:tgtEl>
                                          <p:spTgt spid="9"/>
                                        </p:tgtEl>
                                        <p:attrNameLst>
                                          <p:attrName>style.visibility</p:attrName>
                                        </p:attrNameLst>
                                      </p:cBhvr>
                                      <p:to>
                                        <p:strVal val="hidden"/>
                                      </p:to>
                                    </p:set>
                                  </p:childTnLst>
                                </p:cTn>
                              </p:par>
                              <p:par>
                                <p:cTn id="48" presetID="2" presetClass="exit" presetSubtype="2" fill="hold" nodeType="withEffect">
                                  <p:stCondLst>
                                    <p:cond delay="0"/>
                                  </p:stCondLst>
                                  <p:childTnLst>
                                    <p:anim calcmode="lin" valueType="num">
                                      <p:cBhvr additive="base">
                                        <p:cTn id="49" dur="3000"/>
                                        <p:tgtEl>
                                          <p:spTgt spid="6"/>
                                        </p:tgtEl>
                                        <p:attrNameLst>
                                          <p:attrName>ppt_x</p:attrName>
                                        </p:attrNameLst>
                                      </p:cBhvr>
                                      <p:tavLst>
                                        <p:tav tm="0">
                                          <p:val>
                                            <p:strVal val="ppt_x"/>
                                          </p:val>
                                        </p:tav>
                                        <p:tav tm="100000">
                                          <p:val>
                                            <p:strVal val="1+ppt_w/2"/>
                                          </p:val>
                                        </p:tav>
                                      </p:tavLst>
                                    </p:anim>
                                    <p:anim calcmode="lin" valueType="num">
                                      <p:cBhvr additive="base">
                                        <p:cTn id="50" dur="3000"/>
                                        <p:tgtEl>
                                          <p:spTgt spid="6"/>
                                        </p:tgtEl>
                                        <p:attrNameLst>
                                          <p:attrName>ppt_y</p:attrName>
                                        </p:attrNameLst>
                                      </p:cBhvr>
                                      <p:tavLst>
                                        <p:tav tm="0">
                                          <p:val>
                                            <p:strVal val="ppt_y"/>
                                          </p:val>
                                        </p:tav>
                                        <p:tav tm="100000">
                                          <p:val>
                                            <p:strVal val="ppt_y"/>
                                          </p:val>
                                        </p:tav>
                                      </p:tavLst>
                                    </p:anim>
                                    <p:set>
                                      <p:cBhvr>
                                        <p:cTn id="51" dur="1" fill="hold">
                                          <p:stCondLst>
                                            <p:cond delay="2999"/>
                                          </p:stCondLst>
                                        </p:cTn>
                                        <p:tgtEl>
                                          <p:spTgt spid="6"/>
                                        </p:tgtEl>
                                        <p:attrNameLst>
                                          <p:attrName>style.visibility</p:attrName>
                                        </p:attrNameLst>
                                      </p:cBhvr>
                                      <p:to>
                                        <p:strVal val="hidden"/>
                                      </p:to>
                                    </p:set>
                                  </p:childTnLst>
                                </p:cTn>
                              </p:par>
                              <p:par>
                                <p:cTn id="52" presetID="2" presetClass="exit" presetSubtype="2" fill="hold" nodeType="withEffect">
                                  <p:stCondLst>
                                    <p:cond delay="0"/>
                                  </p:stCondLst>
                                  <p:childTnLst>
                                    <p:anim calcmode="lin" valueType="num">
                                      <p:cBhvr additive="base">
                                        <p:cTn id="53" dur="3000"/>
                                        <p:tgtEl>
                                          <p:spTgt spid="8"/>
                                        </p:tgtEl>
                                        <p:attrNameLst>
                                          <p:attrName>ppt_x</p:attrName>
                                        </p:attrNameLst>
                                      </p:cBhvr>
                                      <p:tavLst>
                                        <p:tav tm="0">
                                          <p:val>
                                            <p:strVal val="ppt_x"/>
                                          </p:val>
                                        </p:tav>
                                        <p:tav tm="100000">
                                          <p:val>
                                            <p:strVal val="1+ppt_w/2"/>
                                          </p:val>
                                        </p:tav>
                                      </p:tavLst>
                                    </p:anim>
                                    <p:anim calcmode="lin" valueType="num">
                                      <p:cBhvr additive="base">
                                        <p:cTn id="54" dur="3000"/>
                                        <p:tgtEl>
                                          <p:spTgt spid="8"/>
                                        </p:tgtEl>
                                        <p:attrNameLst>
                                          <p:attrName>ppt_y</p:attrName>
                                        </p:attrNameLst>
                                      </p:cBhvr>
                                      <p:tavLst>
                                        <p:tav tm="0">
                                          <p:val>
                                            <p:strVal val="ppt_y"/>
                                          </p:val>
                                        </p:tav>
                                        <p:tav tm="100000">
                                          <p:val>
                                            <p:strVal val="ppt_y"/>
                                          </p:val>
                                        </p:tav>
                                      </p:tavLst>
                                    </p:anim>
                                    <p:set>
                                      <p:cBhvr>
                                        <p:cTn id="55" dur="1" fill="hold">
                                          <p:stCondLst>
                                            <p:cond delay="2999"/>
                                          </p:stCondLst>
                                        </p:cTn>
                                        <p:tgtEl>
                                          <p:spTgt spid="8"/>
                                        </p:tgtEl>
                                        <p:attrNameLst>
                                          <p:attrName>style.visibility</p:attrName>
                                        </p:attrNameLst>
                                      </p:cBhvr>
                                      <p:to>
                                        <p:strVal val="hidden"/>
                                      </p:to>
                                    </p:set>
                                  </p:childTnLst>
                                </p:cTn>
                              </p:par>
                              <p:par>
                                <p:cTn id="56" presetID="2" presetClass="exit" presetSubtype="2" fill="hold" nodeType="withEffect">
                                  <p:stCondLst>
                                    <p:cond delay="0"/>
                                  </p:stCondLst>
                                  <p:childTnLst>
                                    <p:anim calcmode="lin" valueType="num">
                                      <p:cBhvr additive="base">
                                        <p:cTn id="57" dur="3000"/>
                                        <p:tgtEl>
                                          <p:spTgt spid="10"/>
                                        </p:tgtEl>
                                        <p:attrNameLst>
                                          <p:attrName>ppt_x</p:attrName>
                                        </p:attrNameLst>
                                      </p:cBhvr>
                                      <p:tavLst>
                                        <p:tav tm="0">
                                          <p:val>
                                            <p:strVal val="ppt_x"/>
                                          </p:val>
                                        </p:tav>
                                        <p:tav tm="100000">
                                          <p:val>
                                            <p:strVal val="1+ppt_w/2"/>
                                          </p:val>
                                        </p:tav>
                                      </p:tavLst>
                                    </p:anim>
                                    <p:anim calcmode="lin" valueType="num">
                                      <p:cBhvr additive="base">
                                        <p:cTn id="58" dur="3000"/>
                                        <p:tgtEl>
                                          <p:spTgt spid="10"/>
                                        </p:tgtEl>
                                        <p:attrNameLst>
                                          <p:attrName>ppt_y</p:attrName>
                                        </p:attrNameLst>
                                      </p:cBhvr>
                                      <p:tavLst>
                                        <p:tav tm="0">
                                          <p:val>
                                            <p:strVal val="ppt_y"/>
                                          </p:val>
                                        </p:tav>
                                        <p:tav tm="100000">
                                          <p:val>
                                            <p:strVal val="ppt_y"/>
                                          </p:val>
                                        </p:tav>
                                      </p:tavLst>
                                    </p:anim>
                                    <p:set>
                                      <p:cBhvr>
                                        <p:cTn id="59" dur="1" fill="hold">
                                          <p:stCondLst>
                                            <p:cond delay="2999"/>
                                          </p:stCondLst>
                                        </p:cTn>
                                        <p:tgtEl>
                                          <p:spTgt spid="10"/>
                                        </p:tgtEl>
                                        <p:attrNameLst>
                                          <p:attrName>style.visibility</p:attrName>
                                        </p:attrNameLst>
                                      </p:cBhvr>
                                      <p:to>
                                        <p:strVal val="hidden"/>
                                      </p:to>
                                    </p:set>
                                  </p:childTnLst>
                                </p:cTn>
                              </p:par>
                              <p:par>
                                <p:cTn id="60" presetID="23" presetClass="entr" presetSubtype="288" fill="hold" nodeType="withEffect">
                                  <p:stCondLst>
                                    <p:cond delay="0"/>
                                  </p:stCondLst>
                                  <p:childTnLst>
                                    <p:set>
                                      <p:cBhvr>
                                        <p:cTn id="61" dur="1" fill="hold">
                                          <p:stCondLst>
                                            <p:cond delay="0"/>
                                          </p:stCondLst>
                                        </p:cTn>
                                        <p:tgtEl>
                                          <p:spTgt spid="4"/>
                                        </p:tgtEl>
                                        <p:attrNameLst>
                                          <p:attrName>style.visibility</p:attrName>
                                        </p:attrNameLst>
                                      </p:cBhvr>
                                      <p:to>
                                        <p:strVal val="visible"/>
                                      </p:to>
                                    </p:set>
                                    <p:anim calcmode="lin" valueType="num">
                                      <p:cBhvr>
                                        <p:cTn id="62" dur="4000" fill="hold"/>
                                        <p:tgtEl>
                                          <p:spTgt spid="4"/>
                                        </p:tgtEl>
                                        <p:attrNameLst>
                                          <p:attrName>ppt_w</p:attrName>
                                        </p:attrNameLst>
                                      </p:cBhvr>
                                      <p:tavLst>
                                        <p:tav tm="0">
                                          <p:val>
                                            <p:strVal val="4/3*#ppt_w"/>
                                          </p:val>
                                        </p:tav>
                                        <p:tav tm="100000">
                                          <p:val>
                                            <p:strVal val="#ppt_w"/>
                                          </p:val>
                                        </p:tav>
                                      </p:tavLst>
                                    </p:anim>
                                    <p:anim calcmode="lin" valueType="num">
                                      <p:cBhvr>
                                        <p:cTn id="63" dur="4000" fill="hold"/>
                                        <p:tgtEl>
                                          <p:spTgt spid="4"/>
                                        </p:tgtEl>
                                        <p:attrNameLst>
                                          <p:attrName>ppt_h</p:attrName>
                                        </p:attrNameLst>
                                      </p:cBhvr>
                                      <p:tavLst>
                                        <p:tav tm="0">
                                          <p:val>
                                            <p:strVal val="4/3*#ppt_h"/>
                                          </p:val>
                                        </p:tav>
                                        <p:tav tm="100000">
                                          <p:val>
                                            <p:strVal val="#ppt_h"/>
                                          </p:val>
                                        </p:tav>
                                      </p:tavLst>
                                    </p:anim>
                                  </p:childTnLst>
                                </p:cTn>
                              </p:par>
                              <p:par>
                                <p:cTn id="64" presetID="6" presetClass="entr" presetSubtype="32" fill="hold" nodeType="withEffect">
                                  <p:stCondLst>
                                    <p:cond delay="0"/>
                                  </p:stCondLst>
                                  <p:childTnLst>
                                    <p:set>
                                      <p:cBhvr>
                                        <p:cTn id="65" dur="1" fill="hold">
                                          <p:stCondLst>
                                            <p:cond delay="0"/>
                                          </p:stCondLst>
                                        </p:cTn>
                                        <p:tgtEl>
                                          <p:spTgt spid="4"/>
                                        </p:tgtEl>
                                        <p:attrNameLst>
                                          <p:attrName>style.visibility</p:attrName>
                                        </p:attrNameLst>
                                      </p:cBhvr>
                                      <p:to>
                                        <p:strVal val="visible"/>
                                      </p:to>
                                    </p:set>
                                    <p:animEffect transition="in" filter="circle(out)">
                                      <p:cBhvr>
                                        <p:cTn id="66" dur="4000"/>
                                        <p:tgtEl>
                                          <p:spTgt spid="4"/>
                                        </p:tgtEl>
                                      </p:cBhvr>
                                    </p:animEffect>
                                  </p:childTnLst>
                                </p:cTn>
                              </p:par>
                            </p:childTnLst>
                          </p:cTn>
                        </p:par>
                        <p:par>
                          <p:cTn id="67" fill="hold">
                            <p:stCondLst>
                              <p:cond delay="7000"/>
                            </p:stCondLst>
                            <p:childTnLst>
                              <p:par>
                                <p:cTn id="68" presetID="40" presetClass="entr" presetSubtype="0" fill="hold" grpId="0" nodeType="afterEffect">
                                  <p:stCondLst>
                                    <p:cond delay="0"/>
                                  </p:stCondLst>
                                  <p:iterate type="lt">
                                    <p:tmPct val="10000"/>
                                  </p:iterate>
                                  <p:childTnLst>
                                    <p:set>
                                      <p:cBhvr>
                                        <p:cTn id="69" dur="1" fill="hold">
                                          <p:stCondLst>
                                            <p:cond delay="0"/>
                                          </p:stCondLst>
                                        </p:cTn>
                                        <p:tgtEl>
                                          <p:spTgt spid="11"/>
                                        </p:tgtEl>
                                        <p:attrNameLst>
                                          <p:attrName>style.visibility</p:attrName>
                                        </p:attrNameLst>
                                      </p:cBhvr>
                                      <p:to>
                                        <p:strVal val="visible"/>
                                      </p:to>
                                    </p:set>
                                    <p:animEffect transition="in" filter="fade">
                                      <p:cBhvr>
                                        <p:cTn id="70" dur="1000"/>
                                        <p:tgtEl>
                                          <p:spTgt spid="11"/>
                                        </p:tgtEl>
                                      </p:cBhvr>
                                    </p:animEffect>
                                    <p:anim calcmode="lin" valueType="num">
                                      <p:cBhvr>
                                        <p:cTn id="71" dur="1000" fill="hold"/>
                                        <p:tgtEl>
                                          <p:spTgt spid="11"/>
                                        </p:tgtEl>
                                        <p:attrNameLst>
                                          <p:attrName>ppt_x</p:attrName>
                                        </p:attrNameLst>
                                      </p:cBhvr>
                                      <p:tavLst>
                                        <p:tav tm="0">
                                          <p:val>
                                            <p:strVal val="#ppt_x-.1"/>
                                          </p:val>
                                        </p:tav>
                                        <p:tav tm="100000">
                                          <p:val>
                                            <p:strVal val="#ppt_x"/>
                                          </p:val>
                                        </p:tav>
                                      </p:tavLst>
                                    </p:anim>
                                    <p:anim calcmode="lin" valueType="num">
                                      <p:cBhvr>
                                        <p:cTn id="72"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WordArt 2"/>
          <p:cNvSpPr>
            <a:spLocks noChangeArrowheads="1" noChangeShapeType="1" noTextEdit="1"/>
          </p:cNvSpPr>
          <p:nvPr/>
        </p:nvSpPr>
        <p:spPr bwMode="auto">
          <a:xfrm>
            <a:off x="1115617" y="338138"/>
            <a:ext cx="6696472" cy="719137"/>
          </a:xfrm>
          <a:prstGeom prst="rect">
            <a:avLst/>
          </a:prstGeom>
        </p:spPr>
        <p:txBody>
          <a:bodyPr wrap="none" fromWordArt="1">
            <a:prstTxWarp prst="textCanUp">
              <a:avLst>
                <a:gd name="adj" fmla="val 66667"/>
              </a:avLst>
            </a:prstTxWarp>
            <a:scene3d>
              <a:camera prst="perspectiveAbove"/>
              <a:lightRig rig="legacyHarsh3" dir="t"/>
            </a:scene3d>
            <a:sp3d extrusionH="8874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cs typeface="Arial" charset="0"/>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cs typeface="Arial" charset="0"/>
              </a:rPr>
              <a:t>Música Enlazada </a:t>
            </a:r>
          </a:p>
        </p:txBody>
      </p:sp>
      <p:sp>
        <p:nvSpPr>
          <p:cNvPr id="71683" name="WordArt 3"/>
          <p:cNvSpPr>
            <a:spLocks noChangeArrowheads="1" noChangeShapeType="1" noTextEdit="1"/>
          </p:cNvSpPr>
          <p:nvPr/>
        </p:nvSpPr>
        <p:spPr bwMode="auto">
          <a:xfrm>
            <a:off x="1979712" y="1129308"/>
            <a:ext cx="4896544" cy="655638"/>
          </a:xfrm>
          <a:prstGeom prst="rect">
            <a:avLst/>
          </a:prstGeom>
        </p:spPr>
        <p:txBody>
          <a:bodyPr wrap="none" fromWordArt="1">
            <a:prstTxWarp prst="textDeflateBottom">
              <a:avLst>
                <a:gd name="adj" fmla="val 76472"/>
              </a:avLst>
            </a:prstTxWarp>
            <a:scene3d>
              <a:camera prst="perspectiveAbove"/>
              <a:lightRig rig="legacyNormal3" dir="t"/>
            </a:scene3d>
            <a:sp3d extrusionH="887400" prstMaterial="legacyMatte">
              <a:bevelT w="38100" h="38100" prst="angle"/>
              <a:extrusionClr>
                <a:srgbClr val="939676"/>
              </a:extrusionClr>
            </a:sp3d>
          </a:bodyPr>
          <a:lstStyle/>
          <a:p>
            <a:pPr algn="ctr">
              <a:defRPr/>
            </a:pP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cs typeface="Arial" charset="0"/>
              </a:rPr>
              <a:t> </a:t>
            </a:r>
            <a:r>
              <a:rPr lang="es-ES" sz="36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cs typeface="Arial" charset="0"/>
              </a:rPr>
              <a:t>Títulos:</a:t>
            </a: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cs typeface="Arial" charset="0"/>
              </a:rPr>
              <a:t> </a:t>
            </a:r>
          </a:p>
        </p:txBody>
      </p:sp>
      <p:sp>
        <p:nvSpPr>
          <p:cNvPr id="71684" name="WordArt 4"/>
          <p:cNvSpPr>
            <a:spLocks noChangeArrowheads="1" noChangeShapeType="1" noTextEdit="1"/>
          </p:cNvSpPr>
          <p:nvPr/>
        </p:nvSpPr>
        <p:spPr bwMode="auto">
          <a:xfrm>
            <a:off x="1403648" y="2032063"/>
            <a:ext cx="7740352" cy="720080"/>
          </a:xfrm>
          <a:prstGeom prst="rect">
            <a:avLst/>
          </a:prstGeom>
        </p:spPr>
        <p:txBody>
          <a:bodyPr wrap="none" fromWordArt="1">
            <a:prstTxWarp prst="textCanDown">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cs typeface="Arial" charset="0"/>
              </a:rPr>
              <a:t> </a:t>
            </a: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cs typeface="Arial" charset="0"/>
              </a:rPr>
              <a:t>- Torna a </a:t>
            </a:r>
            <a:r>
              <a:rPr lang="es-E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cs typeface="Arial" charset="0"/>
              </a:rPr>
              <a:t>Surriento</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cs typeface="Arial" charset="0"/>
              </a:rPr>
              <a:t> ( </a:t>
            </a: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cs typeface="Arial" charset="0"/>
              </a:rPr>
              <a:t>Mantovani )  </a:t>
            </a:r>
          </a:p>
        </p:txBody>
      </p:sp>
      <p:sp>
        <p:nvSpPr>
          <p:cNvPr id="71685" name="WordArt 5"/>
          <p:cNvSpPr>
            <a:spLocks noChangeArrowheads="1" noChangeShapeType="1" noTextEdit="1"/>
          </p:cNvSpPr>
          <p:nvPr/>
        </p:nvSpPr>
        <p:spPr bwMode="auto">
          <a:xfrm>
            <a:off x="1085529" y="3742576"/>
            <a:ext cx="6912768" cy="630114"/>
          </a:xfrm>
          <a:prstGeom prst="rect">
            <a:avLst/>
          </a:prstGeom>
        </p:spPr>
        <p:txBody>
          <a:bodyPr wrap="none" fromWordArt="1">
            <a:prstTxWarp prst="textPlain">
              <a:avLst>
                <a:gd name="adj" fmla="val 50837"/>
              </a:avLst>
            </a:prstTxWarp>
            <a:scene3d>
              <a:camera prst="perspectiveRelaxedModerately"/>
              <a:lightRig rig="threePt" dir="t"/>
            </a:scene3d>
            <a:sp3d extrusionH="57150">
              <a:bevelT w="38100" h="38100" prst="angle"/>
            </a:sp3d>
          </a:bodyPr>
          <a:lstStyle/>
          <a:p>
            <a:pPr algn="ctr">
              <a:defRPr/>
            </a:pPr>
            <a:r>
              <a:rPr lang="es-ES" sz="2800" i="1" kern="10" dirty="0">
                <a:ln w="9525">
                  <a:noFill/>
                  <a:round/>
                  <a:headEnd/>
                  <a:tailEnd/>
                </a:ln>
                <a:gradFill rotWithShape="1">
                  <a:gsLst>
                    <a:gs pos="0">
                      <a:srgbClr val="FFFFFF"/>
                    </a:gs>
                    <a:gs pos="100000">
                      <a:srgbClr val="767676"/>
                    </a:gs>
                  </a:gsLst>
                  <a:path path="rect">
                    <a:fillToRect l="50000" t="50000" r="50000" b="50000"/>
                  </a:path>
                </a:gradFill>
                <a:effectLst>
                  <a:prstShdw prst="shdw17" dist="17961" dir="13500000">
                    <a:srgbClr val="999999"/>
                  </a:prstShdw>
                </a:effectLst>
                <a:latin typeface="Arial Black"/>
                <a:cs typeface="Arial" charset="0"/>
              </a:rPr>
              <a:t> </a:t>
            </a:r>
            <a:r>
              <a:rPr lang="es-ES" sz="2800" i="1" kern="10" dirty="0">
                <a:ln w="9525">
                  <a:noFill/>
                  <a:round/>
                  <a:headEnd/>
                  <a:tailEnd/>
                </a:ln>
                <a:solidFill>
                  <a:srgbClr val="FFC000"/>
                </a:solidFill>
                <a:effectLst>
                  <a:prstShdw prst="shdw17" dist="17961" dir="13500000">
                    <a:srgbClr val="999999"/>
                  </a:prstShdw>
                  <a:reflection blurRad="6350" stA="60000" endA="900" endPos="58000" dir="5400000" sy="-100000" algn="bl" rotWithShape="0"/>
                </a:effectLst>
              </a:rPr>
              <a:t>- Manos </a:t>
            </a:r>
            <a:r>
              <a:rPr lang="es-ES" sz="2800" i="1" kern="10" dirty="0" err="1">
                <a:ln w="9525">
                  <a:noFill/>
                  <a:round/>
                  <a:headEnd/>
                  <a:tailEnd/>
                </a:ln>
                <a:solidFill>
                  <a:srgbClr val="FFC000"/>
                </a:solidFill>
                <a:effectLst>
                  <a:prstShdw prst="shdw17" dist="17961" dir="13500000">
                    <a:srgbClr val="999999"/>
                  </a:prstShdw>
                  <a:reflection blurRad="6350" stA="60000" endA="900" endPos="58000" dir="5400000" sy="-100000" algn="bl" rotWithShape="0"/>
                </a:effectLst>
              </a:rPr>
              <a:t>Hadjidakis</a:t>
            </a:r>
            <a:r>
              <a:rPr lang="es-ES" sz="2800" i="1" kern="10" dirty="0">
                <a:ln w="9525">
                  <a:noFill/>
                  <a:round/>
                  <a:headEnd/>
                  <a:tailEnd/>
                </a:ln>
                <a:solidFill>
                  <a:srgbClr val="FFC000"/>
                </a:solidFill>
                <a:effectLst>
                  <a:prstShdw prst="shdw17" dist="17961" dir="13500000">
                    <a:srgbClr val="999999"/>
                  </a:prstShdw>
                  <a:reflection blurRad="6350" stA="60000" endA="900" endPos="58000" dir="5400000" sy="-100000" algn="bl" rotWithShape="0"/>
                </a:effectLst>
              </a:rPr>
              <a:t> ( </a:t>
            </a:r>
            <a:r>
              <a:rPr lang="es-ES" sz="2800" i="1" kern="10" dirty="0" err="1">
                <a:ln w="9525">
                  <a:noFill/>
                  <a:round/>
                  <a:headEnd/>
                  <a:tailEnd/>
                </a:ln>
                <a:solidFill>
                  <a:srgbClr val="FFC000"/>
                </a:solidFill>
                <a:effectLst>
                  <a:prstShdw prst="shdw17" dist="17961" dir="13500000">
                    <a:srgbClr val="999999"/>
                  </a:prstShdw>
                  <a:reflection blurRad="6350" stA="60000" endA="900" endPos="58000" dir="5400000" sy="-100000" algn="bl" rotWithShape="0"/>
                </a:effectLst>
              </a:rPr>
              <a:t>Himetus</a:t>
            </a:r>
            <a:r>
              <a:rPr lang="es-ES" sz="2800" i="1" kern="10" dirty="0">
                <a:ln w="9525">
                  <a:noFill/>
                  <a:round/>
                  <a:headEnd/>
                  <a:tailEnd/>
                </a:ln>
                <a:solidFill>
                  <a:srgbClr val="FFC000"/>
                </a:solidFill>
                <a:effectLst>
                  <a:prstShdw prst="shdw17" dist="17961" dir="13500000">
                    <a:srgbClr val="999999"/>
                  </a:prstShdw>
                  <a:reflection blurRad="6350" stA="60000" endA="900" endPos="58000" dir="5400000" sy="-100000" algn="bl" rotWithShape="0"/>
                </a:effectLst>
              </a:rPr>
              <a:t> )  </a:t>
            </a:r>
          </a:p>
        </p:txBody>
      </p:sp>
      <p:sp>
        <p:nvSpPr>
          <p:cNvPr id="71686" name="WordArt 6"/>
          <p:cNvSpPr>
            <a:spLocks noChangeArrowheads="1" noChangeShapeType="1" noTextEdit="1"/>
          </p:cNvSpPr>
          <p:nvPr/>
        </p:nvSpPr>
        <p:spPr bwMode="auto">
          <a:xfrm>
            <a:off x="1187450" y="4529893"/>
            <a:ext cx="6769100" cy="625029"/>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600" kern="10" dirty="0">
                <a:ln w="19050">
                  <a:noFill/>
                  <a:round/>
                  <a:headEnd/>
                  <a:tailEnd/>
                </a:ln>
                <a:gradFill rotWithShape="1">
                  <a:gsLst>
                    <a:gs pos="0">
                      <a:srgbClr val="03D4A8"/>
                    </a:gs>
                    <a:gs pos="25000">
                      <a:srgbClr val="21D6E0"/>
                    </a:gs>
                    <a:gs pos="75000">
                      <a:srgbClr val="0087E6"/>
                    </a:gs>
                    <a:gs pos="100000">
                      <a:srgbClr val="005CBF"/>
                    </a:gs>
                  </a:gsLst>
                  <a:path path="rect">
                    <a:fillToRect l="50000" t="50000" r="50000" b="50000"/>
                  </a:path>
                </a:gradFill>
                <a:effectLst>
                  <a:prstShdw prst="shdw17" dist="17961" dir="13500000">
                    <a:srgbClr val="027F65"/>
                  </a:prstShdw>
                </a:effectLst>
                <a:latin typeface="High Tower Text"/>
                <a:cs typeface="Arial" charset="0"/>
              </a:rPr>
              <a:t> </a:t>
            </a:r>
            <a:r>
              <a:rPr lang="es-ES" sz="3600" kern="10" dirty="0">
                <a:ln w="19050">
                  <a:noFill/>
                  <a:round/>
                  <a:headEnd/>
                  <a:tailEnd/>
                </a:ln>
                <a:gradFill rotWithShape="1">
                  <a:gsLst>
                    <a:gs pos="0">
                      <a:srgbClr val="03D4A8"/>
                    </a:gs>
                    <a:gs pos="25000">
                      <a:srgbClr val="21D6E0"/>
                    </a:gs>
                    <a:gs pos="75000">
                      <a:srgbClr val="0087E6"/>
                    </a:gs>
                    <a:gs pos="100000">
                      <a:srgbClr val="005CBF"/>
                    </a:gs>
                  </a:gsLst>
                  <a:path path="rect">
                    <a:fillToRect l="50000" t="50000" r="50000" b="50000"/>
                  </a:path>
                </a:gradFill>
                <a:effectLst>
                  <a:prstShdw prst="shdw17" dist="17961" dir="13500000">
                    <a:srgbClr val="027F65"/>
                  </a:prstShdw>
                  <a:reflection blurRad="6350" stA="60000" endA="900" endPos="58000" dir="5400000" sy="-100000" algn="bl" rotWithShape="0"/>
                </a:effectLst>
                <a:latin typeface="High Tower Text"/>
                <a:cs typeface="Arial" charset="0"/>
              </a:rPr>
              <a:t>- Golden </a:t>
            </a:r>
            <a:r>
              <a:rPr lang="es-ES" sz="3600" kern="10" dirty="0" err="1" smtClean="0">
                <a:ln w="19050">
                  <a:noFill/>
                  <a:round/>
                  <a:headEnd/>
                  <a:tailEnd/>
                </a:ln>
                <a:gradFill rotWithShape="1">
                  <a:gsLst>
                    <a:gs pos="0">
                      <a:srgbClr val="03D4A8"/>
                    </a:gs>
                    <a:gs pos="25000">
                      <a:srgbClr val="21D6E0"/>
                    </a:gs>
                    <a:gs pos="75000">
                      <a:srgbClr val="0087E6"/>
                    </a:gs>
                    <a:gs pos="100000">
                      <a:srgbClr val="005CBF"/>
                    </a:gs>
                  </a:gsLst>
                  <a:path path="rect">
                    <a:fillToRect l="50000" t="50000" r="50000" b="50000"/>
                  </a:path>
                </a:gradFill>
                <a:effectLst>
                  <a:prstShdw prst="shdw17" dist="17961" dir="13500000">
                    <a:srgbClr val="027F65"/>
                  </a:prstShdw>
                  <a:reflection blurRad="6350" stA="60000" endA="900" endPos="58000" dir="5400000" sy="-100000" algn="bl" rotWithShape="0"/>
                </a:effectLst>
                <a:latin typeface="High Tower Text"/>
                <a:cs typeface="Arial" charset="0"/>
              </a:rPr>
              <a:t>Collection</a:t>
            </a:r>
            <a:r>
              <a:rPr lang="es-ES" sz="3600" kern="10" dirty="0" smtClean="0">
                <a:ln w="19050">
                  <a:noFill/>
                  <a:round/>
                  <a:headEnd/>
                  <a:tailEnd/>
                </a:ln>
                <a:gradFill rotWithShape="1">
                  <a:gsLst>
                    <a:gs pos="0">
                      <a:srgbClr val="03D4A8"/>
                    </a:gs>
                    <a:gs pos="25000">
                      <a:srgbClr val="21D6E0"/>
                    </a:gs>
                    <a:gs pos="75000">
                      <a:srgbClr val="0087E6"/>
                    </a:gs>
                    <a:gs pos="100000">
                      <a:srgbClr val="005CBF"/>
                    </a:gs>
                  </a:gsLst>
                  <a:path path="rect">
                    <a:fillToRect l="50000" t="50000" r="50000" b="50000"/>
                  </a:path>
                </a:gradFill>
                <a:effectLst>
                  <a:prstShdw prst="shdw17" dist="17961" dir="13500000">
                    <a:srgbClr val="027F65"/>
                  </a:prstShdw>
                  <a:reflection blurRad="6350" stA="60000" endA="900" endPos="58000" dir="5400000" sy="-100000" algn="bl" rotWithShape="0"/>
                </a:effectLst>
                <a:latin typeface="High Tower Text"/>
                <a:cs typeface="Arial" charset="0"/>
              </a:rPr>
              <a:t> </a:t>
            </a:r>
            <a:r>
              <a:rPr lang="es-ES" sz="3600" kern="10" dirty="0">
                <a:ln w="19050">
                  <a:noFill/>
                  <a:round/>
                  <a:headEnd/>
                  <a:tailEnd/>
                </a:ln>
                <a:gradFill rotWithShape="1">
                  <a:gsLst>
                    <a:gs pos="0">
                      <a:srgbClr val="03D4A8"/>
                    </a:gs>
                    <a:gs pos="25000">
                      <a:srgbClr val="21D6E0"/>
                    </a:gs>
                    <a:gs pos="75000">
                      <a:srgbClr val="0087E6"/>
                    </a:gs>
                    <a:gs pos="100000">
                      <a:srgbClr val="005CBF"/>
                    </a:gs>
                  </a:gsLst>
                  <a:path path="rect">
                    <a:fillToRect l="50000" t="50000" r="50000" b="50000"/>
                  </a:path>
                </a:gradFill>
                <a:effectLst>
                  <a:prstShdw prst="shdw17" dist="17961" dir="13500000">
                    <a:srgbClr val="027F65"/>
                  </a:prstShdw>
                  <a:reflection blurRad="6350" stA="60000" endA="900" endPos="58000" dir="5400000" sy="-100000" algn="bl" rotWithShape="0"/>
                </a:effectLst>
                <a:latin typeface="High Tower Text"/>
                <a:cs typeface="Arial" charset="0"/>
              </a:rPr>
              <a:t>( </a:t>
            </a:r>
            <a:r>
              <a:rPr lang="es-ES" sz="3600" kern="10" dirty="0" err="1">
                <a:ln w="19050">
                  <a:noFill/>
                  <a:round/>
                  <a:headEnd/>
                  <a:tailEnd/>
                </a:ln>
                <a:gradFill rotWithShape="1">
                  <a:gsLst>
                    <a:gs pos="0">
                      <a:srgbClr val="03D4A8"/>
                    </a:gs>
                    <a:gs pos="25000">
                      <a:srgbClr val="21D6E0"/>
                    </a:gs>
                    <a:gs pos="75000">
                      <a:srgbClr val="0087E6"/>
                    </a:gs>
                    <a:gs pos="100000">
                      <a:srgbClr val="005CBF"/>
                    </a:gs>
                  </a:gsLst>
                  <a:path path="rect">
                    <a:fillToRect l="50000" t="50000" r="50000" b="50000"/>
                  </a:path>
                </a:gradFill>
                <a:effectLst>
                  <a:prstShdw prst="shdw17" dist="17961" dir="13500000">
                    <a:srgbClr val="027F65"/>
                  </a:prstShdw>
                  <a:reflection blurRad="6350" stA="60000" endA="900" endPos="58000" dir="5400000" sy="-100000" algn="bl" rotWithShape="0"/>
                </a:effectLst>
                <a:latin typeface="High Tower Text"/>
                <a:cs typeface="Arial" charset="0"/>
              </a:rPr>
              <a:t>Mikis</a:t>
            </a:r>
            <a:r>
              <a:rPr lang="es-ES" sz="3600" kern="10" dirty="0">
                <a:ln w="19050">
                  <a:noFill/>
                  <a:round/>
                  <a:headEnd/>
                  <a:tailEnd/>
                </a:ln>
                <a:gradFill rotWithShape="1">
                  <a:gsLst>
                    <a:gs pos="0">
                      <a:srgbClr val="03D4A8"/>
                    </a:gs>
                    <a:gs pos="25000">
                      <a:srgbClr val="21D6E0"/>
                    </a:gs>
                    <a:gs pos="75000">
                      <a:srgbClr val="0087E6"/>
                    </a:gs>
                    <a:gs pos="100000">
                      <a:srgbClr val="005CBF"/>
                    </a:gs>
                  </a:gsLst>
                  <a:path path="rect">
                    <a:fillToRect l="50000" t="50000" r="50000" b="50000"/>
                  </a:path>
                </a:gradFill>
                <a:effectLst>
                  <a:prstShdw prst="shdw17" dist="17961" dir="13500000">
                    <a:srgbClr val="027F65"/>
                  </a:prstShdw>
                  <a:reflection blurRad="6350" stA="60000" endA="900" endPos="58000" dir="5400000" sy="-100000" algn="bl" rotWithShape="0"/>
                </a:effectLst>
                <a:latin typeface="High Tower Text"/>
                <a:cs typeface="Arial" charset="0"/>
              </a:rPr>
              <a:t> </a:t>
            </a:r>
            <a:r>
              <a:rPr lang="es-ES" sz="3600" kern="10" dirty="0" err="1">
                <a:ln w="19050">
                  <a:noFill/>
                  <a:round/>
                  <a:headEnd/>
                  <a:tailEnd/>
                </a:ln>
                <a:gradFill rotWithShape="1">
                  <a:gsLst>
                    <a:gs pos="0">
                      <a:srgbClr val="03D4A8"/>
                    </a:gs>
                    <a:gs pos="25000">
                      <a:srgbClr val="21D6E0"/>
                    </a:gs>
                    <a:gs pos="75000">
                      <a:srgbClr val="0087E6"/>
                    </a:gs>
                    <a:gs pos="100000">
                      <a:srgbClr val="005CBF"/>
                    </a:gs>
                  </a:gsLst>
                  <a:path path="rect">
                    <a:fillToRect l="50000" t="50000" r="50000" b="50000"/>
                  </a:path>
                </a:gradFill>
                <a:effectLst>
                  <a:prstShdw prst="shdw17" dist="17961" dir="13500000">
                    <a:srgbClr val="027F65"/>
                  </a:prstShdw>
                  <a:reflection blurRad="6350" stA="60000" endA="900" endPos="58000" dir="5400000" sy="-100000" algn="bl" rotWithShape="0"/>
                </a:effectLst>
                <a:latin typeface="High Tower Text"/>
                <a:cs typeface="Arial" charset="0"/>
              </a:rPr>
              <a:t>Theodorakis</a:t>
            </a:r>
            <a:r>
              <a:rPr lang="es-ES" sz="3600" kern="10" dirty="0">
                <a:ln w="19050">
                  <a:noFill/>
                  <a:round/>
                  <a:headEnd/>
                  <a:tailEnd/>
                </a:ln>
                <a:gradFill rotWithShape="1">
                  <a:gsLst>
                    <a:gs pos="0">
                      <a:srgbClr val="03D4A8"/>
                    </a:gs>
                    <a:gs pos="25000">
                      <a:srgbClr val="21D6E0"/>
                    </a:gs>
                    <a:gs pos="75000">
                      <a:srgbClr val="0087E6"/>
                    </a:gs>
                    <a:gs pos="100000">
                      <a:srgbClr val="005CBF"/>
                    </a:gs>
                  </a:gsLst>
                  <a:path path="rect">
                    <a:fillToRect l="50000" t="50000" r="50000" b="50000"/>
                  </a:path>
                </a:gradFill>
                <a:effectLst>
                  <a:prstShdw prst="shdw17" dist="17961" dir="13500000">
                    <a:srgbClr val="027F65"/>
                  </a:prstShdw>
                  <a:reflection blurRad="6350" stA="60000" endA="900" endPos="58000" dir="5400000" sy="-100000" algn="bl" rotWithShape="0"/>
                </a:effectLst>
                <a:latin typeface="High Tower Text"/>
                <a:cs typeface="Arial" charset="0"/>
              </a:rPr>
              <a:t> )</a:t>
            </a:r>
            <a:r>
              <a:rPr lang="es-ES" sz="3600" kern="10" dirty="0">
                <a:ln w="19050">
                  <a:noFill/>
                  <a:round/>
                  <a:headEnd/>
                  <a:tailEnd/>
                </a:ln>
                <a:gradFill rotWithShape="1">
                  <a:gsLst>
                    <a:gs pos="0">
                      <a:srgbClr val="03D4A8"/>
                    </a:gs>
                    <a:gs pos="25000">
                      <a:srgbClr val="21D6E0"/>
                    </a:gs>
                    <a:gs pos="75000">
                      <a:srgbClr val="0087E6"/>
                    </a:gs>
                    <a:gs pos="100000">
                      <a:srgbClr val="005CBF"/>
                    </a:gs>
                  </a:gsLst>
                  <a:path path="rect">
                    <a:fillToRect l="50000" t="50000" r="50000" b="50000"/>
                  </a:path>
                </a:gradFill>
                <a:effectLst>
                  <a:prstShdw prst="shdw17" dist="17961" dir="13500000">
                    <a:srgbClr val="027F65"/>
                  </a:prstShdw>
                </a:effectLst>
                <a:latin typeface="High Tower Text"/>
                <a:cs typeface="Arial" charset="0"/>
              </a:rPr>
              <a:t>  </a:t>
            </a:r>
          </a:p>
        </p:txBody>
      </p:sp>
      <p:sp>
        <p:nvSpPr>
          <p:cNvPr id="71687" name="WordArt 7"/>
          <p:cNvSpPr>
            <a:spLocks noChangeArrowheads="1" noChangeShapeType="1" noTextEdit="1"/>
          </p:cNvSpPr>
          <p:nvPr/>
        </p:nvSpPr>
        <p:spPr bwMode="auto">
          <a:xfrm>
            <a:off x="4572000" y="4057633"/>
            <a:ext cx="3771900" cy="539750"/>
          </a:xfrm>
          <a:prstGeom prst="rect">
            <a:avLst/>
          </a:prstGeom>
        </p:spPr>
        <p:txBody>
          <a:bodyPr wrap="none"/>
          <a:lstStyle/>
          <a:p>
            <a:pPr algn="ctr"/>
            <a:r>
              <a:rPr lang="es-ES" sz="3600">
                <a:effectLst>
                  <a:outerShdw blurRad="38100" dist="38100" dir="2700000" algn="tl">
                    <a:srgbClr val="1F497D"/>
                  </a:outerShdw>
                </a:effectLst>
                <a:latin typeface="High Tower Text" pitchFamily="18" charset="0"/>
              </a:rPr>
              <a:t> </a:t>
            </a:r>
          </a:p>
        </p:txBody>
      </p:sp>
      <p:sp>
        <p:nvSpPr>
          <p:cNvPr id="12" name="WordArt 5"/>
          <p:cNvSpPr>
            <a:spLocks noChangeArrowheads="1" noChangeShapeType="1" noTextEdit="1"/>
          </p:cNvSpPr>
          <p:nvPr/>
        </p:nvSpPr>
        <p:spPr bwMode="auto">
          <a:xfrm>
            <a:off x="1138412" y="2859278"/>
            <a:ext cx="6912768" cy="630114"/>
          </a:xfrm>
          <a:prstGeom prst="rect">
            <a:avLst/>
          </a:prstGeom>
        </p:spPr>
        <p:txBody>
          <a:bodyPr wrap="none" fromWordArt="1">
            <a:prstTxWarp prst="textPlain">
              <a:avLst>
                <a:gd name="adj" fmla="val 50837"/>
              </a:avLst>
            </a:prstTxWarp>
            <a:scene3d>
              <a:camera prst="perspectiveRelaxedModerately"/>
              <a:lightRig rig="threePt" dir="t"/>
            </a:scene3d>
            <a:sp3d extrusionH="57150">
              <a:bevelT w="38100" h="38100" prst="angle"/>
            </a:sp3d>
          </a:bodyPr>
          <a:lstStyle/>
          <a:p>
            <a:pPr algn="ctr">
              <a:defRPr/>
            </a:pPr>
            <a:r>
              <a:rPr lang="es-ES" sz="2800" i="1" kern="10" dirty="0">
                <a:ln w="9525">
                  <a:noFill/>
                  <a:round/>
                  <a:headEnd/>
                  <a:tailEnd/>
                </a:ln>
                <a:gradFill rotWithShape="1">
                  <a:gsLst>
                    <a:gs pos="0">
                      <a:srgbClr val="FFFFFF"/>
                    </a:gs>
                    <a:gs pos="100000">
                      <a:srgbClr val="767676"/>
                    </a:gs>
                  </a:gsLst>
                  <a:path path="rect">
                    <a:fillToRect l="50000" t="50000" r="50000" b="50000"/>
                  </a:path>
                </a:gradFill>
                <a:effectLst>
                  <a:prstShdw prst="shdw17" dist="17961" dir="13500000">
                    <a:srgbClr val="999999"/>
                  </a:prstShdw>
                </a:effectLst>
                <a:latin typeface="Arial Black"/>
                <a:cs typeface="Arial" charset="0"/>
              </a:rPr>
              <a:t> </a:t>
            </a:r>
            <a:r>
              <a:rPr lang="es-ES" sz="2800" i="1" kern="10" dirty="0">
                <a:ln w="9525">
                  <a:noFill/>
                  <a:round/>
                  <a:headEnd/>
                  <a:tailEnd/>
                </a:ln>
                <a:gradFill rotWithShape="1">
                  <a:gsLst>
                    <a:gs pos="0">
                      <a:srgbClr val="FFFFFF"/>
                    </a:gs>
                    <a:gs pos="100000">
                      <a:srgbClr val="767676"/>
                    </a:gs>
                  </a:gsLst>
                  <a:path path="rect">
                    <a:fillToRect l="50000" t="50000" r="50000" b="50000"/>
                  </a:path>
                </a:gradFill>
                <a:effectLst>
                  <a:prstShdw prst="shdw17" dist="17961" dir="13500000">
                    <a:srgbClr val="999999"/>
                  </a:prstShdw>
                  <a:reflection blurRad="6350" stA="60000" endA="900" endPos="58000" dir="5400000" sy="-100000" algn="bl" rotWithShape="0"/>
                </a:effectLst>
                <a:latin typeface="Lucida Bright" panose="02040602050505020304" pitchFamily="18" charset="0"/>
                <a:cs typeface="Arial" charset="0"/>
              </a:rPr>
              <a:t>- </a:t>
            </a:r>
            <a:r>
              <a:rPr lang="es-ES" sz="2800" i="1" kern="10" dirty="0" err="1" smtClean="0">
                <a:ln w="9525">
                  <a:noFill/>
                  <a:round/>
                  <a:headEnd/>
                  <a:tailEnd/>
                </a:ln>
                <a:gradFill rotWithShape="1">
                  <a:gsLst>
                    <a:gs pos="0">
                      <a:srgbClr val="FFFFFF"/>
                    </a:gs>
                    <a:gs pos="100000">
                      <a:srgbClr val="767676"/>
                    </a:gs>
                  </a:gsLst>
                  <a:path path="rect">
                    <a:fillToRect l="50000" t="50000" r="50000" b="50000"/>
                  </a:path>
                </a:gradFill>
                <a:effectLst>
                  <a:prstShdw prst="shdw17" dist="17961" dir="13500000">
                    <a:srgbClr val="999999"/>
                  </a:prstShdw>
                  <a:reflection blurRad="6350" stA="60000" endA="900" endPos="58000" dir="5400000" sy="-100000" algn="bl" rotWithShape="0"/>
                </a:effectLst>
                <a:latin typeface="Lucida Bright" panose="02040602050505020304" pitchFamily="18" charset="0"/>
                <a:cs typeface="Arial" charset="0"/>
              </a:rPr>
              <a:t>The</a:t>
            </a:r>
            <a:r>
              <a:rPr lang="es-ES" sz="2800" i="1" kern="10" dirty="0" smtClean="0">
                <a:ln w="9525">
                  <a:noFill/>
                  <a:round/>
                  <a:headEnd/>
                  <a:tailEnd/>
                </a:ln>
                <a:gradFill rotWithShape="1">
                  <a:gsLst>
                    <a:gs pos="0">
                      <a:srgbClr val="FFFFFF"/>
                    </a:gs>
                    <a:gs pos="100000">
                      <a:srgbClr val="767676"/>
                    </a:gs>
                  </a:gsLst>
                  <a:path path="rect">
                    <a:fillToRect l="50000" t="50000" r="50000" b="50000"/>
                  </a:path>
                </a:gradFill>
                <a:effectLst>
                  <a:prstShdw prst="shdw17" dist="17961" dir="13500000">
                    <a:srgbClr val="999999"/>
                  </a:prstShdw>
                  <a:reflection blurRad="6350" stA="60000" endA="900" endPos="58000" dir="5400000" sy="-100000" algn="bl" rotWithShape="0"/>
                </a:effectLst>
                <a:latin typeface="Lucida Bright" panose="02040602050505020304" pitchFamily="18" charset="0"/>
                <a:cs typeface="Arial" charset="0"/>
              </a:rPr>
              <a:t> </a:t>
            </a:r>
            <a:r>
              <a:rPr lang="es-ES" sz="2800" i="1" kern="10" dirty="0" err="1" smtClean="0">
                <a:ln w="9525">
                  <a:noFill/>
                  <a:round/>
                  <a:headEnd/>
                  <a:tailEnd/>
                </a:ln>
                <a:gradFill rotWithShape="1">
                  <a:gsLst>
                    <a:gs pos="0">
                      <a:srgbClr val="FFFFFF"/>
                    </a:gs>
                    <a:gs pos="100000">
                      <a:srgbClr val="767676"/>
                    </a:gs>
                  </a:gsLst>
                  <a:path path="rect">
                    <a:fillToRect l="50000" t="50000" r="50000" b="50000"/>
                  </a:path>
                </a:gradFill>
                <a:effectLst>
                  <a:prstShdw prst="shdw17" dist="17961" dir="13500000">
                    <a:srgbClr val="999999"/>
                  </a:prstShdw>
                  <a:reflection blurRad="6350" stA="60000" endA="900" endPos="58000" dir="5400000" sy="-100000" algn="bl" rotWithShape="0"/>
                </a:effectLst>
                <a:latin typeface="Lucida Bright" panose="02040602050505020304" pitchFamily="18" charset="0"/>
                <a:cs typeface="Arial" charset="0"/>
              </a:rPr>
              <a:t>Meaning</a:t>
            </a:r>
            <a:r>
              <a:rPr lang="es-ES" sz="2800" i="1" kern="10" dirty="0" smtClean="0">
                <a:ln w="9525">
                  <a:noFill/>
                  <a:round/>
                  <a:headEnd/>
                  <a:tailEnd/>
                </a:ln>
                <a:gradFill rotWithShape="1">
                  <a:gsLst>
                    <a:gs pos="0">
                      <a:srgbClr val="FFFFFF"/>
                    </a:gs>
                    <a:gs pos="100000">
                      <a:srgbClr val="767676"/>
                    </a:gs>
                  </a:gsLst>
                  <a:path path="rect">
                    <a:fillToRect l="50000" t="50000" r="50000" b="50000"/>
                  </a:path>
                </a:gradFill>
                <a:effectLst>
                  <a:prstShdw prst="shdw17" dist="17961" dir="13500000">
                    <a:srgbClr val="999999"/>
                  </a:prstShdw>
                  <a:reflection blurRad="6350" stA="60000" endA="900" endPos="58000" dir="5400000" sy="-100000" algn="bl" rotWithShape="0"/>
                </a:effectLst>
                <a:latin typeface="Lucida Bright" panose="02040602050505020304" pitchFamily="18" charset="0"/>
                <a:cs typeface="Arial" charset="0"/>
              </a:rPr>
              <a:t> </a:t>
            </a:r>
            <a:r>
              <a:rPr lang="es-ES" sz="2800" i="1" kern="10" dirty="0">
                <a:ln w="9525">
                  <a:noFill/>
                  <a:round/>
                  <a:headEnd/>
                  <a:tailEnd/>
                </a:ln>
                <a:gradFill rotWithShape="1">
                  <a:gsLst>
                    <a:gs pos="0">
                      <a:srgbClr val="FFFFFF"/>
                    </a:gs>
                    <a:gs pos="100000">
                      <a:srgbClr val="767676"/>
                    </a:gs>
                  </a:gsLst>
                  <a:path path="rect">
                    <a:fillToRect l="50000" t="50000" r="50000" b="50000"/>
                  </a:path>
                </a:gradFill>
                <a:effectLst>
                  <a:prstShdw prst="shdw17" dist="17961" dir="13500000">
                    <a:srgbClr val="999999"/>
                  </a:prstShdw>
                  <a:reflection blurRad="6350" stA="60000" endA="900" endPos="58000" dir="5400000" sy="-100000" algn="bl" rotWithShape="0"/>
                </a:effectLst>
                <a:latin typeface="Lucida Bright" panose="02040602050505020304" pitchFamily="18" charset="0"/>
                <a:cs typeface="Arial" charset="0"/>
              </a:rPr>
              <a:t>( </a:t>
            </a:r>
            <a:r>
              <a:rPr lang="es-ES" sz="2800" i="1" kern="10" dirty="0" smtClean="0">
                <a:ln w="9525">
                  <a:noFill/>
                  <a:round/>
                  <a:headEnd/>
                  <a:tailEnd/>
                </a:ln>
                <a:gradFill rotWithShape="1">
                  <a:gsLst>
                    <a:gs pos="0">
                      <a:srgbClr val="FFFFFF"/>
                    </a:gs>
                    <a:gs pos="100000">
                      <a:srgbClr val="767676"/>
                    </a:gs>
                  </a:gsLst>
                  <a:path path="rect">
                    <a:fillToRect l="50000" t="50000" r="50000" b="50000"/>
                  </a:path>
                </a:gradFill>
                <a:effectLst>
                  <a:prstShdw prst="shdw17" dist="17961" dir="13500000">
                    <a:srgbClr val="999999"/>
                  </a:prstShdw>
                  <a:reflection blurRad="6350" stA="60000" endA="900" endPos="58000" dir="5400000" sy="-100000" algn="bl" rotWithShape="0"/>
                </a:effectLst>
                <a:latin typeface="Lucida Bright" panose="02040602050505020304" pitchFamily="18" charset="0"/>
                <a:cs typeface="Arial" charset="0"/>
              </a:rPr>
              <a:t>John </a:t>
            </a:r>
            <a:r>
              <a:rPr lang="es-ES" sz="2800" i="1" kern="10" dirty="0" err="1" smtClean="0">
                <a:ln w="9525">
                  <a:noFill/>
                  <a:round/>
                  <a:headEnd/>
                  <a:tailEnd/>
                </a:ln>
                <a:gradFill rotWithShape="1">
                  <a:gsLst>
                    <a:gs pos="0">
                      <a:srgbClr val="FFFFFF"/>
                    </a:gs>
                    <a:gs pos="100000">
                      <a:srgbClr val="767676"/>
                    </a:gs>
                  </a:gsLst>
                  <a:path path="rect">
                    <a:fillToRect l="50000" t="50000" r="50000" b="50000"/>
                  </a:path>
                </a:gradFill>
                <a:effectLst>
                  <a:prstShdw prst="shdw17" dist="17961" dir="13500000">
                    <a:srgbClr val="999999"/>
                  </a:prstShdw>
                  <a:reflection blurRad="6350" stA="60000" endA="900" endPos="58000" dir="5400000" sy="-100000" algn="bl" rotWithShape="0"/>
                </a:effectLst>
                <a:latin typeface="Lucida Bright" panose="02040602050505020304" pitchFamily="18" charset="0"/>
                <a:cs typeface="Arial" charset="0"/>
              </a:rPr>
              <a:t>Socoloff</a:t>
            </a:r>
            <a:r>
              <a:rPr lang="es-ES" sz="2800" i="1" kern="10" dirty="0" smtClean="0">
                <a:ln w="9525">
                  <a:noFill/>
                  <a:round/>
                  <a:headEnd/>
                  <a:tailEnd/>
                </a:ln>
                <a:gradFill rotWithShape="1">
                  <a:gsLst>
                    <a:gs pos="0">
                      <a:srgbClr val="FFFFFF"/>
                    </a:gs>
                    <a:gs pos="100000">
                      <a:srgbClr val="767676"/>
                    </a:gs>
                  </a:gsLst>
                  <a:path path="rect">
                    <a:fillToRect l="50000" t="50000" r="50000" b="50000"/>
                  </a:path>
                </a:gradFill>
                <a:effectLst>
                  <a:prstShdw prst="shdw17" dist="17961" dir="13500000">
                    <a:srgbClr val="999999"/>
                  </a:prstShdw>
                  <a:reflection blurRad="6350" stA="60000" endA="900" endPos="58000" dir="5400000" sy="-100000" algn="bl" rotWithShape="0"/>
                </a:effectLst>
                <a:latin typeface="Lucida Bright" panose="02040602050505020304" pitchFamily="18" charset="0"/>
                <a:cs typeface="Arial" charset="0"/>
              </a:rPr>
              <a:t> </a:t>
            </a:r>
            <a:r>
              <a:rPr lang="es-ES" sz="2800" i="1" kern="10" dirty="0">
                <a:ln w="9525">
                  <a:noFill/>
                  <a:round/>
                  <a:headEnd/>
                  <a:tailEnd/>
                </a:ln>
                <a:gradFill rotWithShape="1">
                  <a:gsLst>
                    <a:gs pos="0">
                      <a:srgbClr val="FFFFFF"/>
                    </a:gs>
                    <a:gs pos="100000">
                      <a:srgbClr val="767676"/>
                    </a:gs>
                  </a:gsLst>
                  <a:path path="rect">
                    <a:fillToRect l="50000" t="50000" r="50000" b="50000"/>
                  </a:path>
                </a:gradFill>
                <a:effectLst>
                  <a:prstShdw prst="shdw17" dist="17961" dir="13500000">
                    <a:srgbClr val="999999"/>
                  </a:prstShdw>
                  <a:reflection blurRad="6350" stA="60000" endA="900" endPos="58000" dir="5400000" sy="-100000" algn="bl" rotWithShape="0"/>
                </a:effectLst>
                <a:latin typeface="Lucida Bright" panose="02040602050505020304" pitchFamily="18" charset="0"/>
                <a:cs typeface="Arial" charset="0"/>
              </a:rPr>
              <a:t>)  </a:t>
            </a:r>
          </a:p>
        </p:txBody>
      </p:sp>
    </p:spTree>
  </p:cSld>
  <p:clrMapOvr>
    <a:masterClrMapping/>
  </p:clrMapOvr>
  <mc:AlternateContent xmlns:mc="http://schemas.openxmlformats.org/markup-compatibility/2006">
    <mc:Choice xmlns:p14="http://schemas.microsoft.com/office/powerpoint/2010/main" Requires="p14">
      <p:transition spd="slow" p14:dur="2250" advTm="20000">
        <p:split orient="vert"/>
      </p:transition>
    </mc:Choice>
    <mc:Fallback>
      <p:transition spd="slow" advTm="20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71682"/>
                                        </p:tgtEl>
                                        <p:attrNameLst>
                                          <p:attrName>style.visibility</p:attrName>
                                        </p:attrNameLst>
                                      </p:cBhvr>
                                      <p:to>
                                        <p:strVal val="visible"/>
                                      </p:to>
                                    </p:set>
                                    <p:animEffect transition="in" filter="fade">
                                      <p:cBhvr>
                                        <p:cTn id="7" dur="2000"/>
                                        <p:tgtEl>
                                          <p:spTgt spid="71682"/>
                                        </p:tgtEl>
                                      </p:cBhvr>
                                    </p:animEffect>
                                    <p:anim calcmode="lin" valueType="num">
                                      <p:cBhvr>
                                        <p:cTn id="8" dur="2000" fill="hold"/>
                                        <p:tgtEl>
                                          <p:spTgt spid="71682"/>
                                        </p:tgtEl>
                                        <p:attrNameLst>
                                          <p:attrName>ppt_x</p:attrName>
                                        </p:attrNameLst>
                                      </p:cBhvr>
                                      <p:tavLst>
                                        <p:tav tm="0">
                                          <p:val>
                                            <p:strVal val="#ppt_x"/>
                                          </p:val>
                                        </p:tav>
                                        <p:tav tm="100000">
                                          <p:val>
                                            <p:strVal val="#ppt_x"/>
                                          </p:val>
                                        </p:tav>
                                      </p:tavLst>
                                    </p:anim>
                                    <p:anim calcmode="lin" valueType="num">
                                      <p:cBhvr>
                                        <p:cTn id="9" dur="2000" fill="hold"/>
                                        <p:tgtEl>
                                          <p:spTgt spid="7168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 presetClass="entr" presetSubtype="4" fill="hold" nodeType="afterEffect">
                                  <p:stCondLst>
                                    <p:cond delay="500"/>
                                  </p:stCondLst>
                                  <p:childTnLst>
                                    <p:set>
                                      <p:cBhvr>
                                        <p:cTn id="12" dur="1" fill="hold">
                                          <p:stCondLst>
                                            <p:cond delay="0"/>
                                          </p:stCondLst>
                                        </p:cTn>
                                        <p:tgtEl>
                                          <p:spTgt spid="71683"/>
                                        </p:tgtEl>
                                        <p:attrNameLst>
                                          <p:attrName>style.visibility</p:attrName>
                                        </p:attrNameLst>
                                      </p:cBhvr>
                                      <p:to>
                                        <p:strVal val="visible"/>
                                      </p:to>
                                    </p:set>
                                    <p:anim calcmode="lin" valueType="num">
                                      <p:cBhvr additive="base">
                                        <p:cTn id="13" dur="2000" fill="hold"/>
                                        <p:tgtEl>
                                          <p:spTgt spid="71683"/>
                                        </p:tgtEl>
                                        <p:attrNameLst>
                                          <p:attrName>ppt_x</p:attrName>
                                        </p:attrNameLst>
                                      </p:cBhvr>
                                      <p:tavLst>
                                        <p:tav tm="0">
                                          <p:val>
                                            <p:strVal val="#ppt_x"/>
                                          </p:val>
                                        </p:tav>
                                        <p:tav tm="100000">
                                          <p:val>
                                            <p:strVal val="#ppt_x"/>
                                          </p:val>
                                        </p:tav>
                                      </p:tavLst>
                                    </p:anim>
                                    <p:anim calcmode="lin" valueType="num">
                                      <p:cBhvr additive="base">
                                        <p:cTn id="14" dur="2000" fill="hold"/>
                                        <p:tgtEl>
                                          <p:spTgt spid="71683"/>
                                        </p:tgtEl>
                                        <p:attrNameLst>
                                          <p:attrName>ppt_y</p:attrName>
                                        </p:attrNameLst>
                                      </p:cBhvr>
                                      <p:tavLst>
                                        <p:tav tm="0">
                                          <p:val>
                                            <p:strVal val="1+#ppt_h/2"/>
                                          </p:val>
                                        </p:tav>
                                        <p:tav tm="100000">
                                          <p:val>
                                            <p:strVal val="#ppt_y"/>
                                          </p:val>
                                        </p:tav>
                                      </p:tavLst>
                                    </p:anim>
                                  </p:childTnLst>
                                </p:cTn>
                              </p:par>
                              <p:par>
                                <p:cTn id="15" presetID="19" presetClass="entr" presetSubtype="10" fill="hold" nodeType="withEffect">
                                  <p:stCondLst>
                                    <p:cond delay="500"/>
                                  </p:stCondLst>
                                  <p:childTnLst>
                                    <p:set>
                                      <p:cBhvr>
                                        <p:cTn id="16" dur="1" fill="hold">
                                          <p:stCondLst>
                                            <p:cond delay="0"/>
                                          </p:stCondLst>
                                        </p:cTn>
                                        <p:tgtEl>
                                          <p:spTgt spid="71683"/>
                                        </p:tgtEl>
                                        <p:attrNameLst>
                                          <p:attrName>style.visibility</p:attrName>
                                        </p:attrNameLst>
                                      </p:cBhvr>
                                      <p:to>
                                        <p:strVal val="visible"/>
                                      </p:to>
                                    </p:set>
                                    <p:anim calcmode="lin" valueType="num">
                                      <p:cBhvr>
                                        <p:cTn id="17" dur="2000" fill="hold"/>
                                        <p:tgtEl>
                                          <p:spTgt spid="71683"/>
                                        </p:tgtEl>
                                        <p:attrNameLst>
                                          <p:attrName>ppt_w</p:attrName>
                                        </p:attrNameLst>
                                      </p:cBhvr>
                                      <p:tavLst>
                                        <p:tav tm="0" fmla="#ppt_w*sin(2.5*pi*$)">
                                          <p:val>
                                            <p:fltVal val="0"/>
                                          </p:val>
                                        </p:tav>
                                        <p:tav tm="100000">
                                          <p:val>
                                            <p:fltVal val="1"/>
                                          </p:val>
                                        </p:tav>
                                      </p:tavLst>
                                    </p:anim>
                                    <p:anim calcmode="lin" valueType="num">
                                      <p:cBhvr>
                                        <p:cTn id="18" dur="2000" fill="hold"/>
                                        <p:tgtEl>
                                          <p:spTgt spid="71683"/>
                                        </p:tgtEl>
                                        <p:attrNameLst>
                                          <p:attrName>ppt_h</p:attrName>
                                        </p:attrNameLst>
                                      </p:cBhvr>
                                      <p:tavLst>
                                        <p:tav tm="0">
                                          <p:val>
                                            <p:strVal val="#ppt_h"/>
                                          </p:val>
                                        </p:tav>
                                        <p:tav tm="100000">
                                          <p:val>
                                            <p:strVal val="#ppt_h"/>
                                          </p:val>
                                        </p:tav>
                                      </p:tavLst>
                                    </p:anim>
                                  </p:childTnLst>
                                </p:cTn>
                              </p:par>
                            </p:childTnLst>
                          </p:cTn>
                        </p:par>
                        <p:par>
                          <p:cTn id="19" fill="hold">
                            <p:stCondLst>
                              <p:cond delay="4500"/>
                            </p:stCondLst>
                            <p:childTnLst>
                              <p:par>
                                <p:cTn id="20" presetID="42" presetClass="entr" presetSubtype="0" fill="hold" nodeType="afterEffect">
                                  <p:stCondLst>
                                    <p:cond delay="500"/>
                                  </p:stCondLst>
                                  <p:childTnLst>
                                    <p:set>
                                      <p:cBhvr>
                                        <p:cTn id="21" dur="1" fill="hold">
                                          <p:stCondLst>
                                            <p:cond delay="0"/>
                                          </p:stCondLst>
                                        </p:cTn>
                                        <p:tgtEl>
                                          <p:spTgt spid="71684"/>
                                        </p:tgtEl>
                                        <p:attrNameLst>
                                          <p:attrName>style.visibility</p:attrName>
                                        </p:attrNameLst>
                                      </p:cBhvr>
                                      <p:to>
                                        <p:strVal val="visible"/>
                                      </p:to>
                                    </p:set>
                                    <p:animEffect transition="in" filter="fade">
                                      <p:cBhvr>
                                        <p:cTn id="22" dur="2000"/>
                                        <p:tgtEl>
                                          <p:spTgt spid="71684"/>
                                        </p:tgtEl>
                                      </p:cBhvr>
                                    </p:animEffect>
                                    <p:anim calcmode="lin" valueType="num">
                                      <p:cBhvr>
                                        <p:cTn id="23" dur="2000" fill="hold"/>
                                        <p:tgtEl>
                                          <p:spTgt spid="71684"/>
                                        </p:tgtEl>
                                        <p:attrNameLst>
                                          <p:attrName>ppt_x</p:attrName>
                                        </p:attrNameLst>
                                      </p:cBhvr>
                                      <p:tavLst>
                                        <p:tav tm="0">
                                          <p:val>
                                            <p:strVal val="#ppt_x"/>
                                          </p:val>
                                        </p:tav>
                                        <p:tav tm="100000">
                                          <p:val>
                                            <p:strVal val="#ppt_x"/>
                                          </p:val>
                                        </p:tav>
                                      </p:tavLst>
                                    </p:anim>
                                    <p:anim calcmode="lin" valueType="num">
                                      <p:cBhvr>
                                        <p:cTn id="24" dur="2000" fill="hold"/>
                                        <p:tgtEl>
                                          <p:spTgt spid="71684"/>
                                        </p:tgtEl>
                                        <p:attrNameLst>
                                          <p:attrName>ppt_y</p:attrName>
                                        </p:attrNameLst>
                                      </p:cBhvr>
                                      <p:tavLst>
                                        <p:tav tm="0">
                                          <p:val>
                                            <p:strVal val="#ppt_y+.1"/>
                                          </p:val>
                                        </p:tav>
                                        <p:tav tm="100000">
                                          <p:val>
                                            <p:strVal val="#ppt_y"/>
                                          </p:val>
                                        </p:tav>
                                      </p:tavLst>
                                    </p:anim>
                                  </p:childTnLst>
                                </p:cTn>
                              </p:par>
                            </p:childTnLst>
                          </p:cTn>
                        </p:par>
                        <p:par>
                          <p:cTn id="25" fill="hold">
                            <p:stCondLst>
                              <p:cond delay="7000"/>
                            </p:stCondLst>
                            <p:childTnLst>
                              <p:par>
                                <p:cTn id="26" presetID="23" presetClass="entr" presetSubtype="16" fill="hold" nodeType="afterEffect">
                                  <p:stCondLst>
                                    <p:cond delay="500"/>
                                  </p:stCondLst>
                                  <p:childTnLst>
                                    <p:set>
                                      <p:cBhvr>
                                        <p:cTn id="27" dur="1" fill="hold">
                                          <p:stCondLst>
                                            <p:cond delay="0"/>
                                          </p:stCondLst>
                                        </p:cTn>
                                        <p:tgtEl>
                                          <p:spTgt spid="12"/>
                                        </p:tgtEl>
                                        <p:attrNameLst>
                                          <p:attrName>style.visibility</p:attrName>
                                        </p:attrNameLst>
                                      </p:cBhvr>
                                      <p:to>
                                        <p:strVal val="visible"/>
                                      </p:to>
                                    </p:set>
                                    <p:anim calcmode="lin" valueType="num">
                                      <p:cBhvr>
                                        <p:cTn id="28" dur="2000" fill="hold"/>
                                        <p:tgtEl>
                                          <p:spTgt spid="12"/>
                                        </p:tgtEl>
                                        <p:attrNameLst>
                                          <p:attrName>ppt_w</p:attrName>
                                        </p:attrNameLst>
                                      </p:cBhvr>
                                      <p:tavLst>
                                        <p:tav tm="0">
                                          <p:val>
                                            <p:fltVal val="0"/>
                                          </p:val>
                                        </p:tav>
                                        <p:tav tm="100000">
                                          <p:val>
                                            <p:strVal val="#ppt_w"/>
                                          </p:val>
                                        </p:tav>
                                      </p:tavLst>
                                    </p:anim>
                                    <p:anim calcmode="lin" valueType="num">
                                      <p:cBhvr>
                                        <p:cTn id="29" dur="2000" fill="hold"/>
                                        <p:tgtEl>
                                          <p:spTgt spid="12"/>
                                        </p:tgtEl>
                                        <p:attrNameLst>
                                          <p:attrName>ppt_h</p:attrName>
                                        </p:attrNameLst>
                                      </p:cBhvr>
                                      <p:tavLst>
                                        <p:tav tm="0">
                                          <p:val>
                                            <p:fltVal val="0"/>
                                          </p:val>
                                        </p:tav>
                                        <p:tav tm="100000">
                                          <p:val>
                                            <p:strVal val="#ppt_h"/>
                                          </p:val>
                                        </p:tav>
                                      </p:tavLst>
                                    </p:anim>
                                  </p:childTnLst>
                                </p:cTn>
                              </p:par>
                            </p:childTnLst>
                          </p:cTn>
                        </p:par>
                        <p:par>
                          <p:cTn id="30" fill="hold">
                            <p:stCondLst>
                              <p:cond delay="9500"/>
                            </p:stCondLst>
                            <p:childTnLst>
                              <p:par>
                                <p:cTn id="31" presetID="23" presetClass="entr" presetSubtype="16" fill="hold" nodeType="afterEffect">
                                  <p:stCondLst>
                                    <p:cond delay="500"/>
                                  </p:stCondLst>
                                  <p:childTnLst>
                                    <p:set>
                                      <p:cBhvr>
                                        <p:cTn id="32" dur="1" fill="hold">
                                          <p:stCondLst>
                                            <p:cond delay="0"/>
                                          </p:stCondLst>
                                        </p:cTn>
                                        <p:tgtEl>
                                          <p:spTgt spid="71685"/>
                                        </p:tgtEl>
                                        <p:attrNameLst>
                                          <p:attrName>style.visibility</p:attrName>
                                        </p:attrNameLst>
                                      </p:cBhvr>
                                      <p:to>
                                        <p:strVal val="visible"/>
                                      </p:to>
                                    </p:set>
                                    <p:anim calcmode="lin" valueType="num">
                                      <p:cBhvr>
                                        <p:cTn id="33" dur="2000" fill="hold"/>
                                        <p:tgtEl>
                                          <p:spTgt spid="71685"/>
                                        </p:tgtEl>
                                        <p:attrNameLst>
                                          <p:attrName>ppt_w</p:attrName>
                                        </p:attrNameLst>
                                      </p:cBhvr>
                                      <p:tavLst>
                                        <p:tav tm="0">
                                          <p:val>
                                            <p:fltVal val="0"/>
                                          </p:val>
                                        </p:tav>
                                        <p:tav tm="100000">
                                          <p:val>
                                            <p:strVal val="#ppt_w"/>
                                          </p:val>
                                        </p:tav>
                                      </p:tavLst>
                                    </p:anim>
                                    <p:anim calcmode="lin" valueType="num">
                                      <p:cBhvr>
                                        <p:cTn id="34" dur="2000" fill="hold"/>
                                        <p:tgtEl>
                                          <p:spTgt spid="71685"/>
                                        </p:tgtEl>
                                        <p:attrNameLst>
                                          <p:attrName>ppt_h</p:attrName>
                                        </p:attrNameLst>
                                      </p:cBhvr>
                                      <p:tavLst>
                                        <p:tav tm="0">
                                          <p:val>
                                            <p:fltVal val="0"/>
                                          </p:val>
                                        </p:tav>
                                        <p:tav tm="100000">
                                          <p:val>
                                            <p:strVal val="#ppt_h"/>
                                          </p:val>
                                        </p:tav>
                                      </p:tavLst>
                                    </p:anim>
                                  </p:childTnLst>
                                </p:cTn>
                              </p:par>
                            </p:childTnLst>
                          </p:cTn>
                        </p:par>
                        <p:par>
                          <p:cTn id="35" fill="hold">
                            <p:stCondLst>
                              <p:cond delay="12000"/>
                            </p:stCondLst>
                            <p:childTnLst>
                              <p:par>
                                <p:cTn id="36" presetID="34" presetClass="entr" presetSubtype="0" fill="hold" nodeType="afterEffect">
                                  <p:stCondLst>
                                    <p:cond delay="500"/>
                                  </p:stCondLst>
                                  <p:childTnLst>
                                    <p:set>
                                      <p:cBhvr>
                                        <p:cTn id="37" dur="1" fill="hold">
                                          <p:stCondLst>
                                            <p:cond delay="0"/>
                                          </p:stCondLst>
                                        </p:cTn>
                                        <p:tgtEl>
                                          <p:spTgt spid="71686"/>
                                        </p:tgtEl>
                                        <p:attrNameLst>
                                          <p:attrName>style.visibility</p:attrName>
                                        </p:attrNameLst>
                                      </p:cBhvr>
                                      <p:to>
                                        <p:strVal val="visible"/>
                                      </p:to>
                                    </p:set>
                                    <p:anim from="(-#ppt_w/2)" to="(#ppt_x)" calcmode="lin" valueType="num">
                                      <p:cBhvr>
                                        <p:cTn id="38" dur="1200" fill="hold">
                                          <p:stCondLst>
                                            <p:cond delay="0"/>
                                          </p:stCondLst>
                                        </p:cTn>
                                        <p:tgtEl>
                                          <p:spTgt spid="71686"/>
                                        </p:tgtEl>
                                        <p:attrNameLst>
                                          <p:attrName>ppt_x</p:attrName>
                                        </p:attrNameLst>
                                      </p:cBhvr>
                                    </p:anim>
                                    <p:anim from="0" to="-1.0" calcmode="lin" valueType="num">
                                      <p:cBhvr>
                                        <p:cTn id="39" dur="400" decel="50000" autoRev="1" fill="hold">
                                          <p:stCondLst>
                                            <p:cond delay="1200"/>
                                          </p:stCondLst>
                                        </p:cTn>
                                        <p:tgtEl>
                                          <p:spTgt spid="71686"/>
                                        </p:tgtEl>
                                        <p:attrNameLst>
                                          <p:attrName>xshear</p:attrName>
                                        </p:attrNameLst>
                                      </p:cBhvr>
                                    </p:anim>
                                    <p:animScale>
                                      <p:cBhvr>
                                        <p:cTn id="40" dur="400" decel="100000" autoRev="1" fill="hold">
                                          <p:stCondLst>
                                            <p:cond delay="1200"/>
                                          </p:stCondLst>
                                        </p:cTn>
                                        <p:tgtEl>
                                          <p:spTgt spid="71686"/>
                                        </p:tgtEl>
                                      </p:cBhvr>
                                      <p:from x="100000" y="100000"/>
                                      <p:to x="80000" y="100000"/>
                                    </p:animScale>
                                    <p:anim by="(#ppt_h/3+#ppt_w*0.1)" calcmode="lin" valueType="num">
                                      <p:cBhvr additive="sum">
                                        <p:cTn id="41" dur="400" decel="100000" autoRev="1" fill="hold">
                                          <p:stCondLst>
                                            <p:cond delay="1200"/>
                                          </p:stCondLst>
                                        </p:cTn>
                                        <p:tgtEl>
                                          <p:spTgt spid="71686"/>
                                        </p:tgtEl>
                                        <p:attrNameLst>
                                          <p:attrName>ppt_x</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71682"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p>
            <a:endParaRPr lang="es-ES">
              <a:solidFill>
                <a:srgbClr val="000000"/>
              </a:solidFill>
            </a:endParaRPr>
          </a:p>
        </p:txBody>
      </p:sp>
      <p:sp>
        <p:nvSpPr>
          <p:cNvPr id="71683" name="Rectangle 5"/>
          <p:cNvSpPr>
            <a:spLocks noChangeArrowheads="1"/>
          </p:cNvSpPr>
          <p:nvPr/>
        </p:nvSpPr>
        <p:spPr bwMode="auto">
          <a:xfrm>
            <a:off x="0" y="1524000"/>
            <a:ext cx="9144000" cy="4191000"/>
          </a:xfrm>
          <a:prstGeom prst="rect">
            <a:avLst/>
          </a:prstGeom>
          <a:solidFill>
            <a:srgbClr val="B6E8FC"/>
          </a:solidFill>
          <a:ln w="9525">
            <a:noFill/>
            <a:miter lim="800000"/>
            <a:headEnd/>
            <a:tailEnd/>
          </a:ln>
        </p:spPr>
        <p:txBody>
          <a:bodyPr wrap="none" anchor="ctr"/>
          <a:lstStyle/>
          <a:p>
            <a:pPr algn="ctr"/>
            <a:endParaRPr lang="es-ES">
              <a:solidFill>
                <a:srgbClr val="000000"/>
              </a:solidFill>
            </a:endParaRPr>
          </a:p>
        </p:txBody>
      </p:sp>
      <p:pic>
        <p:nvPicPr>
          <p:cNvPr id="71684"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301750"/>
          </a:xfrm>
          <a:prstGeom prst="rect">
            <a:avLst/>
          </a:prstGeom>
          <a:noFill/>
          <a:ln w="9525">
            <a:noFill/>
            <a:miter lim="800000"/>
            <a:headEnd/>
            <a:tailEnd/>
          </a:ln>
        </p:spPr>
      </p:pic>
      <p:sp>
        <p:nvSpPr>
          <p:cNvPr id="71685" name="Text Box 8"/>
          <p:cNvSpPr txBox="1">
            <a:spLocks noChangeArrowheads="1"/>
          </p:cNvSpPr>
          <p:nvPr/>
        </p:nvSpPr>
        <p:spPr bwMode="auto">
          <a:xfrm>
            <a:off x="0" y="1587500"/>
            <a:ext cx="9144000" cy="2370138"/>
          </a:xfrm>
          <a:prstGeom prst="rect">
            <a:avLst/>
          </a:prstGeom>
          <a:noFill/>
          <a:ln w="9525">
            <a:noFill/>
            <a:miter lim="800000"/>
            <a:headEnd/>
            <a:tailEnd/>
          </a:ln>
        </p:spPr>
        <p:txBody>
          <a:bodyPr>
            <a:spAutoFit/>
          </a:bodyPr>
          <a:lstStyle/>
          <a:p>
            <a:pPr algn="ctr">
              <a:spcBef>
                <a:spcPct val="50000"/>
              </a:spcBef>
            </a:pPr>
            <a:r>
              <a:rPr lang="es-ES" sz="6000" b="1">
                <a:solidFill>
                  <a:srgbClr val="000000"/>
                </a:solidFill>
                <a:latin typeface="Kristen ITC" pitchFamily="66" charset="0"/>
              </a:rPr>
              <a:t>¿Te ha gustado?</a:t>
            </a:r>
            <a:r>
              <a:rPr lang="es-ES" sz="4800">
                <a:solidFill>
                  <a:srgbClr val="000000"/>
                </a:solidFill>
                <a:latin typeface="Kristen ITC" pitchFamily="66" charset="0"/>
              </a:rPr>
              <a:t> </a:t>
            </a:r>
            <a:br>
              <a:rPr lang="es-ES" sz="4800">
                <a:solidFill>
                  <a:srgbClr val="000000"/>
                </a:solidFill>
                <a:latin typeface="Kristen ITC" pitchFamily="66" charset="0"/>
              </a:rPr>
            </a:br>
            <a:r>
              <a:rPr lang="es-ES" sz="4400">
                <a:solidFill>
                  <a:srgbClr val="000000"/>
                </a:solidFill>
                <a:latin typeface="Kristen ITC" pitchFamily="66" charset="0"/>
              </a:rPr>
              <a:t>Puedes ver más entrando </a:t>
            </a:r>
            <a:br>
              <a:rPr lang="es-ES" sz="4400">
                <a:solidFill>
                  <a:srgbClr val="000000"/>
                </a:solidFill>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71686" name="Text Box 11"/>
          <p:cNvSpPr txBox="1">
            <a:spLocks noChangeArrowheads="1"/>
          </p:cNvSpPr>
          <p:nvPr/>
        </p:nvSpPr>
        <p:spPr bwMode="auto">
          <a:xfrm>
            <a:off x="1143000" y="3937000"/>
            <a:ext cx="2667000" cy="1892300"/>
          </a:xfrm>
          <a:prstGeom prst="rect">
            <a:avLst/>
          </a:prstGeom>
          <a:noFill/>
          <a:ln w="19050">
            <a:noFill/>
            <a:prstDash val="sysDot"/>
            <a:miter lim="800000"/>
            <a:headEnd/>
            <a:tailEnd/>
          </a:ln>
        </p:spPr>
        <p:txBody>
          <a:bodyPr>
            <a:spAutoFit/>
          </a:bodyPr>
          <a:lstStyle/>
          <a:p>
            <a:pPr algn="ctr">
              <a:spcBef>
                <a:spcPct val="50000"/>
              </a:spcBef>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71687" name="Picture 10" descr="email">
            <a:hlinkClick r:id="rId4"/>
          </p:cNvPr>
          <p:cNvPicPr>
            <a:picLocks noChangeAspect="1" noChangeArrowheads="1"/>
          </p:cNvPicPr>
          <p:nvPr/>
        </p:nvPicPr>
        <p:blipFill>
          <a:blip r:embed="rId5" cstate="print"/>
          <a:srcRect/>
          <a:stretch>
            <a:fillRect/>
          </a:stretch>
        </p:blipFill>
        <p:spPr bwMode="auto">
          <a:xfrm>
            <a:off x="5638800" y="3492500"/>
            <a:ext cx="2362200" cy="1968500"/>
          </a:xfrm>
          <a:prstGeom prst="rect">
            <a:avLst/>
          </a:prstGeom>
          <a:noFill/>
          <a:ln w="9525">
            <a:noFill/>
            <a:miter lim="800000"/>
            <a:headEnd/>
            <a:tailEnd/>
          </a:ln>
        </p:spPr>
      </p:pic>
      <p:pic>
        <p:nvPicPr>
          <p:cNvPr id="71688" name="Picture 17" descr="flechas-8"/>
          <p:cNvPicPr>
            <a:picLocks noChangeAspect="1" noChangeArrowheads="1"/>
          </p:cNvPicPr>
          <p:nvPr/>
        </p:nvPicPr>
        <p:blipFill>
          <a:blip r:embed="rId6" cstate="print"/>
          <a:srcRect/>
          <a:stretch>
            <a:fillRect/>
          </a:stretch>
        </p:blipFill>
        <p:spPr bwMode="auto">
          <a:xfrm>
            <a:off x="4038600" y="4064000"/>
            <a:ext cx="1219200" cy="825500"/>
          </a:xfrm>
          <a:prstGeom prst="rect">
            <a:avLst/>
          </a:prstGeom>
          <a:noFill/>
          <a:ln w="9525">
            <a:noFill/>
            <a:miter lim="800000"/>
            <a:headEnd/>
            <a:tailEnd/>
          </a:ln>
        </p:spPr>
      </p:pic>
      <p:pic>
        <p:nvPicPr>
          <p:cNvPr id="71689" name="Picture 21" descr="facebook-icon">
            <a:hlinkClick r:id="rId7"/>
          </p:cNvPr>
          <p:cNvPicPr>
            <a:picLocks noChangeAspect="1" noChangeArrowheads="1"/>
          </p:cNvPicPr>
          <p:nvPr/>
        </p:nvPicPr>
        <p:blipFill>
          <a:blip r:embed="rId8" cstate="print"/>
          <a:srcRect/>
          <a:stretch>
            <a:fillRect/>
          </a:stretch>
        </p:blipFill>
        <p:spPr bwMode="auto">
          <a:xfrm>
            <a:off x="0" y="2476500"/>
            <a:ext cx="533400" cy="444500"/>
          </a:xfrm>
          <a:prstGeom prst="rect">
            <a:avLst/>
          </a:prstGeom>
          <a:noFill/>
          <a:ln w="9525">
            <a:noFill/>
            <a:miter lim="800000"/>
            <a:headEnd/>
            <a:tailEnd/>
          </a:ln>
        </p:spPr>
      </p:pic>
      <p:pic>
        <p:nvPicPr>
          <p:cNvPr id="71690" name="Picture 22" descr="twitter-icon">
            <a:hlinkClick r:id="rId9"/>
          </p:cNvPr>
          <p:cNvPicPr>
            <a:picLocks noChangeAspect="1" noChangeArrowheads="1"/>
          </p:cNvPicPr>
          <p:nvPr/>
        </p:nvPicPr>
        <p:blipFill>
          <a:blip r:embed="rId10" cstate="print"/>
          <a:srcRect/>
          <a:stretch>
            <a:fillRect/>
          </a:stretch>
        </p:blipFill>
        <p:spPr bwMode="auto">
          <a:xfrm>
            <a:off x="0" y="2921000"/>
            <a:ext cx="533400" cy="444500"/>
          </a:xfrm>
          <a:prstGeom prst="rect">
            <a:avLst/>
          </a:prstGeom>
          <a:noFill/>
          <a:ln w="9525">
            <a:noFill/>
            <a:miter lim="800000"/>
            <a:headEnd/>
            <a:tailEnd/>
          </a:ln>
        </p:spPr>
      </p:pic>
      <p:pic>
        <p:nvPicPr>
          <p:cNvPr id="71691" name="Picture 23" descr="Web-Google-plus-Metro-icon">
            <a:hlinkClick r:id="rId11"/>
          </p:cNvPr>
          <p:cNvPicPr>
            <a:picLocks noChangeAspect="1" noChangeArrowheads="1"/>
          </p:cNvPicPr>
          <p:nvPr/>
        </p:nvPicPr>
        <p:blipFill>
          <a:blip r:embed="rId12" cstate="print"/>
          <a:srcRect/>
          <a:stretch>
            <a:fillRect/>
          </a:stretch>
        </p:blipFill>
        <p:spPr bwMode="auto">
          <a:xfrm>
            <a:off x="0" y="3365500"/>
            <a:ext cx="533400" cy="444500"/>
          </a:xfrm>
          <a:prstGeom prst="rect">
            <a:avLst/>
          </a:prstGeom>
          <a:noFill/>
          <a:ln w="9525">
            <a:noFill/>
            <a:miter lim="800000"/>
            <a:headEnd/>
            <a:tailEnd/>
          </a:ln>
        </p:spPr>
      </p:pic>
      <p:pic>
        <p:nvPicPr>
          <p:cNvPr id="71692" name="Picture 24" descr="vkontakte-256">
            <a:hlinkClick r:id="rId13"/>
          </p:cNvPr>
          <p:cNvPicPr>
            <a:picLocks noChangeAspect="1" noChangeArrowheads="1"/>
          </p:cNvPicPr>
          <p:nvPr/>
        </p:nvPicPr>
        <p:blipFill>
          <a:blip r:embed="rId14" cstate="print"/>
          <a:srcRect/>
          <a:stretch>
            <a:fillRect/>
          </a:stretch>
        </p:blipFill>
        <p:spPr bwMode="auto">
          <a:xfrm>
            <a:off x="0" y="3810000"/>
            <a:ext cx="533400" cy="444500"/>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Requires="p14">
      <p:transition spd="slow" p14:dur="2250">
        <p:split orient="vert"/>
      </p:transition>
    </mc:Choice>
    <mc:Fallback>
      <p:transition spd="slow">
        <p:split orient="vert"/>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5570</TotalTime>
  <Words>2454</Words>
  <Application>Microsoft Office PowerPoint</Application>
  <PresentationFormat>Presentación en pantalla (16:10)</PresentationFormat>
  <Paragraphs>87</Paragraphs>
  <Slides>68</Slides>
  <Notes>0</Notes>
  <HiddenSlides>0</HiddenSlides>
  <MMClips>0</MMClips>
  <ScaleCrop>false</ScaleCrop>
  <HeadingPairs>
    <vt:vector size="6" baseType="variant">
      <vt:variant>
        <vt:lpstr>Fuentes usadas</vt:lpstr>
      </vt:variant>
      <vt:variant>
        <vt:i4>8</vt:i4>
      </vt:variant>
      <vt:variant>
        <vt:lpstr>Tema</vt:lpstr>
      </vt:variant>
      <vt:variant>
        <vt:i4>2</vt:i4>
      </vt:variant>
      <vt:variant>
        <vt:lpstr>Títulos de diapositiva</vt:lpstr>
      </vt:variant>
      <vt:variant>
        <vt:i4>68</vt:i4>
      </vt:variant>
    </vt:vector>
  </HeadingPairs>
  <TitlesOfParts>
    <vt:vector size="78" baseType="lpstr">
      <vt:lpstr>Arial</vt:lpstr>
      <vt:lpstr>Arial Black</vt:lpstr>
      <vt:lpstr>Calibri</vt:lpstr>
      <vt:lpstr>High Tower Text</vt:lpstr>
      <vt:lpstr>Kristen ITC</vt:lpstr>
      <vt:lpstr>Lucida Bright</vt:lpstr>
      <vt:lpstr>Open Sans</vt:lpstr>
      <vt:lpstr>Times New Roman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Vicente Garcia</cp:lastModifiedBy>
  <cp:revision>569</cp:revision>
  <dcterms:created xsi:type="dcterms:W3CDTF">2014-04-27T15:35:49Z</dcterms:created>
  <dcterms:modified xsi:type="dcterms:W3CDTF">2023-07-18T18:24:27Z</dcterms:modified>
</cp:coreProperties>
</file>