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0" r:id="rId77"/>
    <p:sldId id="331" r:id="rId78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MfBlTp+evlQCl6xvOto2w==" hashData="XOHolsX2hbZAv1hRHCzvbcOp7Is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8" autoAdjust="0"/>
    <p:restoredTop sz="94660"/>
  </p:normalViewPr>
  <p:slideViewPr>
    <p:cSldViewPr snapToGrid="0">
      <p:cViewPr varScale="1">
        <p:scale>
          <a:sx n="36" d="100"/>
          <a:sy n="36" d="100"/>
        </p:scale>
        <p:origin x="-78" y="-16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presProps" Target="pres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666637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166261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358910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00645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965499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1533637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349690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104814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0511036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9075416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410484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5D1860-FCE2-4F70-B907-BAA75C6430C5}" type="datetimeFigureOut">
              <a:rPr lang="es-CO" smtClean="0"/>
              <a:pPr/>
              <a:t>12/12/2016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F82A1D-B601-425B-86E4-7FD9FAF6C2D0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35084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8.png"/><Relationship Id="rId10" Type="http://schemas.openxmlformats.org/officeDocument/2006/relationships/image" Target="../media/image8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2141348" y="563761"/>
            <a:ext cx="7909303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i="1" dirty="0">
                <a:solidFill>
                  <a:schemeClr val="bg1"/>
                </a:solidFill>
              </a:rPr>
              <a:t>Para muchos seres humanos, estos dos fenómenos naturales, amanecer o atardecer, pasan inadvertidos, sea en las grandes ciudades o en otras regiones donde a estas horas la gente está en su rutina de iniciar labores o de terminarlas.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En nuestro territorio por el contrario, se convierten en espectáculos fabulosos que suceden frente a nuestros ojos como manifestaciones particulares, tonalidades inimaginables, contrastes maravillosos que cambian minuto a minuto y que convierten el horizonte en un excelente lienzo artístico del creador.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Los amaneceres en nuestra región de montaña generalmente son fríos; con una neblina baja que parece que se mete en nuestra casa y que produce sensaciones variadas de intimidad.</a:t>
            </a:r>
          </a:p>
          <a:p>
            <a:pPr algn="ctr"/>
            <a:r>
              <a:rPr lang="es-CO" i="1" dirty="0">
                <a:solidFill>
                  <a:schemeClr val="bg1"/>
                </a:solidFill>
              </a:rPr>
              <a:t>En la lejanía esta neblina va subiendo en la atmósfera con el sol naciente, produciendo sombras y reflejos indescriptibles sobre los techos de las casas, las montañas se despiertan con el arrullo de los cucaracheros y ruiseñores que son fieles compañeros de árboles y sembrados, y complementa el escenario el murmullo de los campesinos que inician su jornada; algunos comentando su día, otros simplemente silbando una tonada, todos con la ilusión de una nueva mañana que traerá otras oportunidades de vida para el logro de metas y realizaciones</a:t>
            </a:r>
            <a:r>
              <a:rPr lang="es-CO" i="1" dirty="0" smtClean="0">
                <a:solidFill>
                  <a:schemeClr val="bg1"/>
                </a:solidFill>
              </a:rPr>
              <a:t>.</a:t>
            </a:r>
          </a:p>
          <a:p>
            <a:pPr algn="ctr"/>
            <a:endParaRPr lang="es-CO" i="1" dirty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Para: mis </a:t>
            </a:r>
            <a:r>
              <a:rPr lang="es-CO" sz="1000" b="1" i="1" dirty="0" err="1" smtClean="0">
                <a:solidFill>
                  <a:schemeClr val="bg1"/>
                </a:solidFill>
              </a:rPr>
              <a:t>pps</a:t>
            </a:r>
            <a:endParaRPr lang="es-CO" sz="1000" b="1" i="1" dirty="0" smtClean="0">
              <a:solidFill>
                <a:schemeClr val="bg1"/>
              </a:solidFill>
            </a:endParaRPr>
          </a:p>
          <a:p>
            <a:pPr algn="ctr"/>
            <a:r>
              <a:rPr lang="es-CO" sz="1000" b="1" i="1" dirty="0" smtClean="0">
                <a:solidFill>
                  <a:schemeClr val="bg1"/>
                </a:solidFill>
              </a:rPr>
              <a:t>Música: Casi un Bolero, Instrumental-Ricky Martin </a:t>
            </a:r>
            <a:endParaRPr lang="es-CO" sz="1000" b="1" i="1" dirty="0">
              <a:solidFill>
                <a:schemeClr val="bg1"/>
              </a:solidFill>
            </a:endParaRPr>
          </a:p>
        </p:txBody>
      </p:sp>
      <p:pic>
        <p:nvPicPr>
          <p:cNvPr id="3" name="Casi_un_bolero_instrumental_-_Ricky_Martin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00185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211999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347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3709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23649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51567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542347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23658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93224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248448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2628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0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2003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52392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93022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54761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0350018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333317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727066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166981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235802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2722317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54743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6612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45248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79669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628135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8007257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076792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385390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29226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48257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1597525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35120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104982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08867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2660614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292017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31054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653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4704107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29870076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5823506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3605280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139900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11140828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536104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17424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1737265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071407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69235661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317346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440933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598420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955265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4256277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2023681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1932366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50821064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45883304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615133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0883782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677244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28560399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3756344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4808423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3271759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687152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700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8850595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0301986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66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6570811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820380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11109100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262390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379144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7164659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245</Words>
  <Application>Microsoft Office PowerPoint</Application>
  <PresentationFormat>Personalizado</PresentationFormat>
  <Paragraphs>10</Paragraphs>
  <Slides>76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76</vt:i4>
      </vt:variant>
    </vt:vector>
  </HeadingPairs>
  <TitlesOfParts>
    <vt:vector size="7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12</cp:revision>
  <dcterms:created xsi:type="dcterms:W3CDTF">2016-11-18T22:05:50Z</dcterms:created>
  <dcterms:modified xsi:type="dcterms:W3CDTF">2016-12-12T15:56:08Z</dcterms:modified>
</cp:coreProperties>
</file>