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2" r:id="rId77"/>
    <p:sldId id="333" r:id="rId78"/>
    <p:sldId id="334" r:id="rId79"/>
    <p:sldId id="335" r:id="rId80"/>
    <p:sldId id="336" r:id="rId81"/>
    <p:sldId id="337" r:id="rId82"/>
    <p:sldId id="338" r:id="rId83"/>
    <p:sldId id="339"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3dok5n7RSvfqt8JtAaJFQ==" hashData="rp2xJO2V8onTHotJbbOFFQnU0s0="/>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0" autoAdjust="0"/>
    <p:restoredTop sz="94660"/>
  </p:normalViewPr>
  <p:slideViewPr>
    <p:cSldViewPr snapToGrid="0">
      <p:cViewPr varScale="1">
        <p:scale>
          <a:sx n="35" d="100"/>
          <a:sy n="35" d="100"/>
        </p:scale>
        <p:origin x="-84" y="-173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3383015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3612764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2057719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2521380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686741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10336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163089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3991422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1738000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1521420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3FEAAAC-5BF9-4E49-A9C7-8804017E509F}"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1405990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FEAAAC-5BF9-4E49-A9C7-8804017E509F}" type="datetimeFigureOut">
              <a:rPr lang="es-CO" smtClean="0"/>
              <a:pPr/>
              <a:t>19/12/2016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FDDFD2-A348-4F3C-802A-01DD7CB5B062}" type="slidenum">
              <a:rPr lang="es-CO" smtClean="0"/>
              <a:pPr/>
              <a:t>‹Nº›</a:t>
            </a:fld>
            <a:endParaRPr lang="es-CO"/>
          </a:p>
        </p:txBody>
      </p:sp>
    </p:spTree>
    <p:extLst>
      <p:ext uri="{BB962C8B-B14F-4D97-AF65-F5344CB8AC3E}">
        <p14:creationId xmlns:p14="http://schemas.microsoft.com/office/powerpoint/2010/main" xmlns="" val="17225751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378528" y="1213008"/>
            <a:ext cx="7434943" cy="4431983"/>
          </a:xfrm>
          <a:prstGeom prst="rect">
            <a:avLst/>
          </a:prstGeom>
        </p:spPr>
        <p:txBody>
          <a:bodyPr wrap="square">
            <a:spAutoFit/>
          </a:bodyPr>
          <a:lstStyle/>
          <a:p>
            <a:pPr algn="ctr"/>
            <a:r>
              <a:rPr lang="es-CO" i="1" dirty="0"/>
              <a:t>San Pedro de Atacama es una comuna chilena ubicada en la Provincia de El Loa, en la Región de Antofagasta. Su capital es la localidad del mismo nombre.</a:t>
            </a:r>
          </a:p>
          <a:p>
            <a:pPr algn="ctr"/>
            <a:r>
              <a:rPr lang="es-CO" i="1" dirty="0"/>
              <a:t>Localizado a 1.700 </a:t>
            </a:r>
            <a:r>
              <a:rPr lang="es-CO" i="1" dirty="0" smtClean="0"/>
              <a:t>km </a:t>
            </a:r>
            <a:r>
              <a:rPr lang="es-CO" i="1" dirty="0"/>
              <a:t>de Santiago y a 160 </a:t>
            </a:r>
            <a:r>
              <a:rPr lang="es-CO" i="1" dirty="0" smtClean="0"/>
              <a:t>km </a:t>
            </a:r>
            <a:r>
              <a:rPr lang="es-CO" i="1" dirty="0"/>
              <a:t>del paso internacional Jama, que conecta con Argentina, San Pedro de Atacama es la puerta de entrada a uno de los desiertos más grandes y el más áridos del mundo: el desierto de Atacama. Gran parte del territorio comunal corresponde al salar de Atacama.</a:t>
            </a:r>
          </a:p>
          <a:p>
            <a:pPr algn="ctr"/>
            <a:r>
              <a:rPr lang="es-CO" i="1" dirty="0"/>
              <a:t>En las últimas décadas, San Pedro de Atacama se ha convertido en uno de los principales polos turísticos de Chile, siendo el punto de partida para los diversos recorridos por el altiplano atacameño. En sus alrededores se encuentran importantes atractivos como los géiseres del Tatio, el Valle de la Luna y la Reserva nacional Los Flamencos, además de ruinas arqueológicas y otros monumentos históricos como el pucará de </a:t>
            </a:r>
            <a:r>
              <a:rPr lang="es-CO" i="1" dirty="0" err="1"/>
              <a:t>Quitor</a:t>
            </a:r>
            <a:r>
              <a:rPr lang="es-CO" i="1" dirty="0" smtClean="0"/>
              <a:t>. Sus atardeceres y amaneceres son un paisaje aparte en el desierto de Atacama</a:t>
            </a:r>
          </a:p>
          <a:p>
            <a:pPr algn="ctr"/>
            <a:endParaRPr lang="es-CO" i="1" dirty="0"/>
          </a:p>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Enya-Faiytale</a:t>
            </a:r>
            <a:endParaRPr lang="es-CO" sz="1000" b="1" i="1" dirty="0"/>
          </a:p>
        </p:txBody>
      </p:sp>
      <p:pic>
        <p:nvPicPr>
          <p:cNvPr id="5" name="Enya_-_Fairytal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226620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9726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83847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02959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65250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8922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65890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68173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35253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37726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1842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78964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56859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91454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93715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84121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57916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11416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40146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18923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94688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99126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01125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65285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57571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68885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48458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40326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43891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6892" y="0"/>
            <a:ext cx="12238892" cy="6858000"/>
          </a:xfrm>
          <a:prstGeom prst="rect">
            <a:avLst/>
          </a:prstGeom>
        </p:spPr>
      </p:pic>
    </p:spTree>
    <p:extLst>
      <p:ext uri="{BB962C8B-B14F-4D97-AF65-F5344CB8AC3E}">
        <p14:creationId xmlns:p14="http://schemas.microsoft.com/office/powerpoint/2010/main" xmlns="" val="19872354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16209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567968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29391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91079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58845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594465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41945" cy="6858000"/>
          </a:xfrm>
          <a:prstGeom prst="rect">
            <a:avLst/>
          </a:prstGeom>
        </p:spPr>
      </p:pic>
    </p:spTree>
    <p:extLst>
      <p:ext uri="{BB962C8B-B14F-4D97-AF65-F5344CB8AC3E}">
        <p14:creationId xmlns:p14="http://schemas.microsoft.com/office/powerpoint/2010/main" xmlns="" val="40389334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831006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32766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84562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192873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38411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97932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972808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6892" y="0"/>
            <a:ext cx="12192000" cy="6858000"/>
          </a:xfrm>
          <a:prstGeom prst="rect">
            <a:avLst/>
          </a:prstGeom>
        </p:spPr>
      </p:pic>
    </p:spTree>
    <p:extLst>
      <p:ext uri="{BB962C8B-B14F-4D97-AF65-F5344CB8AC3E}">
        <p14:creationId xmlns:p14="http://schemas.microsoft.com/office/powerpoint/2010/main" xmlns="" val="317738428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006830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1900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68552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909436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692833" y="6161649"/>
            <a:ext cx="10806333" cy="12660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4865725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627296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685697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348284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409827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115865" y="6147582"/>
            <a:ext cx="2447778" cy="295421"/>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179925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453239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053422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966826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486837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60199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705073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820838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927880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44329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228006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188635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719641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621073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224124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8173330" y="6020972"/>
            <a:ext cx="2489982" cy="337625"/>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7966393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838814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030380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524726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927271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789880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488183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549273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355107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014788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7113546"/>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710072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176</TotalTime>
  <Words>204</Words>
  <Application>Microsoft Office PowerPoint</Application>
  <PresentationFormat>Personalizado</PresentationFormat>
  <Paragraphs>9</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2016-12-15T00:58:40Z</dcterms:created>
  <dcterms:modified xsi:type="dcterms:W3CDTF">2016-12-19T00:55:22Z</dcterms:modified>
</cp:coreProperties>
</file>