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60" r:id="rId2"/>
  </p:sldMasterIdLst>
  <p:sldIdLst>
    <p:sldId id="290" r:id="rId3"/>
    <p:sldId id="256" r:id="rId4"/>
    <p:sldId id="257" r:id="rId5"/>
    <p:sldId id="261" r:id="rId6"/>
    <p:sldId id="258" r:id="rId7"/>
    <p:sldId id="259" r:id="rId8"/>
    <p:sldId id="260" r:id="rId9"/>
    <p:sldId id="292" r:id="rId10"/>
    <p:sldId id="262" r:id="rId11"/>
    <p:sldId id="263" r:id="rId12"/>
    <p:sldId id="264" r:id="rId13"/>
    <p:sldId id="265" r:id="rId14"/>
    <p:sldId id="266" r:id="rId15"/>
    <p:sldId id="268" r:id="rId16"/>
    <p:sldId id="267" r:id="rId17"/>
    <p:sldId id="269" r:id="rId18"/>
    <p:sldId id="294" r:id="rId19"/>
    <p:sldId id="271" r:id="rId20"/>
    <p:sldId id="272" r:id="rId21"/>
    <p:sldId id="273" r:id="rId22"/>
    <p:sldId id="274" r:id="rId23"/>
    <p:sldId id="275" r:id="rId24"/>
    <p:sldId id="291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9" r:id="rId33"/>
    <p:sldId id="284" r:id="rId34"/>
    <p:sldId id="285" r:id="rId35"/>
    <p:sldId id="286" r:id="rId36"/>
    <p:sldId id="287" r:id="rId37"/>
    <p:sldId id="288" r:id="rId38"/>
    <p:sldId id="293" r:id="rId39"/>
    <p:sldId id="296" r:id="rId4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0XtdQEHAvMhgAiial+dfw==" hashData="RO3CPKws3fhNADb06Y2upYHa6B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8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0DAF5A-7794-485B-BB04-863A6D3B5A6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74416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AF2E84-4834-4BBB-9809-0C97301C38C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5202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723AA1-5EF9-463C-A6A9-57BE65584A9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43077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2AFFD-25FF-4DC1-86C7-0BA14895CA9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81595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8FB46B-A6E9-48EA-A5F5-AB5E6585D8B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11541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A9F2E-EA73-4B87-B632-47827CF5B94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7387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456C4-5804-4CD0-9358-30C6761E623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6206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5D856-4960-4213-BBD6-94C202F81B5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42457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3E8E9A-357F-4D30-B09E-04504863872D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47473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612F12-42AC-4D5C-9308-266B2A7CB61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79249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262CB4-CA8F-4A98-882C-719530D3A01D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46074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Group 2"/>
          <p:cNvGrpSpPr>
            <a:grpSpLocks/>
          </p:cNvGrpSpPr>
          <p:nvPr/>
        </p:nvGrpSpPr>
        <p:grpSpPr bwMode="auto"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55299" name="Group 3"/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55300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301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55302" name="Group 6"/>
            <p:cNvGrpSpPr>
              <a:grpSpLocks/>
            </p:cNvGrpSpPr>
            <p:nvPr/>
          </p:nvGrpSpPr>
          <p:grpSpPr bwMode="auto">
            <a:xfrm>
              <a:off x="1313" y="187"/>
              <a:ext cx="4298" cy="3372"/>
              <a:chOff x="0" y="0"/>
              <a:chExt cx="5533" cy="4341"/>
            </a:xfrm>
          </p:grpSpPr>
          <p:grpSp>
            <p:nvGrpSpPr>
              <p:cNvPr id="55303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55304" name="Group 8"/>
                <p:cNvGrpSpPr>
                  <a:grpSpLocks/>
                </p:cNvGrpSpPr>
                <p:nvPr/>
              </p:nvGrpSpPr>
              <p:grpSpPr bwMode="auto">
                <a:xfrm>
                  <a:off x="1339" y="786"/>
                  <a:ext cx="2919" cy="2151"/>
                  <a:chOff x="1265" y="814"/>
                  <a:chExt cx="2919" cy="2151"/>
                </a:xfrm>
              </p:grpSpPr>
              <p:sp>
                <p:nvSpPr>
                  <p:cNvPr id="55305" name="Oval 9"/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4"/>
                    <a:ext cx="2919" cy="2151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5306" name="Oval 10"/>
                  <p:cNvSpPr>
                    <a:spLocks noChangeArrowheads="1"/>
                  </p:cNvSpPr>
                  <p:nvPr/>
                </p:nvSpPr>
                <p:spPr bwMode="hidden">
                  <a:xfrm>
                    <a:off x="2380" y="1601"/>
                    <a:ext cx="579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5307" name="Group 11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55308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545" y="1502"/>
                    <a:ext cx="1258" cy="2327"/>
                    <a:chOff x="3471" y="1530"/>
                    <a:chExt cx="1258" cy="2327"/>
                  </a:xfrm>
                </p:grpSpPr>
                <p:sp>
                  <p:nvSpPr>
                    <p:cNvPr id="55309" name="Freeform 13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5" y="2236"/>
                      <a:ext cx="172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10" name="Freeform 14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1" y="3150"/>
                      <a:ext cx="925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11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938" y="1991"/>
                    <a:ext cx="2463" cy="1332"/>
                    <a:chOff x="2864" y="2019"/>
                    <a:chExt cx="2463" cy="1332"/>
                  </a:xfrm>
                </p:grpSpPr>
                <p:sp>
                  <p:nvSpPr>
                    <p:cNvPr id="55312" name="Freeform 16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19"/>
                      <a:ext cx="1814" cy="347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13" name="Freeform 17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3" y="2806"/>
                      <a:ext cx="974" cy="54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14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2971" y="1804"/>
                    <a:ext cx="2477" cy="1064"/>
                    <a:chOff x="2897" y="1832"/>
                    <a:chExt cx="2477" cy="1064"/>
                  </a:xfrm>
                </p:grpSpPr>
                <p:sp>
                  <p:nvSpPr>
                    <p:cNvPr id="55315" name="Freeform 19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7" y="1832"/>
                      <a:ext cx="1736" cy="304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16" name="Freeform 20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17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55318" name="Freeform 22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19" name="Freeform 23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7"/>
                      <a:ext cx="901" cy="52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20" name="Group 24"/>
                  <p:cNvGrpSpPr>
                    <a:grpSpLocks/>
                  </p:cNvGrpSpPr>
                  <p:nvPr/>
                </p:nvGrpSpPr>
                <p:grpSpPr bwMode="auto">
                  <a:xfrm>
                    <a:off x="3032" y="1386"/>
                    <a:ext cx="2342" cy="657"/>
                    <a:chOff x="2958" y="1414"/>
                    <a:chExt cx="2342" cy="657"/>
                  </a:xfrm>
                </p:grpSpPr>
                <p:sp>
                  <p:nvSpPr>
                    <p:cNvPr id="55321" name="Freeform 25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4"/>
                      <a:ext cx="1545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22" name="Freeform 26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70" y="1582"/>
                      <a:ext cx="830" cy="48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23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057" y="1241"/>
                    <a:ext cx="2150" cy="343"/>
                    <a:chOff x="2983" y="1269"/>
                    <a:chExt cx="2150" cy="343"/>
                  </a:xfrm>
                </p:grpSpPr>
                <p:sp>
                  <p:nvSpPr>
                    <p:cNvPr id="55324" name="Freeform 28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89"/>
                      <a:ext cx="1404" cy="219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25" name="Freeform 29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69"/>
                      <a:ext cx="754" cy="34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26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012" y="889"/>
                    <a:ext cx="1879" cy="427"/>
                    <a:chOff x="2938" y="917"/>
                    <a:chExt cx="1879" cy="427"/>
                  </a:xfrm>
                </p:grpSpPr>
                <p:sp>
                  <p:nvSpPr>
                    <p:cNvPr id="55327" name="Freeform 31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9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28" name="Freeform 32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7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29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55330" name="Freeform 34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9"/>
                      <a:ext cx="172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31" name="Freeform 35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2"/>
                      <a:ext cx="925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32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3" cy="1332"/>
                    <a:chOff x="-5" y="2196"/>
                    <a:chExt cx="2463" cy="1332"/>
                  </a:xfrm>
                </p:grpSpPr>
                <p:sp>
                  <p:nvSpPr>
                    <p:cNvPr id="55333" name="Freeform 37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4" cy="347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34" name="Freeform 38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3"/>
                      <a:ext cx="974" cy="54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35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22" y="1981"/>
                    <a:ext cx="2477" cy="1064"/>
                    <a:chOff x="-52" y="2009"/>
                    <a:chExt cx="2477" cy="1064"/>
                  </a:xfrm>
                </p:grpSpPr>
                <p:sp>
                  <p:nvSpPr>
                    <p:cNvPr id="55336" name="Freeform 40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9"/>
                      <a:ext cx="1736" cy="304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37" name="Freeform 41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7"/>
                      <a:ext cx="932" cy="47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38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55339" name="Freeform 43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3"/>
                      <a:ext cx="1677" cy="33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40" name="Freeform 44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41" name="Group 45"/>
                  <p:cNvGrpSpPr>
                    <a:grpSpLocks/>
                  </p:cNvGrpSpPr>
                  <p:nvPr/>
                </p:nvGrpSpPr>
                <p:grpSpPr bwMode="auto">
                  <a:xfrm>
                    <a:off x="96" y="1563"/>
                    <a:ext cx="2342" cy="657"/>
                    <a:chOff x="22" y="1591"/>
                    <a:chExt cx="2342" cy="657"/>
                  </a:xfrm>
                </p:grpSpPr>
                <p:sp>
                  <p:nvSpPr>
                    <p:cNvPr id="55342" name="Freeform 46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9" y="1591"/>
                      <a:ext cx="1545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43" name="Freeform 47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2" y="1759"/>
                      <a:ext cx="830" cy="48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44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263" y="1418"/>
                    <a:ext cx="2150" cy="343"/>
                    <a:chOff x="189" y="1446"/>
                    <a:chExt cx="2150" cy="343"/>
                  </a:xfrm>
                </p:grpSpPr>
                <p:sp>
                  <p:nvSpPr>
                    <p:cNvPr id="55345" name="Freeform 49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6"/>
                      <a:ext cx="1404" cy="219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46" name="Freeform 50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6"/>
                      <a:ext cx="754" cy="34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47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55348" name="Freeform 52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6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49" name="Freeform 53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50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690" y="871"/>
                    <a:ext cx="1850" cy="554"/>
                    <a:chOff x="616" y="899"/>
                    <a:chExt cx="1850" cy="554"/>
                  </a:xfrm>
                </p:grpSpPr>
                <p:sp>
                  <p:nvSpPr>
                    <p:cNvPr id="55351" name="Freeform 55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3" y="1238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52" name="Freeform 56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899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53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911" y="589"/>
                    <a:ext cx="1767" cy="743"/>
                    <a:chOff x="911" y="589"/>
                    <a:chExt cx="1767" cy="743"/>
                  </a:xfrm>
                </p:grpSpPr>
                <p:sp>
                  <p:nvSpPr>
                    <p:cNvPr id="55354" name="Freeform 58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55" name="Freeform 59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89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56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55357" name="Freeform 61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58" name="Freeform 62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0"/>
                      <a:ext cx="67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59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707" y="76"/>
                    <a:ext cx="778" cy="1512"/>
                    <a:chOff x="1633" y="104"/>
                    <a:chExt cx="778" cy="1512"/>
                  </a:xfrm>
                </p:grpSpPr>
                <p:sp>
                  <p:nvSpPr>
                    <p:cNvPr id="55360" name="Freeform 64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4" y="958"/>
                      <a:ext cx="1100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61" name="Freeform 65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31"/>
                      <a:ext cx="591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62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2009" y="0"/>
                    <a:ext cx="634" cy="1534"/>
                    <a:chOff x="1935" y="28"/>
                    <a:chExt cx="634" cy="1534"/>
                  </a:xfrm>
                </p:grpSpPr>
                <p:sp>
                  <p:nvSpPr>
                    <p:cNvPr id="55363" name="Freeform 67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1" y="924"/>
                      <a:ext cx="1061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64" name="Freeform 68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4"/>
                      <a:ext cx="570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65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2896" y="644"/>
                    <a:ext cx="1845" cy="566"/>
                    <a:chOff x="2822" y="672"/>
                    <a:chExt cx="1845" cy="566"/>
                  </a:xfrm>
                </p:grpSpPr>
                <p:sp>
                  <p:nvSpPr>
                    <p:cNvPr id="55366" name="Freeform 70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3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67" name="Freeform 71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2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68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2757" y="417"/>
                    <a:ext cx="1781" cy="717"/>
                    <a:chOff x="2683" y="445"/>
                    <a:chExt cx="1781" cy="717"/>
                  </a:xfrm>
                </p:grpSpPr>
                <p:sp>
                  <p:nvSpPr>
                    <p:cNvPr id="55369" name="Freeform 73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7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70" name="Freeform 74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2" y="445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sp>
                <p:nvSpPr>
                  <p:cNvPr id="55371" name="Freeform 75"/>
                  <p:cNvSpPr>
                    <a:spLocks/>
                  </p:cNvSpPr>
                  <p:nvPr/>
                </p:nvSpPr>
                <p:spPr bwMode="hidden">
                  <a:xfrm rot="4578755" flipH="1">
                    <a:off x="2175" y="949"/>
                    <a:ext cx="1027" cy="14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5372" name="Freeform 76"/>
                  <p:cNvSpPr>
                    <a:spLocks/>
                  </p:cNvSpPr>
                  <p:nvPr/>
                </p:nvSpPr>
                <p:spPr bwMode="hidden">
                  <a:xfrm rot="4578755" flipH="1">
                    <a:off x="2199" y="196"/>
                    <a:ext cx="552" cy="22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grpSp>
                <p:nvGrpSpPr>
                  <p:cNvPr id="55373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2874" y="13"/>
                    <a:ext cx="640" cy="1520"/>
                    <a:chOff x="2800" y="41"/>
                    <a:chExt cx="640" cy="1520"/>
                  </a:xfrm>
                </p:grpSpPr>
                <p:sp>
                  <p:nvSpPr>
                    <p:cNvPr id="55374" name="Freeform 78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1" y="938"/>
                      <a:ext cx="1062" cy="184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75" name="Freeform 79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11" y="181"/>
                      <a:ext cx="570" cy="28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76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3008" y="135"/>
                    <a:ext cx="1017" cy="1464"/>
                    <a:chOff x="2934" y="163"/>
                    <a:chExt cx="1017" cy="1464"/>
                  </a:xfrm>
                </p:grpSpPr>
                <p:sp>
                  <p:nvSpPr>
                    <p:cNvPr id="55377" name="Freeform 81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1" y="915"/>
                      <a:ext cx="1155" cy="270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78" name="Freeform 82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30" y="261"/>
                      <a:ext cx="620" cy="42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79" name="Group 83"/>
                  <p:cNvGrpSpPr>
                    <a:grpSpLocks/>
                  </p:cNvGrpSpPr>
                  <p:nvPr/>
                </p:nvGrpSpPr>
                <p:grpSpPr bwMode="auto">
                  <a:xfrm>
                    <a:off x="2804" y="4"/>
                    <a:ext cx="243" cy="1448"/>
                    <a:chOff x="2730" y="32"/>
                    <a:chExt cx="243" cy="1448"/>
                  </a:xfrm>
                </p:grpSpPr>
                <p:sp>
                  <p:nvSpPr>
                    <p:cNvPr id="55380" name="Freeform 84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6" y="960"/>
                      <a:ext cx="954" cy="86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81" name="Freeform 85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50" y="220"/>
                      <a:ext cx="512" cy="13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82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1017" y="1741"/>
                    <a:ext cx="1085" cy="2450"/>
                    <a:chOff x="943" y="1769"/>
                    <a:chExt cx="1085" cy="2450"/>
                  </a:xfrm>
                </p:grpSpPr>
                <p:sp>
                  <p:nvSpPr>
                    <p:cNvPr id="55383" name="Freeform 87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10" y="2475"/>
                      <a:ext cx="172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84" name="Freeform 88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5" y="3512"/>
                      <a:ext cx="925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85" name="Group 89"/>
                  <p:cNvGrpSpPr>
                    <a:grpSpLocks/>
                  </p:cNvGrpSpPr>
                  <p:nvPr/>
                </p:nvGrpSpPr>
                <p:grpSpPr bwMode="auto">
                  <a:xfrm>
                    <a:off x="1529" y="1908"/>
                    <a:ext cx="766" cy="2373"/>
                    <a:chOff x="1455" y="1936"/>
                    <a:chExt cx="766" cy="2373"/>
                  </a:xfrm>
                </p:grpSpPr>
                <p:sp>
                  <p:nvSpPr>
                    <p:cNvPr id="55386" name="Freeform 90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7" y="2578"/>
                      <a:ext cx="1595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87" name="Freeform 91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6"/>
                      <a:ext cx="856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88" name="Group 92"/>
                  <p:cNvGrpSpPr>
                    <a:grpSpLocks/>
                  </p:cNvGrpSpPr>
                  <p:nvPr/>
                </p:nvGrpSpPr>
                <p:grpSpPr bwMode="auto">
                  <a:xfrm rot="88588">
                    <a:off x="2061" y="1962"/>
                    <a:ext cx="459" cy="2329"/>
                    <a:chOff x="1956" y="1990"/>
                    <a:chExt cx="492" cy="2604"/>
                  </a:xfrm>
                </p:grpSpPr>
                <p:sp>
                  <p:nvSpPr>
                    <p:cNvPr id="55389" name="Freeform 93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42" y="2695"/>
                      <a:ext cx="1711" cy="301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90" name="Freeform 94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34" y="3898"/>
                      <a:ext cx="918" cy="47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91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6"/>
                    <a:chOff x="3334" y="1717"/>
                    <a:chExt cx="1125" cy="2426"/>
                  </a:xfrm>
                </p:grpSpPr>
                <p:sp>
                  <p:nvSpPr>
                    <p:cNvPr id="55392" name="Freeform 96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93" name="Freeform 97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1" y="3436"/>
                      <a:ext cx="925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94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3255" y="1838"/>
                    <a:ext cx="883" cy="2426"/>
                    <a:chOff x="3181" y="1866"/>
                    <a:chExt cx="883" cy="2426"/>
                  </a:xfrm>
                </p:grpSpPr>
                <p:sp>
                  <p:nvSpPr>
                    <p:cNvPr id="55395" name="Freeform 99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6" y="2541"/>
                      <a:ext cx="1650" cy="299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96" name="Freeform 100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7" y="3615"/>
                      <a:ext cx="885" cy="46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397" name="Group 101"/>
                  <p:cNvGrpSpPr>
                    <a:grpSpLocks/>
                  </p:cNvGrpSpPr>
                  <p:nvPr/>
                </p:nvGrpSpPr>
                <p:grpSpPr bwMode="auto">
                  <a:xfrm>
                    <a:off x="3080" y="1955"/>
                    <a:ext cx="619" cy="2386"/>
                    <a:chOff x="3006" y="1983"/>
                    <a:chExt cx="619" cy="2386"/>
                  </a:xfrm>
                </p:grpSpPr>
                <p:sp>
                  <p:nvSpPr>
                    <p:cNvPr id="55398" name="Freeform 102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8" y="2661"/>
                      <a:ext cx="1601" cy="246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399" name="Freeform 103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2" y="3747"/>
                      <a:ext cx="859" cy="38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400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2893" y="2073"/>
                    <a:ext cx="405" cy="2219"/>
                    <a:chOff x="2819" y="2101"/>
                    <a:chExt cx="405" cy="2219"/>
                  </a:xfrm>
                </p:grpSpPr>
                <p:sp>
                  <p:nvSpPr>
                    <p:cNvPr id="55401" name="Freeform 105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6" y="2714"/>
                      <a:ext cx="1471" cy="246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402" name="Freeform 106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2"/>
                      <a:ext cx="790" cy="38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5403" name="Group 107"/>
                  <p:cNvGrpSpPr>
                    <a:grpSpLocks/>
                  </p:cNvGrpSpPr>
                  <p:nvPr/>
                </p:nvGrpSpPr>
                <p:grpSpPr bwMode="auto">
                  <a:xfrm>
                    <a:off x="2372" y="2107"/>
                    <a:ext cx="426" cy="2185"/>
                    <a:chOff x="2287" y="2135"/>
                    <a:chExt cx="426" cy="2185"/>
                  </a:xfrm>
                </p:grpSpPr>
                <p:sp>
                  <p:nvSpPr>
                    <p:cNvPr id="55404" name="Freeform 108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0" y="2760"/>
                      <a:ext cx="1437" cy="188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5405" name="Freeform 109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49" y="3787"/>
                      <a:ext cx="771" cy="29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</p:grpSp>
          </p:grpSp>
          <p:grpSp>
            <p:nvGrpSpPr>
              <p:cNvPr id="55406" name="Group 110"/>
              <p:cNvGrpSpPr>
                <a:grpSpLocks/>
              </p:cNvGrpSpPr>
              <p:nvPr/>
            </p:nvGrpSpPr>
            <p:grpSpPr bwMode="auto">
              <a:xfrm>
                <a:off x="74" y="313"/>
                <a:ext cx="5459" cy="3667"/>
                <a:chOff x="74" y="313"/>
                <a:chExt cx="5459" cy="3667"/>
              </a:xfrm>
            </p:grpSpPr>
            <p:grpSp>
              <p:nvGrpSpPr>
                <p:cNvPr id="55407" name="Group 111"/>
                <p:cNvGrpSpPr>
                  <a:grpSpLocks/>
                </p:cNvGrpSpPr>
                <p:nvPr/>
              </p:nvGrpSpPr>
              <p:grpSpPr bwMode="auto">
                <a:xfrm>
                  <a:off x="74" y="313"/>
                  <a:ext cx="5459" cy="3667"/>
                  <a:chOff x="74" y="313"/>
                  <a:chExt cx="5459" cy="3667"/>
                </a:xfrm>
              </p:grpSpPr>
              <p:sp>
                <p:nvSpPr>
                  <p:cNvPr id="55408" name="Arc 112"/>
                  <p:cNvSpPr>
                    <a:spLocks/>
                  </p:cNvSpPr>
                  <p:nvPr/>
                </p:nvSpPr>
                <p:spPr bwMode="hidden">
                  <a:xfrm flipV="1">
                    <a:off x="2966" y="456"/>
                    <a:ext cx="2567" cy="2046"/>
                  </a:xfrm>
                  <a:custGeom>
                    <a:avLst/>
                    <a:gdLst>
                      <a:gd name="G0" fmla="+- 17826 0 0"/>
                      <a:gd name="G1" fmla="+- 0 0 0"/>
                      <a:gd name="G2" fmla="+- 21600 0 0"/>
                      <a:gd name="T0" fmla="*/ 36729 w 36729"/>
                      <a:gd name="T1" fmla="*/ 10451 h 21600"/>
                      <a:gd name="T2" fmla="*/ 0 w 36729"/>
                      <a:gd name="T3" fmla="*/ 12197 h 21600"/>
                      <a:gd name="T4" fmla="*/ 17826 w 36729"/>
                      <a:gd name="T5" fmla="*/ 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5409" name="Arc 113"/>
                  <p:cNvSpPr>
                    <a:spLocks/>
                  </p:cNvSpPr>
                  <p:nvPr/>
                </p:nvSpPr>
                <p:spPr bwMode="hidden">
                  <a:xfrm flipH="1">
                    <a:off x="388" y="1601"/>
                    <a:ext cx="2016" cy="2379"/>
                  </a:xfrm>
                  <a:custGeom>
                    <a:avLst/>
                    <a:gdLst>
                      <a:gd name="G0" fmla="+- 8873 0 0"/>
                      <a:gd name="G1" fmla="+- 21600 0 0"/>
                      <a:gd name="G2" fmla="+- 21600 0 0"/>
                      <a:gd name="T0" fmla="*/ 0 w 30473"/>
                      <a:gd name="T1" fmla="*/ 1907 h 22305"/>
                      <a:gd name="T2" fmla="*/ 30462 w 30473"/>
                      <a:gd name="T3" fmla="*/ 22305 h 22305"/>
                      <a:gd name="T4" fmla="*/ 8873 w 30473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5410" name="Arc 114"/>
                  <p:cNvSpPr>
                    <a:spLocks/>
                  </p:cNvSpPr>
                  <p:nvPr/>
                </p:nvSpPr>
                <p:spPr bwMode="hidden">
                  <a:xfrm>
                    <a:off x="3029" y="1181"/>
                    <a:ext cx="1426" cy="2379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4812"/>
                      <a:gd name="T1" fmla="*/ 4512 h 22305"/>
                      <a:gd name="T2" fmla="*/ 34801 w 34812"/>
                      <a:gd name="T3" fmla="*/ 22305 h 22305"/>
                      <a:gd name="T4" fmla="*/ 13212 w 34812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5411" name="Arc 115"/>
                  <p:cNvSpPr>
                    <a:spLocks/>
                  </p:cNvSpPr>
                  <p:nvPr/>
                </p:nvSpPr>
                <p:spPr bwMode="hidden">
                  <a:xfrm flipH="1">
                    <a:off x="74" y="813"/>
                    <a:ext cx="2540" cy="2379"/>
                  </a:xfrm>
                  <a:custGeom>
                    <a:avLst/>
                    <a:gdLst>
                      <a:gd name="G0" fmla="+- 15230 0 0"/>
                      <a:gd name="G1" fmla="+- 21600 0 0"/>
                      <a:gd name="G2" fmla="+- 21600 0 0"/>
                      <a:gd name="T0" fmla="*/ 0 w 36830"/>
                      <a:gd name="T1" fmla="*/ 6283 h 22305"/>
                      <a:gd name="T2" fmla="*/ 36819 w 36830"/>
                      <a:gd name="T3" fmla="*/ 22305 h 22305"/>
                      <a:gd name="T4" fmla="*/ 15230 w 36830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5412" name="Arc 116"/>
                  <p:cNvSpPr>
                    <a:spLocks/>
                  </p:cNvSpPr>
                  <p:nvPr/>
                </p:nvSpPr>
                <p:spPr bwMode="hidden">
                  <a:xfrm flipH="1">
                    <a:off x="790" y="313"/>
                    <a:ext cx="1850" cy="2304"/>
                  </a:xfrm>
                  <a:custGeom>
                    <a:avLst/>
                    <a:gdLst>
                      <a:gd name="G0" fmla="+- 18231 0 0"/>
                      <a:gd name="G1" fmla="+- 21600 0 0"/>
                      <a:gd name="G2" fmla="+- 21600 0 0"/>
                      <a:gd name="T0" fmla="*/ 0 w 31881"/>
                      <a:gd name="T1" fmla="*/ 10016 h 21600"/>
                      <a:gd name="T2" fmla="*/ 31881 w 31881"/>
                      <a:gd name="T3" fmla="*/ 4860 h 21600"/>
                      <a:gd name="T4" fmla="*/ 18231 w 31881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5413" name="Arc 117"/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4" cy="2304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1146"/>
                      <a:gd name="T1" fmla="*/ 4512 h 21600"/>
                      <a:gd name="T2" fmla="*/ 31146 w 31146"/>
                      <a:gd name="T3" fmla="*/ 9561 h 21600"/>
                      <a:gd name="T4" fmla="*/ 13212 w 31146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5414" name="Freeform 118"/>
                  <p:cNvSpPr>
                    <a:spLocks/>
                  </p:cNvSpPr>
                  <p:nvPr/>
                </p:nvSpPr>
                <p:spPr bwMode="hidden">
                  <a:xfrm flipH="1">
                    <a:off x="1800" y="438"/>
                    <a:ext cx="418" cy="1524"/>
                  </a:xfrm>
                  <a:custGeom>
                    <a:avLst/>
                    <a:gdLst>
                      <a:gd name="T0" fmla="*/ 0 w 776"/>
                      <a:gd name="T1" fmla="*/ 64 h 2368"/>
                      <a:gd name="T2" fmla="*/ 240 w 776"/>
                      <a:gd name="T3" fmla="*/ 16 h 2368"/>
                      <a:gd name="T4" fmla="*/ 96 w 776"/>
                      <a:gd name="T5" fmla="*/ 160 h 2368"/>
                      <a:gd name="T6" fmla="*/ 336 w 776"/>
                      <a:gd name="T7" fmla="*/ 160 h 2368"/>
                      <a:gd name="T8" fmla="*/ 192 w 776"/>
                      <a:gd name="T9" fmla="*/ 304 h 2368"/>
                      <a:gd name="T10" fmla="*/ 384 w 776"/>
                      <a:gd name="T11" fmla="*/ 352 h 2368"/>
                      <a:gd name="T12" fmla="*/ 288 w 776"/>
                      <a:gd name="T13" fmla="*/ 448 h 2368"/>
                      <a:gd name="T14" fmla="*/ 480 w 776"/>
                      <a:gd name="T15" fmla="*/ 496 h 2368"/>
                      <a:gd name="T16" fmla="*/ 384 w 776"/>
                      <a:gd name="T17" fmla="*/ 592 h 2368"/>
                      <a:gd name="T18" fmla="*/ 528 w 776"/>
                      <a:gd name="T19" fmla="*/ 640 h 2368"/>
                      <a:gd name="T20" fmla="*/ 480 w 776"/>
                      <a:gd name="T21" fmla="*/ 736 h 2368"/>
                      <a:gd name="T22" fmla="*/ 576 w 776"/>
                      <a:gd name="T23" fmla="*/ 832 h 2368"/>
                      <a:gd name="T24" fmla="*/ 576 w 776"/>
                      <a:gd name="T25" fmla="*/ 928 h 2368"/>
                      <a:gd name="T26" fmla="*/ 672 w 776"/>
                      <a:gd name="T27" fmla="*/ 1072 h 2368"/>
                      <a:gd name="T28" fmla="*/ 624 w 776"/>
                      <a:gd name="T29" fmla="*/ 1216 h 2368"/>
                      <a:gd name="T30" fmla="*/ 720 w 776"/>
                      <a:gd name="T31" fmla="*/ 1312 h 2368"/>
                      <a:gd name="T32" fmla="*/ 672 w 776"/>
                      <a:gd name="T33" fmla="*/ 1456 h 2368"/>
                      <a:gd name="T34" fmla="*/ 720 w 776"/>
                      <a:gd name="T35" fmla="*/ 1600 h 2368"/>
                      <a:gd name="T36" fmla="*/ 672 w 776"/>
                      <a:gd name="T37" fmla="*/ 1696 h 2368"/>
                      <a:gd name="T38" fmla="*/ 768 w 776"/>
                      <a:gd name="T39" fmla="*/ 1840 h 2368"/>
                      <a:gd name="T40" fmla="*/ 720 w 776"/>
                      <a:gd name="T41" fmla="*/ 1984 h 2368"/>
                      <a:gd name="T42" fmla="*/ 768 w 776"/>
                      <a:gd name="T43" fmla="*/ 2176 h 2368"/>
                      <a:gd name="T44" fmla="*/ 720 w 776"/>
                      <a:gd name="T45" fmla="*/ 2224 h 2368"/>
                      <a:gd name="T46" fmla="*/ 768 w 776"/>
                      <a:gd name="T47" fmla="*/ 2368 h 23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sp>
              <p:nvSpPr>
                <p:cNvPr id="55415" name="Freeform 119"/>
                <p:cNvSpPr>
                  <a:spLocks/>
                </p:cNvSpPr>
                <p:nvPr/>
              </p:nvSpPr>
              <p:spPr bwMode="hidden">
                <a:xfrm rot="20253369">
                  <a:off x="3280" y="1529"/>
                  <a:ext cx="442" cy="837"/>
                </a:xfrm>
                <a:custGeom>
                  <a:avLst/>
                  <a:gdLst>
                    <a:gd name="T0" fmla="*/ 0 w 776"/>
                    <a:gd name="T1" fmla="*/ 64 h 2368"/>
                    <a:gd name="T2" fmla="*/ 240 w 776"/>
                    <a:gd name="T3" fmla="*/ 16 h 2368"/>
                    <a:gd name="T4" fmla="*/ 96 w 776"/>
                    <a:gd name="T5" fmla="*/ 160 h 2368"/>
                    <a:gd name="T6" fmla="*/ 336 w 776"/>
                    <a:gd name="T7" fmla="*/ 160 h 2368"/>
                    <a:gd name="T8" fmla="*/ 192 w 776"/>
                    <a:gd name="T9" fmla="*/ 304 h 2368"/>
                    <a:gd name="T10" fmla="*/ 384 w 776"/>
                    <a:gd name="T11" fmla="*/ 352 h 2368"/>
                    <a:gd name="T12" fmla="*/ 288 w 776"/>
                    <a:gd name="T13" fmla="*/ 448 h 2368"/>
                    <a:gd name="T14" fmla="*/ 480 w 776"/>
                    <a:gd name="T15" fmla="*/ 496 h 2368"/>
                    <a:gd name="T16" fmla="*/ 384 w 776"/>
                    <a:gd name="T17" fmla="*/ 592 h 2368"/>
                    <a:gd name="T18" fmla="*/ 528 w 776"/>
                    <a:gd name="T19" fmla="*/ 640 h 2368"/>
                    <a:gd name="T20" fmla="*/ 480 w 776"/>
                    <a:gd name="T21" fmla="*/ 736 h 2368"/>
                    <a:gd name="T22" fmla="*/ 576 w 776"/>
                    <a:gd name="T23" fmla="*/ 832 h 2368"/>
                    <a:gd name="T24" fmla="*/ 576 w 776"/>
                    <a:gd name="T25" fmla="*/ 928 h 2368"/>
                    <a:gd name="T26" fmla="*/ 672 w 776"/>
                    <a:gd name="T27" fmla="*/ 1072 h 2368"/>
                    <a:gd name="T28" fmla="*/ 624 w 776"/>
                    <a:gd name="T29" fmla="*/ 1216 h 2368"/>
                    <a:gd name="T30" fmla="*/ 720 w 776"/>
                    <a:gd name="T31" fmla="*/ 1312 h 2368"/>
                    <a:gd name="T32" fmla="*/ 672 w 776"/>
                    <a:gd name="T33" fmla="*/ 1456 h 2368"/>
                    <a:gd name="T34" fmla="*/ 720 w 776"/>
                    <a:gd name="T35" fmla="*/ 1600 h 2368"/>
                    <a:gd name="T36" fmla="*/ 672 w 776"/>
                    <a:gd name="T37" fmla="*/ 1696 h 2368"/>
                    <a:gd name="T38" fmla="*/ 768 w 776"/>
                    <a:gd name="T39" fmla="*/ 1840 h 2368"/>
                    <a:gd name="T40" fmla="*/ 720 w 776"/>
                    <a:gd name="T41" fmla="*/ 1984 h 2368"/>
                    <a:gd name="T42" fmla="*/ 768 w 776"/>
                    <a:gd name="T43" fmla="*/ 2176 h 2368"/>
                    <a:gd name="T44" fmla="*/ 720 w 776"/>
                    <a:gd name="T45" fmla="*/ 2224 h 2368"/>
                    <a:gd name="T46" fmla="*/ 768 w 776"/>
                    <a:gd name="T47" fmla="*/ 2368 h 23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</p:grpSp>
        </p:grpSp>
        <p:grpSp>
          <p:nvGrpSpPr>
            <p:cNvPr id="55416" name="Group 120"/>
            <p:cNvGrpSpPr>
              <a:grpSpLocks/>
            </p:cNvGrpSpPr>
            <p:nvPr/>
          </p:nvGrpSpPr>
          <p:grpSpPr bwMode="auto">
            <a:xfrm>
              <a:off x="1476" y="449"/>
              <a:ext cx="4038" cy="2966"/>
              <a:chOff x="210" y="337"/>
              <a:chExt cx="5198" cy="3818"/>
            </a:xfrm>
          </p:grpSpPr>
          <p:sp>
            <p:nvSpPr>
              <p:cNvPr id="55417" name="Freeform 121"/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418" name="Arc 122"/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419" name="Arc 123"/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420" name="Arc 124"/>
              <p:cNvSpPr>
                <a:spLocks/>
              </p:cNvSpPr>
              <p:nvPr/>
            </p:nvSpPr>
            <p:spPr bwMode="hidden">
              <a:xfrm flipH="1">
                <a:off x="210" y="1168"/>
                <a:ext cx="2376" cy="2379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421" name="Arc 125"/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422" name="Arc 126"/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423" name="Freeform 127"/>
              <p:cNvSpPr>
                <a:spLocks/>
              </p:cNvSpPr>
              <p:nvPr/>
            </p:nvSpPr>
            <p:spPr bwMode="hidden">
              <a:xfrm>
                <a:off x="3301" y="2635"/>
                <a:ext cx="485" cy="147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424" name="Freeform 128"/>
              <p:cNvSpPr>
                <a:spLocks/>
              </p:cNvSpPr>
              <p:nvPr/>
            </p:nvSpPr>
            <p:spPr bwMode="hidden">
              <a:xfrm rot="19660755" flipV="1">
                <a:off x="2546" y="2150"/>
                <a:ext cx="442" cy="83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425" name="Freeform 129"/>
              <p:cNvSpPr>
                <a:spLocks/>
              </p:cNvSpPr>
              <p:nvPr/>
            </p:nvSpPr>
            <p:spPr bwMode="hidden">
              <a:xfrm flipH="1">
                <a:off x="489" y="2504"/>
                <a:ext cx="1085" cy="1524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426" name="Freeform 130"/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427" name="Freeform 131"/>
              <p:cNvSpPr>
                <a:spLocks/>
              </p:cNvSpPr>
              <p:nvPr/>
            </p:nvSpPr>
            <p:spPr bwMode="hidden">
              <a:xfrm>
                <a:off x="4401" y="2280"/>
                <a:ext cx="1007" cy="1601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428" name="Freeform 132"/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429" name="Freeform 133"/>
              <p:cNvSpPr>
                <a:spLocks/>
              </p:cNvSpPr>
              <p:nvPr/>
            </p:nvSpPr>
            <p:spPr bwMode="hidden">
              <a:xfrm>
                <a:off x="3934" y="337"/>
                <a:ext cx="663" cy="1434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5430" name="Freeform 134"/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2" cy="83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sp>
        <p:nvSpPr>
          <p:cNvPr id="55431" name="Rectangle 1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 altLang="es-ES" noProof="0" smtClean="0"/>
              <a:t>Haga clic para cambiar el estilo de título	</a:t>
            </a:r>
          </a:p>
        </p:txBody>
      </p:sp>
      <p:sp>
        <p:nvSpPr>
          <p:cNvPr id="55432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s-ES" altLang="es-ES" noProof="0" smtClean="0"/>
              <a:t>Haga clic para modificar el estilo de subtítulo del patrón</a:t>
            </a:r>
          </a:p>
        </p:txBody>
      </p:sp>
      <p:sp>
        <p:nvSpPr>
          <p:cNvPr id="55433" name="Rectangle 13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5434" name="Rectangle 13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5435" name="Rectangle 13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DCFB1D2-4E04-4801-A25D-CBF5FA035E27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970CE5-4C70-4C0D-B3EA-0B01F593E53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079044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E19172-1991-47C2-9FDD-2179A56A7DC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138564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84C7D-9163-451B-B687-D3E88F1B3BD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584130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1867B6-0E4F-4BB8-BFC6-3D062094F44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85037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D0906C-4A11-4852-B1EE-0FBD1A272E9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916183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51A697-A95A-4958-9AD4-405AC5E93B4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772804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4E8EDB-AB0D-4B23-8EDD-AA40CE2CD5E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131634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ED5A7F-812D-434E-90DB-E12441C4E7C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488985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EABF89-007D-4F11-A735-A8CEC1B899F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889085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6E9D7B-C6F8-44AE-8A9D-202F20CE53B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91271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s-ES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85F706B-FF9A-4EDD-99BC-24800CE5984C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54275" name="Group 3"/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54276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277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54278" name="Group 6"/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54279" name="Oval 7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280" name="Oval 8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54281" name="Group 9"/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54282" name="Oval 10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283" name="Oval 11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54284" name="Group 12"/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54285" name="Group 13"/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54286" name="Oval 14"/>
                <p:cNvSpPr>
                  <a:spLocks noChangeArrowheads="1"/>
                </p:cNvSpPr>
                <p:nvPr/>
              </p:nvSpPr>
              <p:spPr bwMode="hidden">
                <a:xfrm>
                  <a:off x="1265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54287" name="Oval 15"/>
                <p:cNvSpPr>
                  <a:spLocks noChangeArrowheads="1"/>
                </p:cNvSpPr>
                <p:nvPr/>
              </p:nvSpPr>
              <p:spPr bwMode="hidden">
                <a:xfrm>
                  <a:off x="2380" y="1601"/>
                  <a:ext cx="579" cy="406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</p:grpSp>
          <p:grpSp>
            <p:nvGrpSpPr>
              <p:cNvPr id="54288" name="Group 16"/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54289" name="Group 17"/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54290" name="Freeform 18"/>
                  <p:cNvSpPr>
                    <a:spLocks/>
                  </p:cNvSpPr>
                  <p:nvPr/>
                </p:nvSpPr>
                <p:spPr bwMode="hidden">
                  <a:xfrm rot="2711884">
                    <a:off x="2765" y="2236"/>
                    <a:ext cx="1724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291" name="Freeform 19"/>
                  <p:cNvSpPr>
                    <a:spLocks/>
                  </p:cNvSpPr>
                  <p:nvPr/>
                </p:nvSpPr>
                <p:spPr bwMode="hidden">
                  <a:xfrm rot="2711884">
                    <a:off x="4021" y="3150"/>
                    <a:ext cx="925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292" name="Group 20"/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54293" name="Freeform 21"/>
                  <p:cNvSpPr>
                    <a:spLocks/>
                  </p:cNvSpPr>
                  <p:nvPr/>
                </p:nvSpPr>
                <p:spPr bwMode="hidden">
                  <a:xfrm rot="2104081">
                    <a:off x="2864" y="2019"/>
                    <a:ext cx="1814" cy="347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294" name="Freeform 22"/>
                  <p:cNvSpPr>
                    <a:spLocks/>
                  </p:cNvSpPr>
                  <p:nvPr/>
                </p:nvSpPr>
                <p:spPr bwMode="hidden">
                  <a:xfrm rot="2104081">
                    <a:off x="4353" y="2806"/>
                    <a:ext cx="974" cy="54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295" name="Group 23"/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54296" name="Freeform 24"/>
                  <p:cNvSpPr>
                    <a:spLocks/>
                  </p:cNvSpPr>
                  <p:nvPr/>
                </p:nvSpPr>
                <p:spPr bwMode="hidden">
                  <a:xfrm rot="1582915">
                    <a:off x="2897" y="1832"/>
                    <a:ext cx="1736" cy="30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297" name="Freeform 25"/>
                  <p:cNvSpPr>
                    <a:spLocks/>
                  </p:cNvSpPr>
                  <p:nvPr/>
                </p:nvSpPr>
                <p:spPr bwMode="hidden">
                  <a:xfrm rot="1582915">
                    <a:off x="4442" y="2420"/>
                    <a:ext cx="932" cy="47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298" name="Group 26"/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54299" name="Freeform 27"/>
                  <p:cNvSpPr>
                    <a:spLocks/>
                  </p:cNvSpPr>
                  <p:nvPr/>
                </p:nvSpPr>
                <p:spPr bwMode="hidden">
                  <a:xfrm rot="1080363">
                    <a:off x="2924" y="1636"/>
                    <a:ext cx="1677" cy="33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00" name="Freeform 28"/>
                  <p:cNvSpPr>
                    <a:spLocks/>
                  </p:cNvSpPr>
                  <p:nvPr/>
                </p:nvSpPr>
                <p:spPr bwMode="hidden">
                  <a:xfrm rot="1080363">
                    <a:off x="4495" y="2037"/>
                    <a:ext cx="901" cy="52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01" name="Group 29"/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54302" name="Freeform 30"/>
                  <p:cNvSpPr>
                    <a:spLocks/>
                  </p:cNvSpPr>
                  <p:nvPr/>
                </p:nvSpPr>
                <p:spPr bwMode="hidden">
                  <a:xfrm rot="463793">
                    <a:off x="2958" y="1414"/>
                    <a:ext cx="1545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03" name="Freeform 31"/>
                  <p:cNvSpPr>
                    <a:spLocks/>
                  </p:cNvSpPr>
                  <p:nvPr/>
                </p:nvSpPr>
                <p:spPr bwMode="hidden">
                  <a:xfrm rot="463793">
                    <a:off x="4470" y="1582"/>
                    <a:ext cx="830" cy="48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04" name="Group 32"/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54305" name="Freeform 33"/>
                  <p:cNvSpPr>
                    <a:spLocks/>
                  </p:cNvSpPr>
                  <p:nvPr/>
                </p:nvSpPr>
                <p:spPr bwMode="hidden">
                  <a:xfrm rot="-84182">
                    <a:off x="2983" y="1289"/>
                    <a:ext cx="1404" cy="219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06" name="Freeform 34"/>
                  <p:cNvSpPr>
                    <a:spLocks/>
                  </p:cNvSpPr>
                  <p:nvPr/>
                </p:nvSpPr>
                <p:spPr bwMode="hidden">
                  <a:xfrm rot="-84182">
                    <a:off x="4379" y="1269"/>
                    <a:ext cx="754" cy="34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07" name="Group 35"/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54308" name="Freeform 36"/>
                  <p:cNvSpPr>
                    <a:spLocks/>
                  </p:cNvSpPr>
                  <p:nvPr/>
                </p:nvSpPr>
                <p:spPr bwMode="hidden">
                  <a:xfrm rot="-802576">
                    <a:off x="2938" y="1129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09" name="Freeform 37"/>
                  <p:cNvSpPr>
                    <a:spLocks/>
                  </p:cNvSpPr>
                  <p:nvPr/>
                </p:nvSpPr>
                <p:spPr bwMode="hidden">
                  <a:xfrm rot="-802576">
                    <a:off x="4155" y="917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10" name="Group 38"/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54311" name="Freeform 39"/>
                  <p:cNvSpPr>
                    <a:spLocks/>
                  </p:cNvSpPr>
                  <p:nvPr/>
                </p:nvSpPr>
                <p:spPr bwMode="hidden">
                  <a:xfrm rot="18888116" flipH="1">
                    <a:off x="876" y="2359"/>
                    <a:ext cx="1724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12" name="Freeform 40"/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2"/>
                    <a:ext cx="925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13" name="Group 41"/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54314" name="Freeform 42"/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814" cy="347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15" name="Freeform 43"/>
                  <p:cNvSpPr>
                    <a:spLocks/>
                  </p:cNvSpPr>
                  <p:nvPr/>
                </p:nvSpPr>
                <p:spPr bwMode="hidden">
                  <a:xfrm rot="19495919" flipH="1">
                    <a:off x="-5" y="2983"/>
                    <a:ext cx="974" cy="54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16" name="Group 44"/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54317" name="Freeform 45"/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09"/>
                    <a:ext cx="1736" cy="30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18" name="Freeform 46"/>
                  <p:cNvSpPr>
                    <a:spLocks/>
                  </p:cNvSpPr>
                  <p:nvPr/>
                </p:nvSpPr>
                <p:spPr bwMode="hidden">
                  <a:xfrm rot="20017085" flipH="1">
                    <a:off x="-52" y="2597"/>
                    <a:ext cx="932" cy="47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19" name="Group 47"/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54320" name="Freeform 48"/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3"/>
                    <a:ext cx="1677" cy="33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21" name="Freeform 49"/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4"/>
                    <a:ext cx="901" cy="52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22" name="Group 50"/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54323" name="Freeform 51"/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91"/>
                    <a:ext cx="1545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24" name="Freeform 52"/>
                  <p:cNvSpPr>
                    <a:spLocks/>
                  </p:cNvSpPr>
                  <p:nvPr/>
                </p:nvSpPr>
                <p:spPr bwMode="hidden">
                  <a:xfrm rot="21136207" flipH="1">
                    <a:off x="22" y="1759"/>
                    <a:ext cx="830" cy="48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25" name="Group 53"/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54326" name="Freeform 54"/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6"/>
                    <a:ext cx="1404" cy="219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27" name="Freeform 55"/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46"/>
                    <a:ext cx="754" cy="34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28" name="Group 56"/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54329" name="Freeform 57"/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30" name="Freeform 58"/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4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31" name="Group 59"/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54332" name="Freeform 60"/>
                  <p:cNvSpPr>
                    <a:spLocks/>
                  </p:cNvSpPr>
                  <p:nvPr/>
                </p:nvSpPr>
                <p:spPr bwMode="hidden">
                  <a:xfrm rot="1277471" flipH="1">
                    <a:off x="1233" y="1238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33" name="Freeform 61"/>
                  <p:cNvSpPr>
                    <a:spLocks/>
                  </p:cNvSpPr>
                  <p:nvPr/>
                </p:nvSpPr>
                <p:spPr bwMode="hidden">
                  <a:xfrm rot="1277471" flipH="1">
                    <a:off x="616" y="899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34" name="Group 62"/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54335" name="Freeform 63"/>
                  <p:cNvSpPr>
                    <a:spLocks/>
                  </p:cNvSpPr>
                  <p:nvPr/>
                </p:nvSpPr>
                <p:spPr bwMode="hidden">
                  <a:xfrm rot="2028410" flipH="1">
                    <a:off x="3681" y="438"/>
                    <a:ext cx="484" cy="8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36" name="Freeform 64"/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31"/>
                    <a:ext cx="260" cy="132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37" name="Group 65"/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54338" name="Freeform 66"/>
                  <p:cNvSpPr>
                    <a:spLocks/>
                  </p:cNvSpPr>
                  <p:nvPr/>
                </p:nvSpPr>
                <p:spPr bwMode="hidden">
                  <a:xfrm rot="2664424" flipH="1">
                    <a:off x="3727" y="383"/>
                    <a:ext cx="491" cy="8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39" name="Freeform 67"/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4" cy="132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40" name="Group 68"/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54341" name="Freeform 69"/>
                  <p:cNvSpPr>
                    <a:spLocks/>
                  </p:cNvSpPr>
                  <p:nvPr/>
                </p:nvSpPr>
                <p:spPr bwMode="hidden">
                  <a:xfrm rot="3473776" flipH="1">
                    <a:off x="1754" y="958"/>
                    <a:ext cx="1100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42" name="Freeform 70"/>
                  <p:cNvSpPr>
                    <a:spLocks/>
                  </p:cNvSpPr>
                  <p:nvPr/>
                </p:nvSpPr>
                <p:spPr bwMode="hidden">
                  <a:xfrm rot="3473776" flipH="1">
                    <a:off x="1506" y="231"/>
                    <a:ext cx="591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43" name="Group 71"/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54344" name="Freeform 72"/>
                  <p:cNvSpPr>
                    <a:spLocks/>
                  </p:cNvSpPr>
                  <p:nvPr/>
                </p:nvSpPr>
                <p:spPr bwMode="hidden">
                  <a:xfrm rot="4126480" flipH="1">
                    <a:off x="1931" y="924"/>
                    <a:ext cx="1061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45" name="Freeform 73"/>
                  <p:cNvSpPr>
                    <a:spLocks/>
                  </p:cNvSpPr>
                  <p:nvPr/>
                </p:nvSpPr>
                <p:spPr bwMode="hidden">
                  <a:xfrm rot="4126480" flipH="1">
                    <a:off x="1819" y="144"/>
                    <a:ext cx="570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46" name="Group 74"/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54347" name="Freeform 75"/>
                  <p:cNvSpPr>
                    <a:spLocks/>
                  </p:cNvSpPr>
                  <p:nvPr/>
                </p:nvSpPr>
                <p:spPr bwMode="hidden">
                  <a:xfrm rot="-1325434">
                    <a:off x="2822" y="1023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48" name="Freeform 76"/>
                  <p:cNvSpPr>
                    <a:spLocks/>
                  </p:cNvSpPr>
                  <p:nvPr/>
                </p:nvSpPr>
                <p:spPr bwMode="hidden">
                  <a:xfrm rot="-1325434">
                    <a:off x="4005" y="672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49" name="Group 77"/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54350" name="Freeform 78"/>
                  <p:cNvSpPr>
                    <a:spLocks/>
                  </p:cNvSpPr>
                  <p:nvPr/>
                </p:nvSpPr>
                <p:spPr bwMode="hidden">
                  <a:xfrm rot="-1921064">
                    <a:off x="2683" y="947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51" name="Freeform 79"/>
                  <p:cNvSpPr>
                    <a:spLocks/>
                  </p:cNvSpPr>
                  <p:nvPr/>
                </p:nvSpPr>
                <p:spPr bwMode="hidden">
                  <a:xfrm rot="-1921064">
                    <a:off x="3802" y="445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sp>
              <p:nvSpPr>
                <p:cNvPr id="54352" name="Freeform 80"/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>
                    <a:gd name="T0" fmla="*/ 0 w 2736"/>
                    <a:gd name="T1" fmla="*/ 504 h 504"/>
                    <a:gd name="T2" fmla="*/ 864 w 2736"/>
                    <a:gd name="T3" fmla="*/ 168 h 504"/>
                    <a:gd name="T4" fmla="*/ 1776 w 2736"/>
                    <a:gd name="T5" fmla="*/ 24 h 504"/>
                    <a:gd name="T6" fmla="*/ 2736 w 2736"/>
                    <a:gd name="T7" fmla="*/ 24 h 504"/>
                    <a:gd name="T8" fmla="*/ 2720 w 2736"/>
                    <a:gd name="T9" fmla="*/ 103 h 504"/>
                    <a:gd name="T10" fmla="*/ 1764 w 2736"/>
                    <a:gd name="T11" fmla="*/ 103 h 504"/>
                    <a:gd name="T12" fmla="*/ 654 w 2736"/>
                    <a:gd name="T13" fmla="*/ 292 h 504"/>
                    <a:gd name="T14" fmla="*/ 0 w 2736"/>
                    <a:gd name="T15" fmla="*/ 504 h 5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54353" name="Freeform 81"/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0"/>
                </a:xfrm>
                <a:custGeom>
                  <a:avLst/>
                  <a:gdLst>
                    <a:gd name="T0" fmla="*/ 5 w 1769"/>
                    <a:gd name="T1" fmla="*/ 8 h 791"/>
                    <a:gd name="T2" fmla="*/ 485 w 1769"/>
                    <a:gd name="T3" fmla="*/ 56 h 791"/>
                    <a:gd name="T4" fmla="*/ 1157 w 1769"/>
                    <a:gd name="T5" fmla="*/ 200 h 791"/>
                    <a:gd name="T6" fmla="*/ 1611 w 1769"/>
                    <a:gd name="T7" fmla="*/ 432 h 791"/>
                    <a:gd name="T8" fmla="*/ 1756 w 1769"/>
                    <a:gd name="T9" fmla="*/ 609 h 791"/>
                    <a:gd name="T10" fmla="*/ 1689 w 1769"/>
                    <a:gd name="T11" fmla="*/ 787 h 791"/>
                    <a:gd name="T12" fmla="*/ 1589 w 1769"/>
                    <a:gd name="T13" fmla="*/ 632 h 791"/>
                    <a:gd name="T14" fmla="*/ 1389 w 1769"/>
                    <a:gd name="T15" fmla="*/ 454 h 791"/>
                    <a:gd name="T16" fmla="*/ 1109 w 1769"/>
                    <a:gd name="T17" fmla="*/ 296 h 791"/>
                    <a:gd name="T18" fmla="*/ 581 w 1769"/>
                    <a:gd name="T19" fmla="*/ 152 h 791"/>
                    <a:gd name="T20" fmla="*/ 0 w 1769"/>
                    <a:gd name="T21" fmla="*/ 76 h 791"/>
                    <a:gd name="T22" fmla="*/ 5 w 1769"/>
                    <a:gd name="T23" fmla="*/ 8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grpSp>
              <p:nvGrpSpPr>
                <p:cNvPr id="54354" name="Group 82"/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54355" name="Freeform 83"/>
                  <p:cNvSpPr>
                    <a:spLocks/>
                  </p:cNvSpPr>
                  <p:nvPr/>
                </p:nvSpPr>
                <p:spPr bwMode="hidden">
                  <a:xfrm rot="-3857755">
                    <a:off x="2361" y="938"/>
                    <a:ext cx="1062" cy="18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56" name="Freeform 84"/>
                  <p:cNvSpPr>
                    <a:spLocks/>
                  </p:cNvSpPr>
                  <p:nvPr/>
                </p:nvSpPr>
                <p:spPr bwMode="hidden">
                  <a:xfrm rot="-3857755">
                    <a:off x="3011" y="181"/>
                    <a:ext cx="570" cy="28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57" name="Group 85"/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54358" name="Freeform 86"/>
                  <p:cNvSpPr>
                    <a:spLocks/>
                  </p:cNvSpPr>
                  <p:nvPr/>
                </p:nvSpPr>
                <p:spPr bwMode="hidden">
                  <a:xfrm rot="-2777260">
                    <a:off x="2491" y="915"/>
                    <a:ext cx="1155" cy="270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59" name="Freeform 87"/>
                  <p:cNvSpPr>
                    <a:spLocks/>
                  </p:cNvSpPr>
                  <p:nvPr/>
                </p:nvSpPr>
                <p:spPr bwMode="hidden">
                  <a:xfrm rot="-2777260">
                    <a:off x="3430" y="261"/>
                    <a:ext cx="620" cy="42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60" name="Group 88"/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54361" name="Freeform 89"/>
                  <p:cNvSpPr>
                    <a:spLocks/>
                  </p:cNvSpPr>
                  <p:nvPr/>
                </p:nvSpPr>
                <p:spPr bwMode="hidden">
                  <a:xfrm rot="-4903748">
                    <a:off x="2296" y="960"/>
                    <a:ext cx="954" cy="8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62" name="Freeform 90"/>
                  <p:cNvSpPr>
                    <a:spLocks/>
                  </p:cNvSpPr>
                  <p:nvPr/>
                </p:nvSpPr>
                <p:spPr bwMode="hidden">
                  <a:xfrm rot="-4903748">
                    <a:off x="2650" y="220"/>
                    <a:ext cx="512" cy="13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63" name="Group 91"/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54364" name="Freeform 92"/>
                  <p:cNvSpPr>
                    <a:spLocks/>
                  </p:cNvSpPr>
                  <p:nvPr/>
                </p:nvSpPr>
                <p:spPr bwMode="hidden">
                  <a:xfrm rot="18335692" flipH="1">
                    <a:off x="1010" y="2475"/>
                    <a:ext cx="1724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65" name="Freeform 93"/>
                  <p:cNvSpPr>
                    <a:spLocks/>
                  </p:cNvSpPr>
                  <p:nvPr/>
                </p:nvSpPr>
                <p:spPr bwMode="hidden">
                  <a:xfrm rot="18335692" flipH="1">
                    <a:off x="725" y="3512"/>
                    <a:ext cx="925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66" name="Group 94"/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54367" name="Freeform 95"/>
                  <p:cNvSpPr>
                    <a:spLocks/>
                  </p:cNvSpPr>
                  <p:nvPr/>
                </p:nvSpPr>
                <p:spPr bwMode="hidden">
                  <a:xfrm rot="17542885" flipH="1">
                    <a:off x="1267" y="2578"/>
                    <a:ext cx="1595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68" name="Freeform 96"/>
                  <p:cNvSpPr>
                    <a:spLocks/>
                  </p:cNvSpPr>
                  <p:nvPr/>
                </p:nvSpPr>
                <p:spPr bwMode="hidden">
                  <a:xfrm rot="17542885" flipH="1">
                    <a:off x="1272" y="3636"/>
                    <a:ext cx="856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69" name="Group 97"/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54370" name="Freeform 98"/>
                  <p:cNvSpPr>
                    <a:spLocks/>
                  </p:cNvSpPr>
                  <p:nvPr/>
                </p:nvSpPr>
                <p:spPr bwMode="hidden">
                  <a:xfrm rot="16782062" flipH="1">
                    <a:off x="1442" y="2695"/>
                    <a:ext cx="1711" cy="301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71" name="Freeform 99"/>
                  <p:cNvSpPr>
                    <a:spLocks/>
                  </p:cNvSpPr>
                  <p:nvPr/>
                </p:nvSpPr>
                <p:spPr bwMode="hidden">
                  <a:xfrm rot="16782062" flipH="1">
                    <a:off x="1734" y="3898"/>
                    <a:ext cx="918" cy="47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72" name="Group 100"/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54373" name="Freeform 101"/>
                  <p:cNvSpPr>
                    <a:spLocks/>
                  </p:cNvSpPr>
                  <p:nvPr/>
                </p:nvSpPr>
                <p:spPr bwMode="hidden">
                  <a:xfrm rot="3144576">
                    <a:off x="2628" y="2423"/>
                    <a:ext cx="1724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74" name="Freeform 102"/>
                  <p:cNvSpPr>
                    <a:spLocks/>
                  </p:cNvSpPr>
                  <p:nvPr/>
                </p:nvSpPr>
                <p:spPr bwMode="hidden">
                  <a:xfrm rot="3144576">
                    <a:off x="3751" y="3436"/>
                    <a:ext cx="925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75" name="Group 103"/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54376" name="Freeform 104"/>
                  <p:cNvSpPr>
                    <a:spLocks/>
                  </p:cNvSpPr>
                  <p:nvPr/>
                </p:nvSpPr>
                <p:spPr bwMode="hidden">
                  <a:xfrm rot="3745735">
                    <a:off x="2506" y="2541"/>
                    <a:ext cx="1650" cy="299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77" name="Freeform 105"/>
                  <p:cNvSpPr>
                    <a:spLocks/>
                  </p:cNvSpPr>
                  <p:nvPr/>
                </p:nvSpPr>
                <p:spPr bwMode="hidden">
                  <a:xfrm rot="3745735">
                    <a:off x="3387" y="3615"/>
                    <a:ext cx="885" cy="46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78" name="Group 106"/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54379" name="Freeform 107"/>
                  <p:cNvSpPr>
                    <a:spLocks/>
                  </p:cNvSpPr>
                  <p:nvPr/>
                </p:nvSpPr>
                <p:spPr bwMode="hidden">
                  <a:xfrm rot="4286818">
                    <a:off x="2328" y="2661"/>
                    <a:ext cx="1601" cy="24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80" name="Freeform 108"/>
                  <p:cNvSpPr>
                    <a:spLocks/>
                  </p:cNvSpPr>
                  <p:nvPr/>
                </p:nvSpPr>
                <p:spPr bwMode="hidden">
                  <a:xfrm rot="4286818">
                    <a:off x="3002" y="3747"/>
                    <a:ext cx="859" cy="38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81" name="Group 109"/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54382" name="Freeform 110"/>
                  <p:cNvSpPr>
                    <a:spLocks/>
                  </p:cNvSpPr>
                  <p:nvPr/>
                </p:nvSpPr>
                <p:spPr bwMode="hidden">
                  <a:xfrm rot="4898956">
                    <a:off x="2206" y="2714"/>
                    <a:ext cx="1471" cy="24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83" name="Freeform 111"/>
                  <p:cNvSpPr>
                    <a:spLocks/>
                  </p:cNvSpPr>
                  <p:nvPr/>
                </p:nvSpPr>
                <p:spPr bwMode="hidden">
                  <a:xfrm rot="4898956">
                    <a:off x="2636" y="3732"/>
                    <a:ext cx="790" cy="38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4384" name="Group 112"/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54385" name="Freeform 113"/>
                  <p:cNvSpPr>
                    <a:spLocks/>
                  </p:cNvSpPr>
                  <p:nvPr/>
                </p:nvSpPr>
                <p:spPr bwMode="hidden">
                  <a:xfrm rot="5755659">
                    <a:off x="1900" y="2760"/>
                    <a:ext cx="1437" cy="188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4386" name="Freeform 114"/>
                  <p:cNvSpPr>
                    <a:spLocks/>
                  </p:cNvSpPr>
                  <p:nvPr/>
                </p:nvSpPr>
                <p:spPr bwMode="hidden">
                  <a:xfrm rot="5755659">
                    <a:off x="2049" y="3787"/>
                    <a:ext cx="771" cy="29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</p:grpSp>
          <p:sp>
            <p:nvSpPr>
              <p:cNvPr id="54387" name="Freeform 115"/>
              <p:cNvSpPr>
                <a:spLocks/>
              </p:cNvSpPr>
              <p:nvPr/>
            </p:nvSpPr>
            <p:spPr bwMode="hidden">
              <a:xfrm flipH="1">
                <a:off x="3873" y="934"/>
                <a:ext cx="191" cy="580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388" name="Arc 116"/>
              <p:cNvSpPr>
                <a:spLocks/>
              </p:cNvSpPr>
              <p:nvPr/>
            </p:nvSpPr>
            <p:spPr bwMode="hidden">
              <a:xfrm flipH="1">
                <a:off x="3528" y="726"/>
                <a:ext cx="833" cy="903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389" name="Arc 117"/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G0" fmla="+- 17826 0 0"/>
                  <a:gd name="G1" fmla="+- 0 0 0"/>
                  <a:gd name="G2" fmla="+- 21600 0 0"/>
                  <a:gd name="T0" fmla="*/ 36729 w 36729"/>
                  <a:gd name="T1" fmla="*/ 10451 h 21600"/>
                  <a:gd name="T2" fmla="*/ 0 w 36729"/>
                  <a:gd name="T3" fmla="*/ 12197 h 21600"/>
                  <a:gd name="T4" fmla="*/ 17826 w 36729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390" name="Arc 118"/>
              <p:cNvSpPr>
                <a:spLocks/>
              </p:cNvSpPr>
              <p:nvPr/>
            </p:nvSpPr>
            <p:spPr bwMode="hidden">
              <a:xfrm flipH="1">
                <a:off x="3612" y="580"/>
                <a:ext cx="487" cy="933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391" name="Arc 119"/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32"/>
              </a:xfrm>
              <a:custGeom>
                <a:avLst/>
                <a:gdLst>
                  <a:gd name="G0" fmla="+- 8873 0 0"/>
                  <a:gd name="G1" fmla="+- 21600 0 0"/>
                  <a:gd name="G2" fmla="+- 21600 0 0"/>
                  <a:gd name="T0" fmla="*/ 0 w 30473"/>
                  <a:gd name="T1" fmla="*/ 1907 h 22305"/>
                  <a:gd name="T2" fmla="*/ 30462 w 30473"/>
                  <a:gd name="T3" fmla="*/ 22305 h 22305"/>
                  <a:gd name="T4" fmla="*/ 8873 w 30473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392" name="Arc 120"/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393" name="Arc 121"/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394" name="Arc 122"/>
              <p:cNvSpPr>
                <a:spLocks/>
              </p:cNvSpPr>
              <p:nvPr/>
            </p:nvSpPr>
            <p:spPr bwMode="hidden">
              <a:xfrm>
                <a:off x="4268" y="585"/>
                <a:ext cx="394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395" name="Arc 123"/>
              <p:cNvSpPr>
                <a:spLocks/>
              </p:cNvSpPr>
              <p:nvPr/>
            </p:nvSpPr>
            <p:spPr bwMode="hidden">
              <a:xfrm>
                <a:off x="4303" y="463"/>
                <a:ext cx="55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396" name="Freeform 124"/>
              <p:cNvSpPr>
                <a:spLocks/>
              </p:cNvSpPr>
              <p:nvPr/>
            </p:nvSpPr>
            <p:spPr bwMode="hidden">
              <a:xfrm>
                <a:off x="4410" y="1033"/>
                <a:ext cx="190" cy="580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397" name="Freeform 125"/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3" cy="328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398" name="Arc 126"/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G0" fmla="+- 15230 0 0"/>
                  <a:gd name="G1" fmla="+- 21600 0 0"/>
                  <a:gd name="G2" fmla="+- 21600 0 0"/>
                  <a:gd name="T0" fmla="*/ 0 w 36830"/>
                  <a:gd name="T1" fmla="*/ 6283 h 22305"/>
                  <a:gd name="T2" fmla="*/ 36819 w 36830"/>
                  <a:gd name="T3" fmla="*/ 22305 h 22305"/>
                  <a:gd name="T4" fmla="*/ 15230 w 3683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399" name="Arc 127"/>
              <p:cNvSpPr>
                <a:spLocks/>
              </p:cNvSpPr>
              <p:nvPr/>
            </p:nvSpPr>
            <p:spPr bwMode="hidden">
              <a:xfrm flipH="1">
                <a:off x="3425" y="123"/>
                <a:ext cx="725" cy="903"/>
              </a:xfrm>
              <a:custGeom>
                <a:avLst/>
                <a:gdLst>
                  <a:gd name="G0" fmla="+- 18231 0 0"/>
                  <a:gd name="G1" fmla="+- 21600 0 0"/>
                  <a:gd name="G2" fmla="+- 21600 0 0"/>
                  <a:gd name="T0" fmla="*/ 0 w 31881"/>
                  <a:gd name="T1" fmla="*/ 10016 h 21600"/>
                  <a:gd name="T2" fmla="*/ 31881 w 31881"/>
                  <a:gd name="T3" fmla="*/ 4860 h 21600"/>
                  <a:gd name="T4" fmla="*/ 18231 w 31881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400" name="Arc 128"/>
              <p:cNvSpPr>
                <a:spLocks/>
              </p:cNvSpPr>
              <p:nvPr/>
            </p:nvSpPr>
            <p:spPr bwMode="hidden">
              <a:xfrm>
                <a:off x="4199" y="502"/>
                <a:ext cx="299" cy="904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1146"/>
                  <a:gd name="T1" fmla="*/ 4512 h 21600"/>
                  <a:gd name="T2" fmla="*/ 31146 w 31146"/>
                  <a:gd name="T3" fmla="*/ 9561 h 21600"/>
                  <a:gd name="T4" fmla="*/ 13212 w 31146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401" name="Freeform 129"/>
              <p:cNvSpPr>
                <a:spLocks/>
              </p:cNvSpPr>
              <p:nvPr/>
            </p:nvSpPr>
            <p:spPr bwMode="hidden">
              <a:xfrm flipH="1">
                <a:off x="3307" y="982"/>
                <a:ext cx="425" cy="59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402" name="Freeform 130"/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8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403" name="Freeform 131"/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404" name="Freeform 132"/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405" name="Freeform 133"/>
              <p:cNvSpPr>
                <a:spLocks/>
              </p:cNvSpPr>
              <p:nvPr/>
            </p:nvSpPr>
            <p:spPr bwMode="hidden">
              <a:xfrm>
                <a:off x="4636" y="576"/>
                <a:ext cx="595" cy="41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406" name="Freeform 134"/>
              <p:cNvSpPr>
                <a:spLocks/>
              </p:cNvSpPr>
              <p:nvPr/>
            </p:nvSpPr>
            <p:spPr bwMode="hidden">
              <a:xfrm>
                <a:off x="4658" y="132"/>
                <a:ext cx="260" cy="562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407" name="Freeform 135"/>
              <p:cNvSpPr>
                <a:spLocks/>
              </p:cNvSpPr>
              <p:nvPr/>
            </p:nvSpPr>
            <p:spPr bwMode="hidden">
              <a:xfrm rot="20253369">
                <a:off x="4401" y="599"/>
                <a:ext cx="174" cy="32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4408" name="Freeform 136"/>
              <p:cNvSpPr>
                <a:spLocks/>
              </p:cNvSpPr>
              <p:nvPr/>
            </p:nvSpPr>
            <p:spPr bwMode="hidden">
              <a:xfrm rot="1346631" flipH="1">
                <a:off x="3783" y="590"/>
                <a:ext cx="173" cy="32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sp>
        <p:nvSpPr>
          <p:cNvPr id="54409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54410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54411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 altLang="es-ES"/>
          </a:p>
        </p:txBody>
      </p:sp>
      <p:sp>
        <p:nvSpPr>
          <p:cNvPr id="54412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" altLang="es-ES"/>
          </a:p>
        </p:txBody>
      </p:sp>
      <p:sp>
        <p:nvSpPr>
          <p:cNvPr id="54413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97BE2764-BEED-4222-AEE9-095D12BFA084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−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otosbelenh.blogspot.com/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827088" y="1844675"/>
            <a:ext cx="5184775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11000">
                <a:latin typeface="Arial Black" pitchFamily="34" charset="0"/>
              </a:rPr>
              <a:t>Gijón</a:t>
            </a:r>
          </a:p>
        </p:txBody>
      </p:sp>
      <p:pic>
        <p:nvPicPr>
          <p:cNvPr id="36870" name="Picture 6" descr="escudo_gij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716338"/>
            <a:ext cx="1428750" cy="233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3" name="Gijo338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Gijon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724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468313" y="5876925"/>
            <a:ext cx="5040312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>
              <a:solidFill>
                <a:srgbClr val="00CCFF"/>
              </a:solidFill>
              <a:latin typeface="Arial Black" pitchFamily="34" charset="0"/>
            </a:endParaRPr>
          </a:p>
          <a:p>
            <a:pPr>
              <a:spcBef>
                <a:spcPct val="50000"/>
              </a:spcBef>
            </a:pPr>
            <a:endParaRPr lang="es-ES" altLang="es-ES">
              <a:solidFill>
                <a:srgbClr val="00CCFF"/>
              </a:solidFill>
              <a:latin typeface="Arial Black" pitchFamily="34" charset="0"/>
            </a:endParaRP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6659563" y="6521450"/>
            <a:ext cx="24844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1600" b="1">
                <a:latin typeface="Brush Script MT" pitchFamily="66" charset="0"/>
              </a:rPr>
              <a:t>Pps y Fotos:Belén H</a:t>
            </a: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8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8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873"/>
                </p:tgtEl>
              </p:cMediaNode>
            </p:audio>
          </p:childTnLst>
        </p:cTn>
      </p:par>
    </p:tnLst>
    <p:bldLst>
      <p:bldP spid="3687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01Iglesia de San Pedro 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Imagen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Imagen1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Imagen1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07DSCN85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1694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08DSCN86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19050"/>
            <a:ext cx="91694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6" name="Picture 6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 descr="Imagen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Imagen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16aDSCN84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19050"/>
            <a:ext cx="91694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16DSCN84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1694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18DSCN84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19050"/>
            <a:ext cx="91694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Imagen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20DSCN82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1694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3" name="Picture 5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000">
        <p:fade/>
      </p:transition>
    </mc:Choice>
    <mc:Fallback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5" name="Picture 7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40Parque de Isabel la Catól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19050"/>
            <a:ext cx="91694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Imagen0002222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7" name="Picture 7" descr="Imagen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50Muro 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19050"/>
            <a:ext cx="91694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Madre del emigra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13863" cy="691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9" name="Picture 7" descr="Imagen0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Imagen00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6" name="Picture 6" descr="Imagen0002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 descr="Imagen00022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 descr="Imagen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56DSCN56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19050"/>
            <a:ext cx="91694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Imagen000222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-9525"/>
            <a:ext cx="9167813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Imageno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58DSCN84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19050"/>
            <a:ext cx="91694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59DSCN84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19050"/>
            <a:ext cx="91694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5" name="Picture 7" descr="Imagen1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Imagen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 dir="l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99DSCN33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1694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9900"/>
            </a:gs>
            <a:gs pos="50000">
              <a:schemeClr val="bg1"/>
            </a:gs>
            <a:gs pos="100000">
              <a:srgbClr val="6699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971550" y="1916113"/>
            <a:ext cx="7343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3600" b="1"/>
              <a:t>Para ver más fotos de viajes</a:t>
            </a: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1654175" y="3573463"/>
            <a:ext cx="7489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3600" b="1">
                <a:hlinkClick r:id="rId2"/>
              </a:rPr>
              <a:t>fotosbelenh.blogspot.com</a:t>
            </a:r>
            <a:endParaRPr lang="es-ES" altLang="es-ES" sz="3600" b="1"/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5292725" y="6237288"/>
            <a:ext cx="3600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>
              <a:solidFill>
                <a:schemeClr val="bg1"/>
              </a:solidFill>
            </a:endParaRP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6567488" y="618490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s-ES" altLang="es-ES"/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5364163" y="5661025"/>
            <a:ext cx="2736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/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2484438" y="5013325"/>
            <a:ext cx="7454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b="1">
                <a:latin typeface="Baskerville Old Face" pitchFamily="18" charset="0"/>
              </a:rPr>
              <a:t>Música:  Gijón del Alma    ----   Vicente Díaz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7" grpId="0"/>
      <p:bldP spid="5735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itchFamily="66" charset="0"/>
              </a:rPr>
              <a:t>¿Te ha gustado?</a:t>
            </a:r>
            <a:r>
              <a:rPr lang="es-ES" altLang="es-ES" sz="4800">
                <a:latin typeface="Kristen ITC" pitchFamily="66" charset="0"/>
              </a:rPr>
              <a:t> </a:t>
            </a:r>
            <a:br>
              <a:rPr lang="es-ES" altLang="es-ES" sz="4800">
                <a:latin typeface="Kristen ITC" pitchFamily="66" charset="0"/>
              </a:rPr>
            </a:br>
            <a:r>
              <a:rPr lang="es-ES" altLang="es-ES" sz="4400">
                <a:latin typeface="Kristen ITC" pitchFamily="66" charset="0"/>
              </a:rPr>
              <a:t>Puedes ver más entrando </a:t>
            </a:r>
            <a:br>
              <a:rPr lang="es-ES" altLang="es-ES" sz="4400"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3461138"/>
      </p:ext>
    </p:extLst>
  </p:cSld>
  <p:clrMapOvr>
    <a:masterClrMapping/>
  </p:clrMapOvr>
  <p:transition spd="slow" advTm="11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uegos artificiales">
  <a:themeElements>
    <a:clrScheme name="Fuegos artificiales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Fuegos artificiales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uegos artificiales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594</TotalTime>
  <Words>36</Words>
  <Application>Microsoft Office PowerPoint</Application>
  <PresentationFormat>Presentación en pantalla (4:3)</PresentationFormat>
  <Paragraphs>7</Paragraphs>
  <Slides>38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6" baseType="lpstr">
      <vt:lpstr>Arial</vt:lpstr>
      <vt:lpstr>Arial Black</vt:lpstr>
      <vt:lpstr>Times New Roman</vt:lpstr>
      <vt:lpstr>Wingdings</vt:lpstr>
      <vt:lpstr>Brush Script MT</vt:lpstr>
      <vt:lpstr>Baskerville Old Face</vt:lpstr>
      <vt:lpstr>Diseño predeterminado</vt:lpstr>
      <vt:lpstr>Fuegos artificiales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Casa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Belén</dc:creator>
  <cp:lastModifiedBy>Microsoft</cp:lastModifiedBy>
  <cp:revision>41</cp:revision>
  <dcterms:created xsi:type="dcterms:W3CDTF">2007-11-03T12:54:05Z</dcterms:created>
  <dcterms:modified xsi:type="dcterms:W3CDTF">2016-01-10T22:23:28Z</dcterms:modified>
</cp:coreProperties>
</file>