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60" r:id="rId5"/>
    <p:sldId id="258" r:id="rId6"/>
    <p:sldId id="259" r:id="rId7"/>
    <p:sldId id="261" r:id="rId8"/>
    <p:sldId id="262" r:id="rId9"/>
    <p:sldId id="263" r:id="rId10"/>
    <p:sldId id="268" r:id="rId11"/>
    <p:sldId id="264" r:id="rId12"/>
    <p:sldId id="267" r:id="rId13"/>
    <p:sldId id="266" r:id="rId14"/>
    <p:sldId id="265" r:id="rId15"/>
    <p:sldId id="269" r:id="rId16"/>
    <p:sldId id="270" r:id="rId17"/>
    <p:sldId id="271" r:id="rId18"/>
    <p:sldId id="272" r:id="rId19"/>
    <p:sldId id="273" r:id="rId20"/>
    <p:sldId id="275" r:id="rId21"/>
    <p:sldId id="274" r:id="rId22"/>
    <p:sldId id="276" r:id="rId23"/>
    <p:sldId id="277" r:id="rId24"/>
    <p:sldId id="278" r:id="rId25"/>
    <p:sldId id="279" r:id="rId26"/>
    <p:sldId id="280" r:id="rId27"/>
    <p:sldId id="281" r:id="rId28"/>
    <p:sldId id="282" r:id="rId29"/>
    <p:sldId id="283" r:id="rId30"/>
    <p:sldId id="284" r:id="rId31"/>
    <p:sldId id="285" r:id="rId32"/>
    <p:sldId id="290" r:id="rId33"/>
    <p:sldId id="291" r:id="rId34"/>
    <p:sldId id="287" r:id="rId35"/>
    <p:sldId id="289" r:id="rId36"/>
    <p:sldId id="288" r:id="rId37"/>
    <p:sldId id="292" r:id="rId38"/>
    <p:sldId id="293" r:id="rId39"/>
    <p:sldId id="286" r:id="rId40"/>
    <p:sldId id="294" r:id="rId41"/>
    <p:sldId id="295" r:id="rId42"/>
    <p:sldId id="296" r:id="rId43"/>
    <p:sldId id="297" r:id="rId44"/>
    <p:sldId id="298" r:id="rId45"/>
    <p:sldId id="299" r:id="rId46"/>
    <p:sldId id="302" r:id="rId47"/>
    <p:sldId id="300" r:id="rId48"/>
    <p:sldId id="301" r:id="rId49"/>
    <p:sldId id="304" r:id="rId50"/>
    <p:sldId id="305" r:id="rId51"/>
    <p:sldId id="307" r:id="rId52"/>
    <p:sldId id="303" r:id="rId53"/>
    <p:sldId id="309" r:id="rId54"/>
    <p:sldId id="312" r:id="rId55"/>
    <p:sldId id="311" r:id="rId56"/>
    <p:sldId id="310" r:id="rId57"/>
    <p:sldId id="308" r:id="rId58"/>
    <p:sldId id="306" r:id="rId59"/>
    <p:sldId id="313" r:id="rId60"/>
    <p:sldId id="314" r:id="rId61"/>
    <p:sldId id="315" r:id="rId62"/>
    <p:sldId id="316" r:id="rId63"/>
    <p:sldId id="317" r:id="rId64"/>
    <p:sldId id="318" r:id="rId65"/>
    <p:sldId id="319" r:id="rId66"/>
    <p:sldId id="326" r:id="rId67"/>
    <p:sldId id="320" r:id="rId68"/>
    <p:sldId id="321" r:id="rId69"/>
    <p:sldId id="322" r:id="rId70"/>
    <p:sldId id="323" r:id="rId71"/>
    <p:sldId id="324" r:id="rId72"/>
    <p:sldId id="325" r:id="rId73"/>
    <p:sldId id="327" r:id="rId74"/>
    <p:sldId id="329" r:id="rId75"/>
    <p:sldId id="330" r:id="rId76"/>
    <p:sldId id="331" r:id="rId77"/>
    <p:sldId id="332" r:id="rId78"/>
    <p:sldId id="328" r:id="rId79"/>
    <p:sldId id="333" r:id="rId80"/>
    <p:sldId id="335" r:id="rId81"/>
    <p:sldId id="338" r:id="rId82"/>
    <p:sldId id="334" r:id="rId83"/>
    <p:sldId id="336" r:id="rId84"/>
    <p:sldId id="337" r:id="rId85"/>
    <p:sldId id="339" r:id="rId86"/>
    <p:sldId id="340" r:id="rId87"/>
    <p:sldId id="341" r:id="rId88"/>
    <p:sldId id="342" r:id="rId89"/>
    <p:sldId id="343" r:id="rId90"/>
    <p:sldId id="345" r:id="rId91"/>
    <p:sldId id="348" r:id="rId92"/>
    <p:sldId id="346" r:id="rId93"/>
    <p:sldId id="347" r:id="rId94"/>
    <p:sldId id="351" r:id="rId95"/>
    <p:sldId id="352" r:id="rId96"/>
    <p:sldId id="344" r:id="rId97"/>
    <p:sldId id="349" r:id="rId98"/>
    <p:sldId id="350" r:id="rId99"/>
    <p:sldId id="353" r:id="rId100"/>
    <p:sldId id="355" r:id="rId101"/>
    <p:sldId id="357" r:id="rId102"/>
    <p:sldId id="356" r:id="rId103"/>
    <p:sldId id="354" r:id="rId104"/>
    <p:sldId id="358" r:id="rId105"/>
    <p:sldId id="364" r:id="rId106"/>
    <p:sldId id="359" r:id="rId107"/>
    <p:sldId id="361" r:id="rId108"/>
    <p:sldId id="360" r:id="rId109"/>
    <p:sldId id="365" r:id="rId11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WB4M8Agx04Q3/SgmRzP7A==" hashData="s6bBinOBPwVF2Y2fU6KPM3Ht9Zg="/>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3" autoAdjust="0"/>
    <p:restoredTop sz="94660"/>
  </p:normalViewPr>
  <p:slideViewPr>
    <p:cSldViewPr snapToGrid="0">
      <p:cViewPr varScale="1">
        <p:scale>
          <a:sx n="34" d="100"/>
          <a:sy n="34" d="100"/>
        </p:scale>
        <p:origin x="-102" y="-174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slide" Target="slides/slide108.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2442982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2592023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3109107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3366346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2799375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4145451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2339849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273803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1531724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1949433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7593A31-01C4-47D2-9D72-4E80A41DF96B}"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38186869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4"/>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593A31-01C4-47D2-9D72-4E80A41DF96B}" type="datetimeFigureOut">
              <a:rPr lang="es-CO" smtClean="0"/>
              <a:pPr/>
              <a:t>28/03/2017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C851ED-F1F7-43BA-9479-3B923ADCD147}" type="slidenum">
              <a:rPr lang="es-CO" smtClean="0"/>
              <a:pPr/>
              <a:t>‹Nº›</a:t>
            </a:fld>
            <a:endParaRPr lang="es-CO"/>
          </a:p>
        </p:txBody>
      </p:sp>
    </p:spTree>
    <p:extLst>
      <p:ext uri="{BB962C8B-B14F-4D97-AF65-F5344CB8AC3E}">
        <p14:creationId xmlns:p14="http://schemas.microsoft.com/office/powerpoint/2010/main" xmlns="" val="15169316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8" Type="http://schemas.openxmlformats.org/officeDocument/2006/relationships/image" Target="../media/image112.png"/><Relationship Id="rId13" Type="http://schemas.openxmlformats.org/officeDocument/2006/relationships/hyperlink" Target="https://vk.com/mispps" TargetMode="External"/><Relationship Id="rId3" Type="http://schemas.openxmlformats.org/officeDocument/2006/relationships/image" Target="../media/image109.png"/><Relationship Id="rId7" Type="http://schemas.openxmlformats.org/officeDocument/2006/relationships/hyperlink" Target="https://www.facebook.com/mispps" TargetMode="External"/><Relationship Id="rId12" Type="http://schemas.openxmlformats.org/officeDocument/2006/relationships/image" Target="../media/image11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1.png"/><Relationship Id="rId11" Type="http://schemas.openxmlformats.org/officeDocument/2006/relationships/hyperlink" Target="https://plus.google.com/+Mispps/" TargetMode="External"/><Relationship Id="rId5" Type="http://schemas.openxmlformats.org/officeDocument/2006/relationships/image" Target="../media/image110.png"/><Relationship Id="rId10" Type="http://schemas.openxmlformats.org/officeDocument/2006/relationships/image" Target="../media/image11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622946" y="751344"/>
            <a:ext cx="6946107" cy="5355312"/>
          </a:xfrm>
          <a:prstGeom prst="rect">
            <a:avLst/>
          </a:prstGeom>
        </p:spPr>
        <p:txBody>
          <a:bodyPr wrap="square">
            <a:spAutoFit/>
          </a:bodyPr>
          <a:lstStyle/>
          <a:p>
            <a:pPr algn="ctr"/>
            <a:r>
              <a:rPr lang="es-CO" i="1" dirty="0"/>
              <a:t>Aspen es una ciudad ubicada en el condado de </a:t>
            </a:r>
            <a:r>
              <a:rPr lang="es-CO" i="1" dirty="0" err="1"/>
              <a:t>Pitkin</a:t>
            </a:r>
            <a:r>
              <a:rPr lang="es-CO" i="1" dirty="0"/>
              <a:t> en el estado estadounidense de Colorado</a:t>
            </a:r>
            <a:r>
              <a:rPr lang="es-CO" i="1" dirty="0" smtClean="0"/>
              <a:t>. Aspen </a:t>
            </a:r>
            <a:r>
              <a:rPr lang="es-CO" i="1" dirty="0"/>
              <a:t>comenzó como una ciudad minera en pleno apogeo. Cuando Aspen Mountain abrió sus puertas en 1947, la ciudad gozó de un segundo período de auge, recuperándose de los "años de inactividad" que resultaron de la caída de la minería de plata, dando nacimiento a la filosofía de que Aspen es el lugar perfecto para alimentar la mente, el cuerpo y el espíritu.</a:t>
            </a:r>
          </a:p>
          <a:p>
            <a:pPr algn="ctr"/>
            <a:r>
              <a:rPr lang="es-CO" i="1" dirty="0"/>
              <a:t>Aspen es un pequeño pueblo que presume de eventos culturales que rivalizan con las ciudades más grandes. El calendario social de Aspen está lleno de música, arte, teatro, conferencias y espectáculos de danza. Antes de disfrutar de un espectáculo, vecinos y visitantes disfrutan de actividades al aire libre que varía desde caminatas escénicas, rafting, montar a caballo, pesca con mosca, ciclismo y mucho mas.</a:t>
            </a:r>
          </a:p>
          <a:p>
            <a:pPr algn="ctr"/>
            <a:r>
              <a:rPr lang="es-CO" i="1" dirty="0"/>
              <a:t>Famoso por ser un centro de esquí de clase mundial, Aspen dispone de una amplia oferta de actividades para disfrutar de la naturaleza en el verano y múltiples expresiones culturales y artísticas</a:t>
            </a:r>
          </a:p>
          <a:p>
            <a:pPr algn="ctr"/>
            <a:r>
              <a:rPr lang="es-CO" i="1" dirty="0"/>
              <a:t>Después de un día de actividad, deléitese con alimento y moda. Con más de 100 restaurantes y bares, y unas 200 tiendas de ropa, y galerías de arte, Aspen es el lugar perfecto para disfrutar de un poco de todo.</a:t>
            </a:r>
          </a:p>
        </p:txBody>
      </p:sp>
      <p:sp>
        <p:nvSpPr>
          <p:cNvPr id="3" name="CuadroTexto 2"/>
          <p:cNvSpPr txBox="1"/>
          <p:nvPr/>
        </p:nvSpPr>
        <p:spPr>
          <a:xfrm rot="730296">
            <a:off x="10025649" y="648604"/>
            <a:ext cx="1471791"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Feelo</a:t>
            </a:r>
            <a:r>
              <a:rPr lang="es-CO" sz="1000" b="1" i="1" dirty="0" smtClean="0"/>
              <a:t> </a:t>
            </a:r>
            <a:r>
              <a:rPr lang="es-CO" sz="1000" b="1" i="1" dirty="0" err="1" smtClean="0"/>
              <a:t>inspiring</a:t>
            </a:r>
            <a:r>
              <a:rPr lang="es-CO" sz="1000" b="1" i="1" dirty="0" smtClean="0"/>
              <a:t>-Guitarra y piano-Rap</a:t>
            </a:r>
            <a:endParaRPr lang="es-CO" sz="1000" b="1" i="1" dirty="0"/>
          </a:p>
        </p:txBody>
      </p:sp>
      <p:pic>
        <p:nvPicPr>
          <p:cNvPr id="5" name="Feelo_-_Inspiring_Motivational_Guitar_Piano_Rap_B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452366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52943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6925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8907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3412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7656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83655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1931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75165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89865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7729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8590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98872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9832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1235979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82303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4657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38578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83667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075671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92135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46505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02073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45221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45851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60951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8515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83197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50002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62684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58634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05493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533213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75405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658351" y="5772150"/>
            <a:ext cx="885824" cy="385763"/>
          </a:xfrm>
          <a:prstGeom prst="clou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10101263" y="5965031"/>
            <a:ext cx="185737" cy="192882"/>
          </a:xfrm>
          <a:prstGeom prst="clou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0363518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06044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40123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2608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45679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80834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19325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70560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10738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25798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9410189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23546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37121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95473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734394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54602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99621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82428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49829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917566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2998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78876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91561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708016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215560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295725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497892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734395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325233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591707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96101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13074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147025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639264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376607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399312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867478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88448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048043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016680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65177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761549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311502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887231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827019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838043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383686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120440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287666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355663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68107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326807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331943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5244800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267563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489442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529763" y="5872163"/>
            <a:ext cx="1385887" cy="271462"/>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17044291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615833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489209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38857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855251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690041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305195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8715375" y="5957888"/>
            <a:ext cx="1514475" cy="314325"/>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75269322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393473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576492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92852157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826080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10069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253772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256598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6830393"/>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223226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5"/>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313</TotalTime>
  <Words>271</Words>
  <Application>Microsoft Office PowerPoint</Application>
  <PresentationFormat>Personalizado</PresentationFormat>
  <Paragraphs>9</Paragraphs>
  <Slides>108</Slides>
  <Notes>0</Notes>
  <HiddenSlides>0</HiddenSlides>
  <MMClips>1</MMClips>
  <ScaleCrop>false</ScaleCrop>
  <HeadingPairs>
    <vt:vector size="4" baseType="variant">
      <vt:variant>
        <vt:lpstr>Tema</vt:lpstr>
      </vt:variant>
      <vt:variant>
        <vt:i4>2</vt:i4>
      </vt:variant>
      <vt:variant>
        <vt:lpstr>Títulos de diapositiva</vt:lpstr>
      </vt:variant>
      <vt:variant>
        <vt:i4>108</vt:i4>
      </vt:variant>
    </vt:vector>
  </HeadingPairs>
  <TitlesOfParts>
    <vt:vector size="11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15</cp:revision>
  <dcterms:created xsi:type="dcterms:W3CDTF">2017-02-13T14:42:45Z</dcterms:created>
  <dcterms:modified xsi:type="dcterms:W3CDTF">2017-03-28T21:21:27Z</dcterms:modified>
</cp:coreProperties>
</file>