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351" r:id="rId3"/>
    <p:sldId id="366" r:id="rId4"/>
    <p:sldId id="374" r:id="rId5"/>
    <p:sldId id="357" r:id="rId6"/>
    <p:sldId id="376" r:id="rId7"/>
    <p:sldId id="367" r:id="rId8"/>
    <p:sldId id="368" r:id="rId9"/>
    <p:sldId id="384" r:id="rId10"/>
    <p:sldId id="358" r:id="rId11"/>
    <p:sldId id="413" r:id="rId12"/>
    <p:sldId id="414" r:id="rId13"/>
    <p:sldId id="375" r:id="rId14"/>
    <p:sldId id="359" r:id="rId15"/>
    <p:sldId id="360" r:id="rId16"/>
    <p:sldId id="350" r:id="rId17"/>
    <p:sldId id="379" r:id="rId18"/>
    <p:sldId id="370" r:id="rId19"/>
    <p:sldId id="353" r:id="rId20"/>
    <p:sldId id="408" r:id="rId21"/>
    <p:sldId id="380" r:id="rId22"/>
    <p:sldId id="381" r:id="rId23"/>
    <p:sldId id="390" r:id="rId24"/>
    <p:sldId id="396" r:id="rId25"/>
    <p:sldId id="387" r:id="rId26"/>
    <p:sldId id="389" r:id="rId27"/>
    <p:sldId id="415" r:id="rId28"/>
    <p:sldId id="382" r:id="rId29"/>
    <p:sldId id="377" r:id="rId30"/>
    <p:sldId id="402" r:id="rId31"/>
    <p:sldId id="401" r:id="rId32"/>
    <p:sldId id="400" r:id="rId33"/>
    <p:sldId id="385" r:id="rId34"/>
    <p:sldId id="391" r:id="rId35"/>
    <p:sldId id="392" r:id="rId36"/>
    <p:sldId id="393" r:id="rId37"/>
    <p:sldId id="395" r:id="rId38"/>
    <p:sldId id="397" r:id="rId39"/>
    <p:sldId id="398" r:id="rId40"/>
    <p:sldId id="399" r:id="rId41"/>
    <p:sldId id="354" r:id="rId42"/>
    <p:sldId id="356" r:id="rId43"/>
    <p:sldId id="373" r:id="rId44"/>
    <p:sldId id="361" r:id="rId45"/>
    <p:sldId id="362" r:id="rId46"/>
    <p:sldId id="369" r:id="rId47"/>
    <p:sldId id="365" r:id="rId48"/>
    <p:sldId id="409" r:id="rId49"/>
    <p:sldId id="352" r:id="rId50"/>
    <p:sldId id="416" r:id="rId51"/>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U1OljMi2odtV9OkKuyuMaw" hashData="fNly7gFiC+WdR4VkyVdpetqwVz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45" autoAdjust="0"/>
    <p:restoredTop sz="99097" autoAdjust="0"/>
  </p:normalViewPr>
  <p:slideViewPr>
    <p:cSldViewPr>
      <p:cViewPr varScale="1">
        <p:scale>
          <a:sx n="33" d="100"/>
          <a:sy n="33" d="100"/>
        </p:scale>
        <p:origin x="-510" y="-102"/>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53252"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7322290-6B4A-4B4E-AF21-BE5521A3F7B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57C6A02-188B-461F-AC75-70E098CD31DE}" type="slidenum">
              <a:rPr lang="en-US"/>
              <a:pPr>
                <a:defRPr/>
              </a:pPr>
              <a:t>‹Nº›</a:t>
            </a:fld>
            <a:endParaRPr lang="en-US"/>
          </a:p>
        </p:txBody>
      </p:sp>
    </p:spTree>
  </p:cSld>
  <p:clrMapOvr>
    <a:masterClrMapping/>
  </p:clrMapOvr>
  <p:transition spd="slow" advTm="6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A5235CD-D0CE-4C5C-A541-DF4CAB021DC8}" type="slidenum">
              <a:rPr lang="en-US"/>
              <a:pPr>
                <a:defRPr/>
              </a:pPr>
              <a:t>‹Nº›</a:t>
            </a:fld>
            <a:endParaRPr lang="en-US"/>
          </a:p>
        </p:txBody>
      </p:sp>
    </p:spTree>
  </p:cSld>
  <p:clrMapOvr>
    <a:masterClrMapping/>
  </p:clrMapOvr>
  <p:transition spd="slow" advTm="6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93F6C44-C546-4D92-84BF-0E7D83663CE3}" type="slidenum">
              <a:rPr lang="en-US"/>
              <a:pPr>
                <a:defRPr/>
              </a:pPr>
              <a:t>‹Nº›</a:t>
            </a:fld>
            <a:endParaRPr lang="en-US"/>
          </a:p>
        </p:txBody>
      </p:sp>
    </p:spTree>
  </p:cSld>
  <p:clrMapOvr>
    <a:masterClrMapping/>
  </p:clrMapOvr>
  <p:transition spd="slow" advTm="6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EC01A50-4AC6-4856-A181-FA74E3877FAF}" type="slidenum">
              <a:rPr lang="en-US"/>
              <a:pPr>
                <a:defRPr/>
              </a:pPr>
              <a:t>‹Nº›</a:t>
            </a:fld>
            <a:endParaRPr lang="en-US"/>
          </a:p>
        </p:txBody>
      </p:sp>
    </p:spTree>
  </p:cSld>
  <p:clrMapOvr>
    <a:masterClrMapping/>
  </p:clrMapOvr>
  <p:transition spd="slow" advTm="6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55DA9B0F-EC1B-469C-B4DA-326AD8C8ACD8}" type="slidenum">
              <a:rPr lang="en-US"/>
              <a:pPr>
                <a:defRPr/>
              </a:pPr>
              <a:t>‹Nº›</a:t>
            </a:fld>
            <a:endParaRPr lang="en-US"/>
          </a:p>
        </p:txBody>
      </p:sp>
    </p:spTree>
  </p:cSld>
  <p:clrMapOvr>
    <a:masterClrMapping/>
  </p:clrMapOvr>
  <p:transition spd="slow" advTm="6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57C9708-4616-4404-9503-EB486C16E6F8}" type="slidenum">
              <a:rPr lang="en-US"/>
              <a:pPr>
                <a:defRPr/>
              </a:pPr>
              <a:t>‹Nº›</a:t>
            </a:fld>
            <a:endParaRPr lang="en-US"/>
          </a:p>
        </p:txBody>
      </p:sp>
    </p:spTree>
  </p:cSld>
  <p:clrMapOvr>
    <a:masterClrMapping/>
  </p:clrMapOvr>
  <p:transition spd="slow" advTm="6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61F0E65B-A5D3-4D0A-A258-A9B582B6C7FB}" type="slidenum">
              <a:rPr lang="en-US"/>
              <a:pPr>
                <a:defRPr/>
              </a:pPr>
              <a:t>‹Nº›</a:t>
            </a:fld>
            <a:endParaRPr lang="en-US"/>
          </a:p>
        </p:txBody>
      </p:sp>
    </p:spTree>
  </p:cSld>
  <p:clrMapOvr>
    <a:masterClrMapping/>
  </p:clrMapOvr>
  <p:transition spd="slow" advTm="6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A717745-18B7-4830-B797-D83E778999D5}" type="slidenum">
              <a:rPr lang="en-US"/>
              <a:pPr>
                <a:defRPr/>
              </a:pPr>
              <a:t>‹Nº›</a:t>
            </a:fld>
            <a:endParaRPr lang="en-US"/>
          </a:p>
        </p:txBody>
      </p:sp>
    </p:spTree>
  </p:cSld>
  <p:clrMapOvr>
    <a:masterClrMapping/>
  </p:clrMapOvr>
  <p:transition spd="slow" advTm="6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F365AE21-6DC3-4376-AEC4-0DFED304789E}" type="slidenum">
              <a:rPr lang="en-US"/>
              <a:pPr>
                <a:defRPr/>
              </a:pPr>
              <a:t>‹Nº›</a:t>
            </a:fld>
            <a:endParaRPr lang="en-US"/>
          </a:p>
        </p:txBody>
      </p:sp>
    </p:spTree>
  </p:cSld>
  <p:clrMapOvr>
    <a:masterClrMapping/>
  </p:clrMapOvr>
  <p:transition spd="slow" advTm="6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9C5A20-B394-49D9-ABB2-6C99BCEFF359}" type="slidenum">
              <a:rPr lang="en-US"/>
              <a:pPr>
                <a:defRPr/>
              </a:pPr>
              <a:t>‹Nº›</a:t>
            </a:fld>
            <a:endParaRPr lang="en-US"/>
          </a:p>
        </p:txBody>
      </p:sp>
    </p:spTree>
  </p:cSld>
  <p:clrMapOvr>
    <a:masterClrMapping/>
  </p:clrMapOvr>
  <p:transition spd="slow" advTm="6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D3E2BB6-1A7C-4380-A260-BDBE641702D7}" type="slidenum">
              <a:rPr lang="en-US"/>
              <a:pPr>
                <a:defRPr/>
              </a:pPr>
              <a:t>‹Nº›</a:t>
            </a:fld>
            <a:endParaRPr lang="en-US"/>
          </a:p>
        </p:txBody>
      </p:sp>
    </p:spTree>
  </p:cSld>
  <p:clrMapOvr>
    <a:masterClrMapping/>
  </p:clrMapOvr>
  <p:transition spd="slow" advTm="6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D8B3813-B586-4ED9-837E-2BD8755FDB3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DEBCF"/>
            </a:gs>
            <a:gs pos="50000">
              <a:srgbClr val="9CB86E"/>
            </a:gs>
            <a:gs pos="100000">
              <a:srgbClr val="156B13"/>
            </a:gs>
          </a:gsLst>
          <a:lin ang="135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4E714D8B-9A18-4A9B-A39F-B05D0C241CB8}"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hecker/>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B214D5FA-DAC1-4AAA-9BB9-2C62C2193D1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6.gif"/><Relationship Id="rId4" Type="http://schemas.openxmlformats.org/officeDocument/2006/relationships/image" Target="../media/image4.gif"/></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ranCanaria_nino-platanos_09.jpg"/>
          <p:cNvPicPr>
            <a:picLocks noChangeAspect="1" noChangeArrowheads="1"/>
          </p:cNvPicPr>
          <p:nvPr/>
        </p:nvPicPr>
        <p:blipFill>
          <a:blip r:embed="rId3"/>
          <a:srcRect/>
          <a:stretch>
            <a:fillRect/>
          </a:stretch>
        </p:blipFill>
        <p:spPr bwMode="auto">
          <a:xfrm>
            <a:off x="-103188" y="0"/>
            <a:ext cx="23877588" cy="14722475"/>
          </a:xfrm>
          <a:prstGeom prst="rect">
            <a:avLst/>
          </a:prstGeom>
          <a:noFill/>
          <a:ln w="9525">
            <a:noFill/>
            <a:miter lim="800000"/>
            <a:headEnd/>
            <a:tailEnd/>
          </a:ln>
        </p:spPr>
      </p:pic>
      <p:pic>
        <p:nvPicPr>
          <p:cNvPr id="2051" name="Picture 2" descr="CARA"/>
          <p:cNvPicPr>
            <a:picLocks noChangeAspect="1" noChangeArrowheads="1"/>
          </p:cNvPicPr>
          <p:nvPr/>
        </p:nvPicPr>
        <p:blipFill>
          <a:blip r:embed="rId4"/>
          <a:srcRect/>
          <a:stretch>
            <a:fillRect/>
          </a:stretch>
        </p:blipFill>
        <p:spPr bwMode="auto">
          <a:xfrm>
            <a:off x="671513" y="12004675"/>
            <a:ext cx="2017712" cy="2106613"/>
          </a:xfrm>
          <a:prstGeom prst="rect">
            <a:avLst/>
          </a:prstGeom>
          <a:noFill/>
          <a:ln w="38100">
            <a:solidFill>
              <a:srgbClr val="1CDEF8"/>
            </a:solidFill>
            <a:miter lim="800000"/>
            <a:headEnd/>
            <a:tailEnd/>
          </a:ln>
        </p:spPr>
      </p:pic>
      <p:sp>
        <p:nvSpPr>
          <p:cNvPr id="2052" name="WordArt 3" descr="rainbow"/>
          <p:cNvSpPr>
            <a:spLocks noChangeArrowheads="1" noChangeShapeType="1" noTextEdit="1"/>
          </p:cNvSpPr>
          <p:nvPr/>
        </p:nvSpPr>
        <p:spPr bwMode="auto">
          <a:xfrm>
            <a:off x="3314700" y="13147675"/>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Forte"/>
              </a:rPr>
              <a:t>José Luis</a:t>
            </a:r>
          </a:p>
        </p:txBody>
      </p:sp>
      <p:pic>
        <p:nvPicPr>
          <p:cNvPr id="2053"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2054"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2056"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2057" name="Picture 8"/>
          <p:cNvPicPr>
            <a:picLocks noChangeAspect="1" noChangeArrowheads="1"/>
          </p:cNvPicPr>
          <p:nvPr/>
        </p:nvPicPr>
        <p:blipFill>
          <a:blip r:embed="rId7"/>
          <a:srcRect/>
          <a:stretch>
            <a:fillRect/>
          </a:stretch>
        </p:blipFill>
        <p:spPr bwMode="auto">
          <a:xfrm>
            <a:off x="742950" y="503238"/>
            <a:ext cx="2665413" cy="1554162"/>
          </a:xfrm>
          <a:prstGeom prst="rect">
            <a:avLst/>
          </a:prstGeom>
          <a:noFill/>
          <a:ln w="9525">
            <a:noFill/>
            <a:round/>
            <a:headEnd/>
            <a:tailEnd/>
          </a:ln>
        </p:spPr>
      </p:pic>
      <p:sp>
        <p:nvSpPr>
          <p:cNvPr id="155658" name="WordArt 5"/>
          <p:cNvSpPr>
            <a:spLocks noChangeArrowheads="1" noChangeShapeType="1" noTextEdit="1"/>
          </p:cNvSpPr>
          <p:nvPr/>
        </p:nvSpPr>
        <p:spPr bwMode="auto">
          <a:xfrm>
            <a:off x="5743575" y="503238"/>
            <a:ext cx="11769725" cy="3214687"/>
          </a:xfrm>
          <a:prstGeom prst="rect">
            <a:avLst/>
          </a:prstGeom>
        </p:spPr>
        <p:txBody>
          <a:bodyPr wrap="none" fromWordArt="1">
            <a:prstTxWarp prst="textPlain">
              <a:avLst>
                <a:gd name="adj" fmla="val 50000"/>
              </a:avLst>
            </a:prstTxWarp>
          </a:bodyPr>
          <a:lstStyle/>
          <a:p>
            <a:pPr algn="ctr"/>
            <a:r>
              <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Times New Roman"/>
                <a:cs typeface="Times New Roman"/>
              </a:rPr>
              <a:t>ARUCAS</a:t>
            </a:r>
          </a:p>
        </p:txBody>
      </p:sp>
      <p:sp>
        <p:nvSpPr>
          <p:cNvPr id="13" name="12 Rectángulo"/>
          <p:cNvSpPr/>
          <p:nvPr/>
        </p:nvSpPr>
        <p:spPr>
          <a:xfrm>
            <a:off x="7386606" y="3932213"/>
            <a:ext cx="10215634" cy="1569660"/>
          </a:xfrm>
          <a:prstGeom prst="rect">
            <a:avLst/>
          </a:prstGeom>
        </p:spPr>
        <p:txBody>
          <a:bodyPr>
            <a:spAutoFit/>
          </a:bodyPr>
          <a:lstStyle/>
          <a:p>
            <a:pPr algn="ctr">
              <a:defRPr/>
            </a:pPr>
            <a:r>
              <a:rPr lang="es-ES" sz="96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Times New Roman"/>
                <a:cs typeface="Times New Roman"/>
              </a:rPr>
              <a:t>Gran canaria</a:t>
            </a:r>
          </a:p>
        </p:txBody>
      </p:sp>
    </p:spTree>
  </p:cSld>
  <p:clrMapOvr>
    <a:masterClrMapping/>
  </p:clrMapOvr>
  <p:transition spd="slow" advTm="15000">
    <p:checker/>
    <p:sndAc>
      <p:stSnd>
        <p:snd r:embed="rId2" name="07 a las islas canar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4)">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155658"/>
                                        </p:tgtEl>
                                        <p:attrNameLst>
                                          <p:attrName>style.visibility</p:attrName>
                                        </p:attrNameLst>
                                      </p:cBhvr>
                                      <p:to>
                                        <p:strVal val="visible"/>
                                      </p:to>
                                    </p:set>
                                    <p:anim calcmode="lin" valueType="num">
                                      <p:cBhvr additive="base">
                                        <p:cTn id="12" dur="5000" fill="hold"/>
                                        <p:tgtEl>
                                          <p:spTgt spid="155658"/>
                                        </p:tgtEl>
                                        <p:attrNameLst>
                                          <p:attrName>ppt_x</p:attrName>
                                        </p:attrNameLst>
                                      </p:cBhvr>
                                      <p:tavLst>
                                        <p:tav tm="0">
                                          <p:val>
                                            <p:strVal val="#ppt_x"/>
                                          </p:val>
                                        </p:tav>
                                        <p:tav tm="100000">
                                          <p:val>
                                            <p:strVal val="#ppt_x"/>
                                          </p:val>
                                        </p:tav>
                                      </p:tavLst>
                                    </p:anim>
                                    <p:anim calcmode="lin" valueType="num">
                                      <p:cBhvr additive="base">
                                        <p:cTn id="13" dur="5000" fill="hold"/>
                                        <p:tgtEl>
                                          <p:spTgt spid="155658"/>
                                        </p:tgtEl>
                                        <p:attrNameLst>
                                          <p:attrName>ppt_y</p:attrName>
                                        </p:attrNameLst>
                                      </p:cBhvr>
                                      <p:tavLst>
                                        <p:tav tm="0">
                                          <p:val>
                                            <p:strVal val="1+#ppt_h/2"/>
                                          </p:val>
                                        </p:tav>
                                        <p:tav tm="100000">
                                          <p:val>
                                            <p:strVal val="#ppt_y"/>
                                          </p:val>
                                        </p:tav>
                                      </p:tavLst>
                                    </p:anim>
                                  </p:childTnLst>
                                </p:cTn>
                              </p:par>
                              <p:par>
                                <p:cTn id="14" presetID="8" presetClass="emph" presetSubtype="0" fill="hold" grpId="1" nodeType="withEffect">
                                  <p:stCondLst>
                                    <p:cond delay="0"/>
                                  </p:stCondLst>
                                  <p:childTnLst>
                                    <p:animRot by="21600000">
                                      <p:cBhvr>
                                        <p:cTn id="15" dur="5000" fill="hold"/>
                                        <p:tgtEl>
                                          <p:spTgt spid="155658"/>
                                        </p:tgtEl>
                                        <p:attrNameLst>
                                          <p:attrName>r</p:attrName>
                                        </p:attrNameLst>
                                      </p:cBhvr>
                                    </p:animRot>
                                  </p:childTnLst>
                                </p:cTn>
                              </p:par>
                            </p:childTnLst>
                          </p:cTn>
                        </p:par>
                        <p:par>
                          <p:cTn id="16" fill="hold">
                            <p:stCondLst>
                              <p:cond delay="5000"/>
                            </p:stCondLst>
                            <p:childTnLst>
                              <p:par>
                                <p:cTn id="17" presetID="7" presetClass="entr" presetSubtype="4" fill="hold"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animBg="1"/>
      <p:bldP spid="15565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ARUCAS\Arucas Gran Canaria 190608 (18).JPG"/>
          <p:cNvPicPr>
            <a:picLocks noChangeAspect="1" noChangeArrowheads="1"/>
          </p:cNvPicPr>
          <p:nvPr/>
        </p:nvPicPr>
        <p:blipFill>
          <a:blip r:embed="rId2"/>
          <a:srcRect/>
          <a:stretch>
            <a:fillRect/>
          </a:stretch>
        </p:blipFill>
        <p:spPr bwMode="auto">
          <a:xfrm>
            <a:off x="0" y="0"/>
            <a:ext cx="23774400" cy="158035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ARUCAS\Arucas Gran Canaria 090612 (14).jpg"/>
          <p:cNvPicPr>
            <a:picLocks noChangeAspect="1" noChangeArrowheads="1"/>
          </p:cNvPicPr>
          <p:nvPr/>
        </p:nvPicPr>
        <p:blipFill>
          <a:blip r:embed="rId2"/>
          <a:srcRect/>
          <a:stretch>
            <a:fillRect/>
          </a:stretch>
        </p:blipFill>
        <p:spPr bwMode="auto">
          <a:xfrm>
            <a:off x="0" y="0"/>
            <a:ext cx="23774400" cy="157638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RUCAS\Costa de Arucas Gran Canaria 090612 (8).jpg"/>
          <p:cNvPicPr>
            <a:picLocks noChangeAspect="1" noChangeArrowheads="1"/>
          </p:cNvPicPr>
          <p:nvPr/>
        </p:nvPicPr>
        <p:blipFill>
          <a:blip r:embed="rId2"/>
          <a:srcRect/>
          <a:stretch>
            <a:fillRect/>
          </a:stretch>
        </p:blipFill>
        <p:spPr bwMode="auto">
          <a:xfrm>
            <a:off x="0" y="0"/>
            <a:ext cx="24603075" cy="168179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1671638" y="8932863"/>
            <a:ext cx="20716875" cy="5386387"/>
          </a:xfrm>
          <a:prstGeom prst="rect">
            <a:avLst/>
          </a:prstGeom>
          <a:noFill/>
          <a:ln w="9525">
            <a:noFill/>
            <a:miter lim="800000"/>
            <a:headEnd/>
            <a:tailEnd/>
          </a:ln>
        </p:spPr>
        <p:txBody>
          <a:bodyPr>
            <a:spAutoFit/>
          </a:bodyPr>
          <a:lstStyle/>
          <a:p>
            <a:pPr algn="ctr"/>
            <a:r>
              <a:rPr lang="es-ES" b="1" i="1" dirty="0"/>
              <a:t>Arucas</a:t>
            </a:r>
            <a:r>
              <a:rPr lang="es-ES" i="1" dirty="0"/>
              <a:t> es un municipio perteneciente a la provincia de Las Palmas. Se halla al norte de Gran Canaria, una de las Islas Canarias. Destaca dentro de su patrimonio histórico-artístico la iglesia de San Juan Bautista, conocida popularmente como la catedral de Arucas: aunque no es una catedral y su configuración inicial data del siglo XVII, la iglesia actual fue levantada en estilo neogótico de nueva planta a principios del siglo XX. En su interior guarda un considerable tesoro artístico, con piezas escultóricas de procedencia italiana, pinturas flamencas y de la escuela andaluza, y obras de Cristóbal Hernández de Quintana.</a:t>
            </a:r>
          </a:p>
        </p:txBody>
      </p:sp>
      <p:pic>
        <p:nvPicPr>
          <p:cNvPr id="6147" name="Picture 2" descr="C:\Documents and Settings\Dell\Escritorio\GranCanaria_roquenublo_86.jpg"/>
          <p:cNvPicPr>
            <a:picLocks noChangeAspect="1" noChangeArrowheads="1"/>
          </p:cNvPicPr>
          <p:nvPr/>
        </p:nvPicPr>
        <p:blipFill>
          <a:blip r:embed="rId2"/>
          <a:srcRect/>
          <a:stretch>
            <a:fillRect/>
          </a:stretch>
        </p:blipFill>
        <p:spPr bwMode="auto">
          <a:xfrm>
            <a:off x="742950" y="280988"/>
            <a:ext cx="22502813" cy="8491537"/>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0" y="12760325"/>
            <a:ext cx="2428875" cy="1962150"/>
          </a:xfrm>
          <a:prstGeom prst="rect">
            <a:avLst/>
          </a:prstGeom>
          <a:noFill/>
          <a:ln w="9525">
            <a:noFill/>
            <a:miter lim="800000"/>
            <a:headEnd/>
            <a:tailEnd/>
          </a:ln>
        </p:spPr>
      </p:pic>
    </p:spTree>
  </p:cSld>
  <p:clrMapOvr>
    <a:masterClrMapping/>
  </p:clrMapOvr>
  <p:transition spd="slow" advTm="33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ARUCAS\Arucas Norte Gran Canaria 190811 (7).jpg"/>
          <p:cNvPicPr>
            <a:picLocks noChangeAspect="1" noChangeArrowheads="1"/>
          </p:cNvPicPr>
          <p:nvPr/>
        </p:nvPicPr>
        <p:blipFill>
          <a:blip r:embed="rId2"/>
          <a:srcRect/>
          <a:stretch>
            <a:fillRect/>
          </a:stretch>
        </p:blipFill>
        <p:spPr bwMode="auto">
          <a:xfrm>
            <a:off x="0" y="0"/>
            <a:ext cx="23774400" cy="157876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RUCAS\Arucas Norte Gran Canaria 190811 (14).jpg"/>
          <p:cNvPicPr>
            <a:picLocks noChangeAspect="1" noChangeArrowheads="1"/>
          </p:cNvPicPr>
          <p:nvPr/>
        </p:nvPicPr>
        <p:blipFill>
          <a:blip r:embed="rId2"/>
          <a:srcRect/>
          <a:stretch>
            <a:fillRect/>
          </a:stretch>
        </p:blipFill>
        <p:spPr bwMode="auto">
          <a:xfrm>
            <a:off x="0" y="0"/>
            <a:ext cx="23774400" cy="157876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800px-Arucas_vista.jpg"/>
          <p:cNvPicPr>
            <a:picLocks noChangeAspect="1" noChangeArrowheads="1"/>
          </p:cNvPicPr>
          <p:nvPr/>
        </p:nvPicPr>
        <p:blipFill>
          <a:blip r:embed="rId2"/>
          <a:srcRect/>
          <a:stretch>
            <a:fillRect/>
          </a:stretch>
        </p:blipFill>
        <p:spPr bwMode="auto">
          <a:xfrm>
            <a:off x="0" y="0"/>
            <a:ext cx="23774400" cy="150764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ARUCAS\catedral-de-arucas.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0" y="0"/>
            <a:ext cx="23774400" cy="155956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srcRect/>
          <a:stretch>
            <a:fillRect/>
          </a:stretch>
        </p:blipFill>
        <p:spPr bwMode="auto">
          <a:xfrm>
            <a:off x="0" y="0"/>
            <a:ext cx="23774400" cy="152193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13458825" y="2289175"/>
            <a:ext cx="8886825" cy="10679113"/>
          </a:xfrm>
          <a:prstGeom prst="rect">
            <a:avLst/>
          </a:prstGeom>
          <a:noFill/>
          <a:ln w="9525">
            <a:noFill/>
            <a:miter lim="800000"/>
            <a:headEnd/>
            <a:tailEnd/>
          </a:ln>
        </p:spPr>
        <p:txBody>
          <a:bodyPr>
            <a:spAutoFit/>
          </a:bodyPr>
          <a:lstStyle/>
          <a:p>
            <a:pPr algn="ctr"/>
            <a:r>
              <a:rPr lang="es-ES" b="1" i="1"/>
              <a:t>Arucas fue reconstruida en 1480 después de haber sido totalmente destruida en 1478. Desde el siglo XV, el principal cultivo de la zona de Arucas fue la caña de azúcar. Una de las características principales de lo que hoy es Arucas es su fábrica de ron. Arucas tiene el auge de la demanda de cochinilla en la segunda mitad del siglo XIX. En 1894 alcanza la categoría de ciudad por gracia de la entonces reina regente María Cristina de Habsburgo-Lorena, en mérito a su crecimiento y laboriosidad.</a:t>
            </a:r>
          </a:p>
        </p:txBody>
      </p:sp>
      <p:pic>
        <p:nvPicPr>
          <p:cNvPr id="13315" name="Picture 2" descr="C:\Documents and Settings\Dell\Escritorio\ARUCAS\Arucas Gran Canaria 090612 (20)77.jpg"/>
          <p:cNvPicPr>
            <a:picLocks noChangeAspect="1" noChangeArrowheads="1"/>
          </p:cNvPicPr>
          <p:nvPr/>
        </p:nvPicPr>
        <p:blipFill>
          <a:blip r:embed="rId2"/>
          <a:srcRect b="4036"/>
          <a:stretch>
            <a:fillRect/>
          </a:stretch>
        </p:blipFill>
        <p:spPr bwMode="auto">
          <a:xfrm>
            <a:off x="1485900" y="-28575"/>
            <a:ext cx="10172700" cy="1472247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11744324" y="12760325"/>
            <a:ext cx="2428875" cy="1962150"/>
          </a:xfrm>
          <a:prstGeom prst="rect">
            <a:avLst/>
          </a:prstGeom>
          <a:noFill/>
          <a:ln w="9525">
            <a:noFill/>
            <a:miter lim="800000"/>
            <a:headEnd/>
            <a:tailEnd/>
          </a:ln>
        </p:spPr>
      </p:pic>
    </p:spTree>
  </p:cSld>
  <p:clrMapOvr>
    <a:masterClrMapping/>
  </p:clrMapOvr>
  <p:transition spd="slow" advTm="4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ARUCAS\Arucas Norte Gran Canaria 190811 (64).jpg"/>
          <p:cNvPicPr>
            <a:picLocks noChangeAspect="1" noChangeArrowheads="1"/>
          </p:cNvPicPr>
          <p:nvPr/>
        </p:nvPicPr>
        <p:blipFill>
          <a:blip r:embed="rId2"/>
          <a:srcRect/>
          <a:stretch>
            <a:fillRect/>
          </a:stretch>
        </p:blipFill>
        <p:spPr bwMode="auto">
          <a:xfrm>
            <a:off x="0" y="0"/>
            <a:ext cx="23779163" cy="157908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ARUCAS\Arucas Norte Gran Canaria 190811 (60).jpg"/>
          <p:cNvPicPr>
            <a:picLocks noChangeAspect="1" noChangeArrowheads="1"/>
          </p:cNvPicPr>
          <p:nvPr/>
        </p:nvPicPr>
        <p:blipFill>
          <a:blip r:embed="rId2"/>
          <a:srcRect/>
          <a:stretch>
            <a:fillRect/>
          </a:stretch>
        </p:blipFill>
        <p:spPr bwMode="auto">
          <a:xfrm>
            <a:off x="0" y="0"/>
            <a:ext cx="23774400" cy="157876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ARUCAS\UUUU.jpg"/>
          <p:cNvPicPr>
            <a:picLocks noChangeAspect="1" noChangeArrowheads="1"/>
          </p:cNvPicPr>
          <p:nvPr/>
        </p:nvPicPr>
        <p:blipFill>
          <a:blip r:embed="rId2"/>
          <a:srcRect/>
          <a:stretch>
            <a:fillRect/>
          </a:stretch>
        </p:blipFill>
        <p:spPr bwMode="auto">
          <a:xfrm>
            <a:off x="0" y="0"/>
            <a:ext cx="23814088" cy="157908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1171575" y="10575925"/>
            <a:ext cx="21316950" cy="3400425"/>
          </a:xfrm>
          <a:prstGeom prst="rect">
            <a:avLst/>
          </a:prstGeom>
          <a:noFill/>
          <a:ln w="9525">
            <a:noFill/>
            <a:miter lim="800000"/>
            <a:headEnd/>
            <a:tailEnd/>
          </a:ln>
        </p:spPr>
        <p:txBody>
          <a:bodyPr>
            <a:spAutoFit/>
          </a:bodyPr>
          <a:lstStyle/>
          <a:p>
            <a:pPr algn="ctr"/>
            <a:r>
              <a:rPr lang="es-ES" i="1"/>
              <a:t>La ciudad se localiza al pie de la montaña de Arucas, un antiguo volcán en el que hay un mirador con vistas excelentes hacia los cuatro puntos cardinales y que exhibe un aspecto muy peculiar: parece que tiene en un lado una especie de huella gigante.</a:t>
            </a:r>
          </a:p>
          <a:p>
            <a:pPr algn="ctr"/>
            <a:r>
              <a:rPr lang="es-ES" i="1"/>
              <a:t>La agricultura ha sido desde siempre la principal riqueza económica de Arucas, destacando hoy día las amplias vegas de cultivo de plátanos.</a:t>
            </a:r>
          </a:p>
        </p:txBody>
      </p:sp>
      <p:pic>
        <p:nvPicPr>
          <p:cNvPr id="17411" name="Picture 2" descr="C:\Documents and Settings\Dell\Escritorio\GranCanaria_platanerasaruca.jpg"/>
          <p:cNvPicPr>
            <a:picLocks noChangeAspect="1" noChangeArrowheads="1"/>
          </p:cNvPicPr>
          <p:nvPr/>
        </p:nvPicPr>
        <p:blipFill>
          <a:blip r:embed="rId2"/>
          <a:srcRect/>
          <a:stretch>
            <a:fillRect/>
          </a:stretch>
        </p:blipFill>
        <p:spPr bwMode="auto">
          <a:xfrm>
            <a:off x="1243013" y="788988"/>
            <a:ext cx="21459825" cy="8907462"/>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0" y="12760325"/>
            <a:ext cx="2428875" cy="1962150"/>
          </a:xfrm>
          <a:prstGeom prst="rect">
            <a:avLst/>
          </a:prstGeom>
          <a:noFill/>
          <a:ln w="9525">
            <a:noFill/>
            <a:miter lim="800000"/>
            <a:headEnd/>
            <a:tailEnd/>
          </a:ln>
        </p:spPr>
      </p:pic>
    </p:spTree>
  </p:cSld>
  <p:clrMapOvr>
    <a:masterClrMapping/>
  </p:clrMapOvr>
  <p:transition spd="slow" advTm="3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ARUCAS\Arucas Gran Canaria 080212 (1).jpg"/>
          <p:cNvPicPr>
            <a:picLocks noChangeAspect="1" noChangeArrowheads="1"/>
          </p:cNvPicPr>
          <p:nvPr/>
        </p:nvPicPr>
        <p:blipFill>
          <a:blip r:embed="rId2"/>
          <a:srcRect/>
          <a:stretch>
            <a:fillRect/>
          </a:stretch>
        </p:blipFill>
        <p:spPr bwMode="auto">
          <a:xfrm>
            <a:off x="0" y="0"/>
            <a:ext cx="23706138" cy="1571942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ARUCAS\COSTA_~4.JPG"/>
          <p:cNvPicPr>
            <a:picLocks noChangeAspect="1" noChangeArrowheads="1"/>
          </p:cNvPicPr>
          <p:nvPr/>
        </p:nvPicPr>
        <p:blipFill>
          <a:blip r:embed="rId2"/>
          <a:srcRect/>
          <a:stretch>
            <a:fillRect/>
          </a:stretch>
        </p:blipFill>
        <p:spPr bwMode="auto">
          <a:xfrm>
            <a:off x="0" y="0"/>
            <a:ext cx="24876125" cy="157908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Arcuas_11.JPG"/>
          <p:cNvPicPr>
            <a:picLocks noChangeAspect="1" noChangeArrowheads="1"/>
          </p:cNvPicPr>
          <p:nvPr/>
        </p:nvPicPr>
        <p:blipFill>
          <a:blip r:embed="rId2"/>
          <a:srcRect l="2548" t="3661" r="1376" b="14894"/>
          <a:stretch>
            <a:fillRect/>
          </a:stretch>
        </p:blipFill>
        <p:spPr bwMode="auto">
          <a:xfrm>
            <a:off x="0" y="0"/>
            <a:ext cx="23774400" cy="149606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13816013" y="1289050"/>
            <a:ext cx="8158162" cy="12003088"/>
          </a:xfrm>
          <a:prstGeom prst="rect">
            <a:avLst/>
          </a:prstGeom>
          <a:noFill/>
          <a:ln w="9525">
            <a:noFill/>
            <a:miter lim="800000"/>
            <a:headEnd/>
            <a:tailEnd/>
          </a:ln>
        </p:spPr>
        <p:txBody>
          <a:bodyPr>
            <a:spAutoFit/>
          </a:bodyPr>
          <a:lstStyle/>
          <a:p>
            <a:pPr algn="ctr"/>
            <a:r>
              <a:rPr lang="es-ES" b="1" i="1"/>
              <a:t>El municipio posee varios parques señoriales como el parque municipal de Arucas(conocido como Parque Gourie), junto al casco histórico, o el jardín de la Marquesa, jardín botánico que data del siglo XIX.</a:t>
            </a:r>
          </a:p>
          <a:p>
            <a:pPr algn="ctr"/>
            <a:r>
              <a:rPr lang="es-ES" b="1" i="1"/>
              <a:t>En esta ciudad se elabora el ron miel, procedente de la caña de azúcar.</a:t>
            </a:r>
          </a:p>
          <a:p>
            <a:pPr algn="ctr"/>
            <a:r>
              <a:rPr lang="es-ES" b="1" i="1"/>
              <a:t>El término municipal de Arucas comprende otras poblaciones, como Bañaderos, La Montañeta, la Fula, Cardones, Trapiche, Visvique, Los Portales, Santidad etc.</a:t>
            </a:r>
          </a:p>
        </p:txBody>
      </p:sp>
      <p:pic>
        <p:nvPicPr>
          <p:cNvPr id="21507" name="Picture 2" descr="C:\Documents and Settings\Dell\Escritorio\GranCanaria_ninoplatanos.jpg"/>
          <p:cNvPicPr>
            <a:picLocks noChangeAspect="1" noChangeArrowheads="1"/>
          </p:cNvPicPr>
          <p:nvPr/>
        </p:nvPicPr>
        <p:blipFill>
          <a:blip r:embed="rId2"/>
          <a:srcRect/>
          <a:stretch>
            <a:fillRect/>
          </a:stretch>
        </p:blipFill>
        <p:spPr bwMode="auto">
          <a:xfrm>
            <a:off x="1171575" y="1431925"/>
            <a:ext cx="10652125" cy="12218988"/>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12030076" y="12076145"/>
            <a:ext cx="2428875" cy="1962150"/>
          </a:xfrm>
          <a:prstGeom prst="rect">
            <a:avLst/>
          </a:prstGeom>
          <a:noFill/>
          <a:ln w="9525">
            <a:noFill/>
            <a:miter lim="800000"/>
            <a:headEnd/>
            <a:tailEnd/>
          </a:ln>
        </p:spPr>
      </p:pic>
    </p:spTree>
  </p:cSld>
  <p:clrMapOvr>
    <a:masterClrMapping/>
  </p:clrMapOvr>
  <p:transition spd="slow" advTm="4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800px-BotanicGardensinArucas.jpg"/>
          <p:cNvPicPr>
            <a:picLocks noChangeAspect="1" noChangeArrowheads="1"/>
          </p:cNvPicPr>
          <p:nvPr/>
        </p:nvPicPr>
        <p:blipFill>
          <a:blip r:embed="rId2"/>
          <a:srcRect/>
          <a:stretch>
            <a:fillRect/>
          </a:stretch>
        </p:blipFill>
        <p:spPr bwMode="auto">
          <a:xfrm>
            <a:off x="0" y="0"/>
            <a:ext cx="23774400" cy="15719425"/>
          </a:xfrm>
          <a:prstGeom prst="rect">
            <a:avLst/>
          </a:prstGeom>
          <a:noFill/>
          <a:ln w="9525">
            <a:noFill/>
            <a:miter lim="800000"/>
            <a:headEnd/>
            <a:tailEnd/>
          </a:ln>
        </p:spPr>
      </p:pic>
      <p:sp>
        <p:nvSpPr>
          <p:cNvPr id="22531" name="1 Rectángulo"/>
          <p:cNvSpPr>
            <a:spLocks noChangeArrowheads="1"/>
          </p:cNvSpPr>
          <p:nvPr/>
        </p:nvSpPr>
        <p:spPr bwMode="auto">
          <a:xfrm>
            <a:off x="2886075" y="13306425"/>
            <a:ext cx="11887200" cy="1416050"/>
          </a:xfrm>
          <a:prstGeom prst="rect">
            <a:avLst/>
          </a:prstGeom>
          <a:noFill/>
          <a:ln w="9525">
            <a:noFill/>
            <a:miter lim="800000"/>
            <a:headEnd/>
            <a:tailEnd/>
          </a:ln>
        </p:spPr>
        <p:txBody>
          <a:bodyPr>
            <a:spAutoFit/>
          </a:bodyPr>
          <a:lstStyle/>
          <a:p>
            <a:r>
              <a:rPr lang="es-ES" b="1" i="1">
                <a:solidFill>
                  <a:srgbClr val="FF0000"/>
                </a:solidFill>
              </a:rPr>
              <a:t>Jardín Botánico de Arucas conocido como "Jardín de la Marquesa de Arucas".</a:t>
            </a:r>
          </a:p>
        </p:txBody>
      </p:sp>
    </p:spTree>
  </p:cSld>
  <p:clrMapOvr>
    <a:masterClrMapping/>
  </p:clrMapOvr>
  <p:transition spd="slow" advTm="12000">
    <p:check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CC.jpg"/>
          <p:cNvPicPr>
            <a:picLocks noChangeAspect="1" noChangeArrowheads="1"/>
          </p:cNvPicPr>
          <p:nvPr/>
        </p:nvPicPr>
        <p:blipFill>
          <a:blip r:embed="rId2"/>
          <a:srcRect/>
          <a:stretch>
            <a:fillRect/>
          </a:stretch>
        </p:blipFill>
        <p:spPr bwMode="auto">
          <a:xfrm>
            <a:off x="0" y="0"/>
            <a:ext cx="11957050" cy="15941675"/>
          </a:xfrm>
          <a:prstGeom prst="rect">
            <a:avLst/>
          </a:prstGeom>
          <a:noFill/>
          <a:ln w="9525">
            <a:noFill/>
            <a:miter lim="800000"/>
            <a:headEnd/>
            <a:tailEnd/>
          </a:ln>
        </p:spPr>
      </p:pic>
      <p:pic>
        <p:nvPicPr>
          <p:cNvPr id="23555" name="Picture 2" descr="C:\Documents and Settings\Dell\Escritorio\HHH.jpg"/>
          <p:cNvPicPr>
            <a:picLocks noChangeAspect="1" noChangeArrowheads="1"/>
          </p:cNvPicPr>
          <p:nvPr/>
        </p:nvPicPr>
        <p:blipFill>
          <a:blip r:embed="rId3"/>
          <a:srcRect/>
          <a:stretch>
            <a:fillRect/>
          </a:stretch>
        </p:blipFill>
        <p:spPr bwMode="auto">
          <a:xfrm>
            <a:off x="12101513" y="0"/>
            <a:ext cx="11672887" cy="150876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BotanischerGartenDerHerzoginVonArucas.jpg"/>
          <p:cNvPicPr>
            <a:picLocks noChangeAspect="1" noChangeArrowheads="1"/>
          </p:cNvPicPr>
          <p:nvPr/>
        </p:nvPicPr>
        <p:blipFill>
          <a:blip r:embed="rId2"/>
          <a:srcRect/>
          <a:stretch>
            <a:fillRect/>
          </a:stretch>
        </p:blipFill>
        <p:spPr bwMode="auto">
          <a:xfrm>
            <a:off x="-4514850" y="-4972050"/>
            <a:ext cx="31089600" cy="233172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TTT.jpg"/>
          <p:cNvPicPr>
            <a:picLocks noChangeAspect="1" noChangeArrowheads="1"/>
          </p:cNvPicPr>
          <p:nvPr/>
        </p:nvPicPr>
        <p:blipFill>
          <a:blip r:embed="rId2"/>
          <a:srcRect/>
          <a:stretch>
            <a:fillRect/>
          </a:stretch>
        </p:blipFill>
        <p:spPr bwMode="auto">
          <a:xfrm>
            <a:off x="0" y="0"/>
            <a:ext cx="23774400" cy="1490821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55.jpg"/>
          <p:cNvPicPr>
            <a:picLocks noChangeAspect="1" noChangeArrowheads="1"/>
          </p:cNvPicPr>
          <p:nvPr/>
        </p:nvPicPr>
        <p:blipFill>
          <a:blip r:embed="rId2"/>
          <a:srcRect/>
          <a:stretch>
            <a:fillRect/>
          </a:stretch>
        </p:blipFill>
        <p:spPr bwMode="auto">
          <a:xfrm>
            <a:off x="0" y="0"/>
            <a:ext cx="23774400" cy="1555115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srcRect b="24174"/>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450px-Casco_antiguo_de_Arucas,_Gran_Canaria.jpg"/>
          <p:cNvPicPr>
            <a:picLocks noChangeAspect="1" noChangeArrowheads="1"/>
          </p:cNvPicPr>
          <p:nvPr/>
        </p:nvPicPr>
        <p:blipFill>
          <a:blip r:embed="rId2"/>
          <a:srcRect/>
          <a:stretch>
            <a:fillRect/>
          </a:stretch>
        </p:blipFill>
        <p:spPr bwMode="auto">
          <a:xfrm>
            <a:off x="0" y="0"/>
            <a:ext cx="12172950" cy="14992350"/>
          </a:xfrm>
          <a:prstGeom prst="rect">
            <a:avLst/>
          </a:prstGeom>
          <a:noFill/>
          <a:ln w="9525">
            <a:noFill/>
            <a:miter lim="800000"/>
            <a:headEnd/>
            <a:tailEnd/>
          </a:ln>
        </p:spPr>
      </p:pic>
      <p:pic>
        <p:nvPicPr>
          <p:cNvPr id="26627" name="Picture 2" descr="C:\Documents and Settings\Dell\Escritorio\ARUCAS\Arucas Gran Canaria 090612 (22).jpg"/>
          <p:cNvPicPr>
            <a:picLocks noChangeAspect="1" noChangeArrowheads="1"/>
          </p:cNvPicPr>
          <p:nvPr/>
        </p:nvPicPr>
        <p:blipFill>
          <a:blip r:embed="rId3"/>
          <a:srcRect b="5367"/>
          <a:stretch>
            <a:fillRect/>
          </a:stretch>
        </p:blipFill>
        <p:spPr bwMode="auto">
          <a:xfrm>
            <a:off x="12387263" y="0"/>
            <a:ext cx="11387137"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13958888" y="1860550"/>
            <a:ext cx="8872537" cy="10679113"/>
          </a:xfrm>
          <a:prstGeom prst="rect">
            <a:avLst/>
          </a:prstGeom>
          <a:noFill/>
          <a:ln w="9525">
            <a:noFill/>
            <a:miter lim="800000"/>
            <a:headEnd/>
            <a:tailEnd/>
          </a:ln>
        </p:spPr>
        <p:txBody>
          <a:bodyPr>
            <a:spAutoFit/>
          </a:bodyPr>
          <a:lstStyle/>
          <a:p>
            <a:pPr algn="ctr"/>
            <a:r>
              <a:rPr lang="es-ES" b="1" i="1"/>
              <a:t>El nombre de la localidad proviene de la transliteración que hicieron los castellanos del topónimo aborigen "Arehucas"(De ahí el nombre de la fabrica del ron ''Arehucas''). La ciudad está asentada sobre un valle, originariamente suelo marino que al surgir el volcán de la Montaña de Arucas fue cerrado formando una laguna.</a:t>
            </a:r>
          </a:p>
          <a:p>
            <a:pPr algn="ctr"/>
            <a:r>
              <a:rPr lang="es-ES" b="1" i="1"/>
              <a:t>En 1894 alcanza la categoría de ciudad por gracia de la entonces reina regente Mª Cristina, en mérito a su crecimiento y laboriosidad.</a:t>
            </a:r>
          </a:p>
        </p:txBody>
      </p:sp>
      <p:pic>
        <p:nvPicPr>
          <p:cNvPr id="27651" name="Picture 2" descr="C:\Documents and Settings\Dell\Escritorio\7777.jpg"/>
          <p:cNvPicPr>
            <a:picLocks noChangeAspect="1" noChangeArrowheads="1"/>
          </p:cNvPicPr>
          <p:nvPr/>
        </p:nvPicPr>
        <p:blipFill>
          <a:blip r:embed="rId3"/>
          <a:srcRect/>
          <a:stretch>
            <a:fillRect/>
          </a:stretch>
        </p:blipFill>
        <p:spPr bwMode="auto">
          <a:xfrm>
            <a:off x="957263" y="0"/>
            <a:ext cx="11041062" cy="1472247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4"/>
          <a:srcRect/>
          <a:stretch>
            <a:fillRect/>
          </a:stretch>
        </p:blipFill>
        <p:spPr bwMode="auto">
          <a:xfrm>
            <a:off x="12315828" y="12760325"/>
            <a:ext cx="2428875" cy="1962150"/>
          </a:xfrm>
          <a:prstGeom prst="rect">
            <a:avLst/>
          </a:prstGeom>
          <a:noFill/>
          <a:ln w="9525">
            <a:noFill/>
            <a:miter lim="800000"/>
            <a:headEnd/>
            <a:tailEnd/>
          </a:ln>
        </p:spPr>
      </p:pic>
    </p:spTree>
  </p:cSld>
  <p:clrMapOvr>
    <a:masterClrMapping/>
  </p:clrMapOvr>
  <p:transition spd="slow" advTm="47000">
    <p:checker/>
    <p:sndAc>
      <p:stSnd>
        <p:snd r:embed="rId2" name="- islas canar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061886.jpg"/>
          <p:cNvPicPr>
            <a:picLocks noChangeAspect="1" noChangeArrowheads="1"/>
          </p:cNvPicPr>
          <p:nvPr/>
        </p:nvPicPr>
        <p:blipFill>
          <a:blip r:embed="rId2"/>
          <a:srcRect/>
          <a:stretch>
            <a:fillRect/>
          </a:stretch>
        </p:blipFill>
        <p:spPr bwMode="auto">
          <a:xfrm>
            <a:off x="0" y="0"/>
            <a:ext cx="23774400" cy="1475581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ES_Gran-Canaria_F__brica_de_Ron__Arehucas_.jpg"/>
          <p:cNvPicPr>
            <a:picLocks noChangeAspect="1" noChangeArrowheads="1"/>
          </p:cNvPicPr>
          <p:nvPr/>
        </p:nvPicPr>
        <p:blipFill>
          <a:blip r:embed="rId2"/>
          <a:srcRect/>
          <a:stretch>
            <a:fillRect/>
          </a:stretch>
        </p:blipFill>
        <p:spPr bwMode="auto">
          <a:xfrm>
            <a:off x="0" y="0"/>
            <a:ext cx="23774400" cy="146812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111-640x640x80.jpg"/>
          <p:cNvPicPr>
            <a:picLocks noChangeAspect="1" noChangeArrowheads="1"/>
          </p:cNvPicPr>
          <p:nvPr/>
        </p:nvPicPr>
        <p:blipFill>
          <a:blip r:embed="rId2"/>
          <a:srcRect/>
          <a:stretch>
            <a:fillRect/>
          </a:stretch>
        </p:blipFill>
        <p:spPr bwMode="auto">
          <a:xfrm>
            <a:off x="0" y="0"/>
            <a:ext cx="23774400" cy="1513046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pueblo-de-arucas8.jpg"/>
          <p:cNvPicPr>
            <a:picLocks noChangeAspect="1" noChangeArrowheads="1"/>
          </p:cNvPicPr>
          <p:nvPr/>
        </p:nvPicPr>
        <p:blipFill>
          <a:blip r:embed="rId2"/>
          <a:srcRect/>
          <a:stretch>
            <a:fillRect/>
          </a:stretch>
        </p:blipFill>
        <p:spPr bwMode="auto">
          <a:xfrm>
            <a:off x="0" y="0"/>
            <a:ext cx="23774400" cy="1539081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EWE.jpg"/>
          <p:cNvPicPr>
            <a:picLocks noChangeAspect="1" noChangeArrowheads="1"/>
          </p:cNvPicPr>
          <p:nvPr/>
        </p:nvPicPr>
        <p:blipFill>
          <a:blip r:embed="rId2"/>
          <a:srcRect/>
          <a:stretch>
            <a:fillRect/>
          </a:stretch>
        </p:blipFill>
        <p:spPr bwMode="auto">
          <a:xfrm>
            <a:off x="0" y="0"/>
            <a:ext cx="23774400" cy="147478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GFF.jpg"/>
          <p:cNvPicPr>
            <a:picLocks noChangeAspect="1" noChangeArrowheads="1"/>
          </p:cNvPicPr>
          <p:nvPr/>
        </p:nvPicPr>
        <p:blipFill>
          <a:blip r:embed="rId2"/>
          <a:srcRect/>
          <a:stretch>
            <a:fillRect/>
          </a:stretch>
        </p:blipFill>
        <p:spPr bwMode="auto">
          <a:xfrm>
            <a:off x="0" y="0"/>
            <a:ext cx="23774400" cy="1560353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55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Arucas Punta httpelvalledetenoya_blogdiario_com.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Arucas  4.JPG"/>
          <p:cNvPicPr>
            <a:picLocks noChangeAspect="1" noChangeArrowheads="1"/>
          </p:cNvPicPr>
          <p:nvPr/>
        </p:nvPicPr>
        <p:blipFill>
          <a:blip r:embed="rId2"/>
          <a:srcRect/>
          <a:stretch>
            <a:fillRect/>
          </a:stretch>
        </p:blipFill>
        <p:spPr bwMode="auto">
          <a:xfrm>
            <a:off x="0" y="0"/>
            <a:ext cx="23774400" cy="1482090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paseando-por-arucas-plaza-de-san-juan-gran-canaria-609efb08-cb2c-4323-a127-a64a5471641b.jpg"/>
          <p:cNvPicPr>
            <a:picLocks noChangeAspect="1" noChangeArrowheads="1"/>
          </p:cNvPicPr>
          <p:nvPr/>
        </p:nvPicPr>
        <p:blipFill>
          <a:blip r:embed="rId2"/>
          <a:srcRect l="3384" t="6580" r="3841" b="6009"/>
          <a:stretch>
            <a:fillRect/>
          </a:stretch>
        </p:blipFill>
        <p:spPr bwMode="auto">
          <a:xfrm>
            <a:off x="0" y="0"/>
            <a:ext cx="23928388"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cabecera_arucas.jpg"/>
          <p:cNvPicPr>
            <a:picLocks noChangeAspect="1" noChangeArrowheads="1"/>
          </p:cNvPicPr>
          <p:nvPr/>
        </p:nvPicPr>
        <p:blipFill>
          <a:blip r:embed="rId2"/>
          <a:srcRect/>
          <a:stretch>
            <a:fillRect/>
          </a:stretch>
        </p:blipFill>
        <p:spPr bwMode="auto">
          <a:xfrm>
            <a:off x="0" y="0"/>
            <a:ext cx="33016825"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ARUCAS\COSTA_~3.JPG"/>
          <p:cNvPicPr>
            <a:picLocks noChangeAspect="1" noChangeArrowheads="1"/>
          </p:cNvPicPr>
          <p:nvPr/>
        </p:nvPicPr>
        <p:blipFill>
          <a:blip r:embed="rId2"/>
          <a:srcRect/>
          <a:stretch>
            <a:fillRect/>
          </a:stretch>
        </p:blipFill>
        <p:spPr bwMode="auto">
          <a:xfrm>
            <a:off x="0" y="0"/>
            <a:ext cx="23774400" cy="157638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ARUCAS\COSTA_~1.JPG"/>
          <p:cNvPicPr>
            <a:picLocks noChangeAspect="1" noChangeArrowheads="1"/>
          </p:cNvPicPr>
          <p:nvPr/>
        </p:nvPicPr>
        <p:blipFill>
          <a:blip r:embed="rId2"/>
          <a:srcRect/>
          <a:stretch>
            <a:fillRect/>
          </a:stretch>
        </p:blipFill>
        <p:spPr bwMode="auto">
          <a:xfrm>
            <a:off x="0" y="0"/>
            <a:ext cx="23774400" cy="157638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ARUCAS\Arucas Gran Canaria 090612 (8).jpg"/>
          <p:cNvPicPr>
            <a:picLocks noChangeAspect="1" noChangeArrowheads="1"/>
          </p:cNvPicPr>
          <p:nvPr/>
        </p:nvPicPr>
        <p:blipFill>
          <a:blip r:embed="rId2"/>
          <a:srcRect/>
          <a:stretch>
            <a:fillRect/>
          </a:stretch>
        </p:blipFill>
        <p:spPr bwMode="auto">
          <a:xfrm>
            <a:off x="0" y="0"/>
            <a:ext cx="23845838" cy="16719550"/>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ARUCAS\Arucas Norte Gran Canaria 190811 (58).jpg"/>
          <p:cNvPicPr>
            <a:picLocks noChangeAspect="1" noChangeArrowheads="1"/>
          </p:cNvPicPr>
          <p:nvPr/>
        </p:nvPicPr>
        <p:blipFill>
          <a:blip r:embed="rId2"/>
          <a:srcRect/>
          <a:stretch>
            <a:fillRect/>
          </a:stretch>
        </p:blipFill>
        <p:spPr bwMode="auto">
          <a:xfrm>
            <a:off x="0" y="0"/>
            <a:ext cx="23774400" cy="157876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ARUCAS\Arucas Norte Gran Canaria 190811 (16).jpg"/>
          <p:cNvPicPr>
            <a:picLocks noChangeAspect="1" noChangeArrowheads="1"/>
          </p:cNvPicPr>
          <p:nvPr/>
        </p:nvPicPr>
        <p:blipFill>
          <a:blip r:embed="rId2"/>
          <a:srcRect/>
          <a:stretch>
            <a:fillRect/>
          </a:stretch>
        </p:blipFill>
        <p:spPr bwMode="auto">
          <a:xfrm>
            <a:off x="0" y="0"/>
            <a:ext cx="23774400" cy="1578768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ARUCAS\arucas1.jpg"/>
          <p:cNvPicPr>
            <a:picLocks noChangeAspect="1" noChangeArrowheads="1"/>
          </p:cNvPicPr>
          <p:nvPr/>
        </p:nvPicPr>
        <p:blipFill>
          <a:blip r:embed="rId2"/>
          <a:srcRect/>
          <a:stretch>
            <a:fillRect/>
          </a:stretch>
        </p:blipFill>
        <p:spPr bwMode="auto">
          <a:xfrm>
            <a:off x="0" y="0"/>
            <a:ext cx="23774400" cy="14755813"/>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ARUCAS\Arucas Gran Canaria 090612 (26).jpg"/>
          <p:cNvPicPr>
            <a:picLocks noChangeAspect="1" noChangeArrowheads="1"/>
          </p:cNvPicPr>
          <p:nvPr/>
        </p:nvPicPr>
        <p:blipFill>
          <a:blip r:embed="rId2"/>
          <a:srcRect/>
          <a:stretch>
            <a:fillRect/>
          </a:stretch>
        </p:blipFill>
        <p:spPr bwMode="auto">
          <a:xfrm>
            <a:off x="0" y="0"/>
            <a:ext cx="12172950" cy="15771813"/>
          </a:xfrm>
          <a:prstGeom prst="rect">
            <a:avLst/>
          </a:prstGeom>
          <a:noFill/>
          <a:ln w="9525">
            <a:noFill/>
            <a:miter lim="800000"/>
            <a:headEnd/>
            <a:tailEnd/>
          </a:ln>
        </p:spPr>
      </p:pic>
      <p:pic>
        <p:nvPicPr>
          <p:cNvPr id="48131" name="Picture 2" descr="C:\Documents and Settings\Dell\Escritorio\ARUCAS\COSTA_~2.JPG"/>
          <p:cNvPicPr>
            <a:picLocks noChangeAspect="1" noChangeArrowheads="1"/>
          </p:cNvPicPr>
          <p:nvPr/>
        </p:nvPicPr>
        <p:blipFill>
          <a:blip r:embed="rId3"/>
          <a:srcRect b="5367"/>
          <a:stretch>
            <a:fillRect/>
          </a:stretch>
        </p:blipFill>
        <p:spPr bwMode="auto">
          <a:xfrm>
            <a:off x="12387263" y="0"/>
            <a:ext cx="11387137" cy="14722475"/>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Romeria-7.jpg"/>
          <p:cNvPicPr>
            <a:picLocks noChangeAspect="1" noChangeArrowheads="1"/>
          </p:cNvPicPr>
          <p:nvPr/>
        </p:nvPicPr>
        <p:blipFill>
          <a:blip r:embed="rId2"/>
          <a:srcRect/>
          <a:stretch>
            <a:fillRect/>
          </a:stretch>
        </p:blipFill>
        <p:spPr bwMode="auto">
          <a:xfrm>
            <a:off x="0" y="0"/>
            <a:ext cx="23774400" cy="15362238"/>
          </a:xfrm>
          <a:prstGeom prst="rect">
            <a:avLst/>
          </a:prstGeom>
          <a:noFill/>
          <a:ln w="9525">
            <a:noFill/>
            <a:miter lim="800000"/>
            <a:headEnd/>
            <a:tailEnd/>
          </a:ln>
        </p:spPr>
      </p:pic>
    </p:spTree>
  </p:cSld>
  <p:clrMapOvr>
    <a:masterClrMapping/>
  </p:clrMapOvr>
  <p:transition spd="slow" advTm="6000">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GranCanaria_nino-platanos_09.jpg"/>
          <p:cNvPicPr>
            <a:picLocks noChangeAspect="1" noChangeArrowheads="1"/>
          </p:cNvPicPr>
          <p:nvPr/>
        </p:nvPicPr>
        <p:blipFill>
          <a:blip r:embed="rId2"/>
          <a:srcRect/>
          <a:stretch>
            <a:fillRect/>
          </a:stretch>
        </p:blipFill>
        <p:spPr bwMode="auto">
          <a:xfrm>
            <a:off x="0" y="0"/>
            <a:ext cx="23877588" cy="14722475"/>
          </a:xfrm>
          <a:prstGeom prst="rect">
            <a:avLst/>
          </a:prstGeom>
          <a:noFill/>
          <a:ln w="9525">
            <a:noFill/>
            <a:miter lim="800000"/>
            <a:headEnd/>
            <a:tailEnd/>
          </a:ln>
        </p:spPr>
      </p:pic>
      <p:pic>
        <p:nvPicPr>
          <p:cNvPr id="52228" name="Picture 4" descr="CARA"/>
          <p:cNvPicPr>
            <a:picLocks noChangeAspect="1" noChangeArrowheads="1"/>
          </p:cNvPicPr>
          <p:nvPr/>
        </p:nvPicPr>
        <p:blipFill>
          <a:blip r:embed="rId3"/>
          <a:srcRect/>
          <a:stretch>
            <a:fillRect/>
          </a:stretch>
        </p:blipFill>
        <p:spPr bwMode="auto">
          <a:xfrm>
            <a:off x="814310" y="11433203"/>
            <a:ext cx="2047875" cy="2232025"/>
          </a:xfrm>
          <a:prstGeom prst="rect">
            <a:avLst/>
          </a:prstGeom>
          <a:noFill/>
          <a:ln w="38100">
            <a:solidFill>
              <a:srgbClr val="1CDEF8"/>
            </a:solidFill>
            <a:miter lim="800000"/>
            <a:headEnd/>
            <a:tailEnd/>
          </a:ln>
        </p:spPr>
      </p:pic>
      <p:pic>
        <p:nvPicPr>
          <p:cNvPr id="52229" name="Image 2" descr="swirlrainbw3.gif"/>
          <p:cNvPicPr>
            <a:picLocks noChangeAspect="1"/>
          </p:cNvPicPr>
          <p:nvPr/>
        </p:nvPicPr>
        <p:blipFill>
          <a:blip r:embed="rId4"/>
          <a:srcRect/>
          <a:stretch>
            <a:fillRect/>
          </a:stretch>
        </p:blipFill>
        <p:spPr bwMode="auto">
          <a:xfrm rot="10800000">
            <a:off x="0" y="0"/>
            <a:ext cx="23774400" cy="149225"/>
          </a:xfrm>
          <a:prstGeom prst="rect">
            <a:avLst/>
          </a:prstGeom>
          <a:noFill/>
          <a:ln w="9525">
            <a:noFill/>
            <a:miter lim="800000"/>
            <a:headEnd/>
            <a:tailEnd/>
          </a:ln>
        </p:spPr>
      </p:pic>
      <p:pic>
        <p:nvPicPr>
          <p:cNvPr id="52230" name="Image 2" descr="swirlrainbw3.gif"/>
          <p:cNvPicPr>
            <a:picLocks noChangeAspect="1"/>
          </p:cNvPicPr>
          <p:nvPr/>
        </p:nvPicPr>
        <p:blipFill>
          <a:blip r:embed="rId4"/>
          <a:srcRect/>
          <a:stretch>
            <a:fillRect/>
          </a:stretch>
        </p:blipFill>
        <p:spPr bwMode="auto">
          <a:xfrm rot="10800000">
            <a:off x="0" y="14573250"/>
            <a:ext cx="23774400" cy="149225"/>
          </a:xfrm>
          <a:prstGeom prst="rect">
            <a:avLst/>
          </a:prstGeom>
          <a:noFill/>
          <a:ln w="9525">
            <a:noFill/>
            <a:miter lim="800000"/>
            <a:headEnd/>
            <a:tailEnd/>
          </a:ln>
        </p:spPr>
      </p:pic>
      <p:pic>
        <p:nvPicPr>
          <p:cNvPr id="52231" name="Image 2" descr="swirlrainbw3.gif"/>
          <p:cNvPicPr>
            <a:picLocks noChangeAspect="1"/>
          </p:cNvPicPr>
          <p:nvPr/>
        </p:nvPicPr>
        <p:blipFill>
          <a:blip r:embed="rId4"/>
          <a:srcRect/>
          <a:stretch>
            <a:fillRect/>
          </a:stretch>
        </p:blipFill>
        <p:spPr bwMode="auto">
          <a:xfrm rot="5400000">
            <a:off x="-7270750" y="7270750"/>
            <a:ext cx="14722475" cy="180975"/>
          </a:xfrm>
          <a:prstGeom prst="rect">
            <a:avLst/>
          </a:prstGeom>
          <a:noFill/>
          <a:ln w="9525">
            <a:noFill/>
            <a:miter lim="800000"/>
            <a:headEnd/>
            <a:tailEnd/>
          </a:ln>
        </p:spPr>
      </p:pic>
      <p:pic>
        <p:nvPicPr>
          <p:cNvPr id="52232" name="Image 2" descr="swirlrainbw3.gif"/>
          <p:cNvPicPr>
            <a:picLocks noChangeAspect="1"/>
          </p:cNvPicPr>
          <p:nvPr/>
        </p:nvPicPr>
        <p:blipFill>
          <a:blip r:embed="rId4"/>
          <a:srcRect/>
          <a:stretch>
            <a:fillRect/>
          </a:stretch>
        </p:blipFill>
        <p:spPr bwMode="auto">
          <a:xfrm rot="5400000">
            <a:off x="16322675" y="7270750"/>
            <a:ext cx="14722475" cy="180975"/>
          </a:xfrm>
          <a:prstGeom prst="rect">
            <a:avLst/>
          </a:prstGeom>
          <a:noFill/>
          <a:ln w="9525">
            <a:noFill/>
            <a:miter lim="800000"/>
            <a:headEnd/>
            <a:tailEnd/>
          </a:ln>
        </p:spPr>
      </p:pic>
      <p:sp>
        <p:nvSpPr>
          <p:cNvPr id="52233" name="WordArt 11" descr="glitter_BB_039"/>
          <p:cNvSpPr>
            <a:spLocks noChangeArrowheads="1" noChangeShapeType="1" noTextEdit="1"/>
          </p:cNvSpPr>
          <p:nvPr/>
        </p:nvSpPr>
        <p:spPr bwMode="auto">
          <a:xfrm>
            <a:off x="3171764" y="12219021"/>
            <a:ext cx="5214974" cy="1439862"/>
          </a:xfrm>
          <a:prstGeom prst="rect">
            <a:avLst/>
          </a:prstGeom>
        </p:spPr>
        <p:txBody>
          <a:bodyPr wrap="none" fromWordArt="1">
            <a:prstTxWarp prst="textPlain">
              <a:avLst>
                <a:gd name="adj" fmla="val 50000"/>
              </a:avLst>
            </a:prstTxWarp>
          </a:bodyPr>
          <a:lstStyle/>
          <a:p>
            <a:pPr algn="ctr"/>
            <a:r>
              <a:rPr lang="es-ES" sz="5400" b="1" i="1" kern="10" dirty="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José Luis</a:t>
            </a:r>
          </a:p>
        </p:txBody>
      </p:sp>
      <p:sp>
        <p:nvSpPr>
          <p:cNvPr id="10" name="9 Rectángulo"/>
          <p:cNvSpPr/>
          <p:nvPr/>
        </p:nvSpPr>
        <p:spPr>
          <a:xfrm>
            <a:off x="1028624" y="2717767"/>
            <a:ext cx="6202339" cy="6001643"/>
          </a:xfrm>
          <a:prstGeom prst="rect">
            <a:avLst/>
          </a:prstGeom>
        </p:spPr>
        <p:txBody>
          <a:bodyPr wrap="none">
            <a:spAutoFit/>
          </a:bodyPr>
          <a:lstStyle/>
          <a:p>
            <a:r>
              <a:rPr lang="es-ES" sz="9600" b="1" i="1" kern="10" dirty="0" smtClean="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Un fuerte </a:t>
            </a:r>
          </a:p>
          <a:p>
            <a:r>
              <a:rPr lang="es-ES" sz="9600" b="1" i="1" kern="10" dirty="0" smtClean="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abrazo , </a:t>
            </a:r>
          </a:p>
          <a:p>
            <a:r>
              <a:rPr lang="es-ES" sz="9600" b="1" i="1" kern="10" dirty="0" smtClean="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que tengas </a:t>
            </a:r>
          </a:p>
          <a:p>
            <a:r>
              <a:rPr lang="es-ES" sz="9600" b="1" i="1" kern="10" dirty="0" smtClean="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un buen día</a:t>
            </a:r>
            <a:endParaRPr lang="es-ES" sz="9600" dirty="0"/>
          </a:p>
        </p:txBody>
      </p:sp>
    </p:spTree>
  </p:cSld>
  <p:clrMapOvr>
    <a:masterClrMapping/>
  </p:clrMapOvr>
  <p:transition spd="slow" advTm="11000">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4000" decel="100000"/>
                                        <p:tgtEl>
                                          <p:spTgt spid="52226"/>
                                        </p:tgtEl>
                                      </p:cBhvr>
                                    </p:animEffect>
                                    <p:anim calcmode="lin" valueType="num">
                                      <p:cBhvr>
                                        <p:cTn id="8" dur="4000" decel="100000" fill="hold"/>
                                        <p:tgtEl>
                                          <p:spTgt spid="52226"/>
                                        </p:tgtEl>
                                        <p:attrNameLst>
                                          <p:attrName>style.rotation</p:attrName>
                                        </p:attrNameLst>
                                      </p:cBhvr>
                                      <p:tavLst>
                                        <p:tav tm="0">
                                          <p:val>
                                            <p:fltVal val="-90"/>
                                          </p:val>
                                        </p:tav>
                                        <p:tav tm="100000">
                                          <p:val>
                                            <p:fltVal val="0"/>
                                          </p:val>
                                        </p:tav>
                                      </p:tavLst>
                                    </p:anim>
                                    <p:anim calcmode="lin" valueType="num">
                                      <p:cBhvr>
                                        <p:cTn id="9" dur="4000" decel="100000" fill="hold"/>
                                        <p:tgtEl>
                                          <p:spTgt spid="52226"/>
                                        </p:tgtEl>
                                        <p:attrNameLst>
                                          <p:attrName>ppt_x</p:attrName>
                                        </p:attrNameLst>
                                      </p:cBhvr>
                                      <p:tavLst>
                                        <p:tav tm="0">
                                          <p:val>
                                            <p:strVal val="#ppt_x+0.4"/>
                                          </p:val>
                                        </p:tav>
                                        <p:tav tm="100000">
                                          <p:val>
                                            <p:strVal val="#ppt_x-0.05"/>
                                          </p:val>
                                        </p:tav>
                                      </p:tavLst>
                                    </p:anim>
                                    <p:anim calcmode="lin" valueType="num">
                                      <p:cBhvr>
                                        <p:cTn id="10" dur="4000" decel="100000" fill="hold"/>
                                        <p:tgtEl>
                                          <p:spTgt spid="52226"/>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2226"/>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2226"/>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17" presetClass="entr" presetSubtype="10" fill="hold" nodeType="afterEffect">
                                  <p:stCondLst>
                                    <p:cond delay="0"/>
                                  </p:stCondLst>
                                  <p:childTnLst>
                                    <p:set>
                                      <p:cBhvr>
                                        <p:cTn id="15" dur="1" fill="hold">
                                          <p:stCondLst>
                                            <p:cond delay="0"/>
                                          </p:stCondLst>
                                        </p:cTn>
                                        <p:tgtEl>
                                          <p:spTgt spid="10">
                                            <p:txEl>
                                              <p:pRg st="0" end="0"/>
                                            </p:txEl>
                                          </p:spTgt>
                                        </p:tgtEl>
                                        <p:attrNameLst>
                                          <p:attrName>style.visibility</p:attrName>
                                        </p:attrNameLst>
                                      </p:cBhvr>
                                      <p:to>
                                        <p:strVal val="visible"/>
                                      </p:to>
                                    </p:set>
                                    <p:anim calcmode="lin" valueType="num">
                                      <p:cBhvr>
                                        <p:cTn id="16" dur="5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17" dur="5000" fill="hold"/>
                                        <p:tgtEl>
                                          <p:spTgt spid="10">
                                            <p:txEl>
                                              <p:pRg st="0" end="0"/>
                                            </p:txEl>
                                          </p:spTgt>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anim calcmode="lin" valueType="num">
                                      <p:cBhvr>
                                        <p:cTn id="20" dur="5000" fill="hold"/>
                                        <p:tgtEl>
                                          <p:spTgt spid="10">
                                            <p:txEl>
                                              <p:pRg st="1" end="1"/>
                                            </p:txEl>
                                          </p:spTgt>
                                        </p:tgtEl>
                                        <p:attrNameLst>
                                          <p:attrName>ppt_w</p:attrName>
                                        </p:attrNameLst>
                                      </p:cBhvr>
                                      <p:tavLst>
                                        <p:tav tm="0">
                                          <p:val>
                                            <p:fltVal val="0"/>
                                          </p:val>
                                        </p:tav>
                                        <p:tav tm="100000">
                                          <p:val>
                                            <p:strVal val="#ppt_w"/>
                                          </p:val>
                                        </p:tav>
                                      </p:tavLst>
                                    </p:anim>
                                    <p:anim calcmode="lin" valueType="num">
                                      <p:cBhvr>
                                        <p:cTn id="21" dur="5000" fill="hold"/>
                                        <p:tgtEl>
                                          <p:spTgt spid="10">
                                            <p:txEl>
                                              <p:pRg st="1" end="1"/>
                                            </p:txEl>
                                          </p:spTgt>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10">
                                            <p:txEl>
                                              <p:pRg st="2" end="2"/>
                                            </p:txEl>
                                          </p:spTgt>
                                        </p:tgtEl>
                                        <p:attrNameLst>
                                          <p:attrName>style.visibility</p:attrName>
                                        </p:attrNameLst>
                                      </p:cBhvr>
                                      <p:to>
                                        <p:strVal val="visible"/>
                                      </p:to>
                                    </p:set>
                                    <p:anim calcmode="lin" valueType="num">
                                      <p:cBhvr>
                                        <p:cTn id="24" dur="50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25" dur="5000" fill="hold"/>
                                        <p:tgtEl>
                                          <p:spTgt spid="10">
                                            <p:txEl>
                                              <p:pRg st="2" end="2"/>
                                            </p:txEl>
                                          </p:spTgt>
                                        </p:tgtEl>
                                        <p:attrNameLst>
                                          <p:attrName>ppt_h</p:attrName>
                                        </p:attrNameLst>
                                      </p:cBhvr>
                                      <p:tavLst>
                                        <p:tav tm="0">
                                          <p:val>
                                            <p:strVal val="#ppt_h"/>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 calcmode="lin" valueType="num">
                                      <p:cBhvr>
                                        <p:cTn id="28" dur="5000" fill="hold"/>
                                        <p:tgtEl>
                                          <p:spTgt spid="10">
                                            <p:txEl>
                                              <p:pRg st="3" end="3"/>
                                            </p:txEl>
                                          </p:spTgt>
                                        </p:tgtEl>
                                        <p:attrNameLst>
                                          <p:attrName>ppt_w</p:attrName>
                                        </p:attrNameLst>
                                      </p:cBhvr>
                                      <p:tavLst>
                                        <p:tav tm="0">
                                          <p:val>
                                            <p:fltVal val="0"/>
                                          </p:val>
                                        </p:tav>
                                        <p:tav tm="100000">
                                          <p:val>
                                            <p:strVal val="#ppt_w"/>
                                          </p:val>
                                        </p:tav>
                                      </p:tavLst>
                                    </p:anim>
                                    <p:anim calcmode="lin" valueType="num">
                                      <p:cBhvr>
                                        <p:cTn id="29" dur="5000" fill="hold"/>
                                        <p:tgtEl>
                                          <p:spTgt spid="10">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RUCAS">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ARUCAS</Template>
  <TotalTime>37</TotalTime>
  <Words>532</Words>
  <Application>Microsoft Office PowerPoint</Application>
  <PresentationFormat>Personalizado</PresentationFormat>
  <Paragraphs>46</Paragraphs>
  <Slides>49</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49</vt:i4>
      </vt:variant>
    </vt:vector>
  </HeadingPairs>
  <TitlesOfParts>
    <vt:vector size="52" baseType="lpstr">
      <vt:lpstr>Arial</vt:lpstr>
      <vt:lpstr>ARUCAS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2014-02-01T14:18:24Z</dcterms:created>
  <dcterms:modified xsi:type="dcterms:W3CDTF">2014-02-01T14:55:52Z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