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3" r:id="rId1"/>
    <p:sldMasterId id="2147484105" r:id="rId2"/>
    <p:sldMasterId id="2147484936" r:id="rId3"/>
  </p:sldMasterIdLst>
  <p:notesMasterIdLst>
    <p:notesMasterId r:id="rId15"/>
  </p:notesMasterIdLst>
  <p:sldIdLst>
    <p:sldId id="433" r:id="rId4"/>
    <p:sldId id="434" r:id="rId5"/>
    <p:sldId id="422" r:id="rId6"/>
    <p:sldId id="423" r:id="rId7"/>
    <p:sldId id="424" r:id="rId8"/>
    <p:sldId id="425" r:id="rId9"/>
    <p:sldId id="426" r:id="rId10"/>
    <p:sldId id="427" r:id="rId11"/>
    <p:sldId id="428" r:id="rId12"/>
    <p:sldId id="299" r:id="rId13"/>
    <p:sldId id="300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9qHhK86A4BcclGJhya7Uw==" hashData="KhFHyS0gSNkWAnfLdxS1jHblYs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2FA8723-11B3-4255-9F84-296476232499}" type="datetimeFigureOut">
              <a:rPr lang="es-MX"/>
              <a:pPr>
                <a:defRPr/>
              </a:pPr>
              <a:t>22/05/2015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EAA2122-73E4-459C-B1A5-3CF2F8B2975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8397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CDA26-9926-4679-BA09-CAC95AFC949A}" type="datetimeFigureOut">
              <a:rPr lang="es-ES"/>
              <a:pPr>
                <a:defRPr/>
              </a:pPr>
              <a:t>22/05/2015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A2346-C037-47E7-B551-2C773877124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58442397"/>
      </p:ext>
    </p:extLst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53829-98F9-4548-B840-CF3275C7D79B}" type="datetimeFigureOut">
              <a:rPr lang="es-ES"/>
              <a:pPr>
                <a:defRPr/>
              </a:pPr>
              <a:t>22/05/2015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5BB7B-58AF-4191-BE1E-31732865790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57768939"/>
      </p:ext>
    </p:extLst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FBC27-936C-450D-A31E-C9C1F209C4CA}" type="datetimeFigureOut">
              <a:rPr lang="es-ES"/>
              <a:pPr>
                <a:defRPr/>
              </a:pPr>
              <a:t>22/05/2015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E1F29-F7F0-421A-84B7-97E2CCD2204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20175376"/>
      </p:ext>
    </p:extLst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92F87-2DD2-4358-A809-24D413B510D9}" type="datetimeFigureOut">
              <a:rPr lang="es-ES"/>
              <a:pPr>
                <a:defRPr/>
              </a:pPr>
              <a:t>22/05/2015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6BFF2-B436-4E01-BA0B-D99C911B97B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52077833"/>
      </p:ext>
    </p:extLst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F93FF-F831-4EFA-95C1-AF5AD7AAF157}" type="datetimeFigureOut">
              <a:rPr lang="es-ES"/>
              <a:pPr>
                <a:defRPr/>
              </a:pPr>
              <a:t>22/05/2015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350D9-95B2-45ED-BF9F-C63EB1C934D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4917199"/>
      </p:ext>
    </p:extLst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70A49-329E-40B5-8615-B27810D99AF3}" type="datetimeFigureOut">
              <a:rPr lang="es-ES"/>
              <a:pPr>
                <a:defRPr/>
              </a:pPr>
              <a:t>22/05/2015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D46AC-4CF3-4D1E-8C95-23E3542EC04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26343505"/>
      </p:ext>
    </p:extLst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42184-8E99-45D8-B251-042898D02423}" type="datetimeFigureOut">
              <a:rPr lang="es-ES"/>
              <a:pPr>
                <a:defRPr/>
              </a:pPr>
              <a:t>22/05/2015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1DD825-5BCD-4ECF-8073-06D56297054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13401111"/>
      </p:ext>
    </p:extLst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9092E-F45F-45DC-8F95-C4591E3A08F3}" type="datetimeFigureOut">
              <a:rPr lang="es-ES"/>
              <a:pPr>
                <a:defRPr/>
              </a:pPr>
              <a:t>22/05/2015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37258-A50E-443A-83FA-4FC0F045A2C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46188210"/>
      </p:ext>
    </p:extLst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9058A-6542-4F25-8059-11EB42B61C47}" type="datetimeFigureOut">
              <a:rPr lang="es-ES"/>
              <a:pPr>
                <a:defRPr/>
              </a:pPr>
              <a:t>22/05/2015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F40B8-CE7A-49B1-8431-7D59B178418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88235892"/>
      </p:ext>
    </p:extLst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DA87E-F3EA-4027-84A9-1106FD6FB17E}" type="datetimeFigureOut">
              <a:rPr lang="es-ES"/>
              <a:pPr>
                <a:defRPr/>
              </a:pPr>
              <a:t>22/05/2015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1FEAB-794F-437C-9B57-03CC34EA565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66970141"/>
      </p:ext>
    </p:extLst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6BC30-2044-42F3-A26D-6BCBBF3CD048}" type="datetimeFigureOut">
              <a:rPr lang="es-ES"/>
              <a:pPr>
                <a:defRPr/>
              </a:pPr>
              <a:t>22/05/2015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458F3-DCE9-4294-BAF2-9B2FC8C2D04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6598173"/>
      </p:ext>
    </p:extLst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329062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493067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933307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282341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193772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840880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255862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0256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877698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517026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694428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3507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5294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752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6932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4602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2184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75143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1891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2830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50102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68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BC7EA7-3C02-47A7-B42C-02EB752F7DEF}" type="datetimeFigureOut">
              <a:rPr lang="es-ES"/>
              <a:pPr>
                <a:defRPr/>
              </a:pPr>
              <a:t>22/05/2015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17C1B0-58BD-4F73-81D4-42842E088AA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48" r:id="rId1"/>
    <p:sldLayoutId id="2147484849" r:id="rId2"/>
    <p:sldLayoutId id="2147484850" r:id="rId3"/>
    <p:sldLayoutId id="2147484851" r:id="rId4"/>
    <p:sldLayoutId id="2147484852" r:id="rId5"/>
    <p:sldLayoutId id="2147484853" r:id="rId6"/>
    <p:sldLayoutId id="2147484854" r:id="rId7"/>
    <p:sldLayoutId id="2147484855" r:id="rId8"/>
    <p:sldLayoutId id="2147484856" r:id="rId9"/>
    <p:sldLayoutId id="2147484857" r:id="rId10"/>
    <p:sldLayoutId id="2147484858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14" r:id="rId1"/>
    <p:sldLayoutId id="2147484915" r:id="rId2"/>
    <p:sldLayoutId id="2147484916" r:id="rId3"/>
    <p:sldLayoutId id="2147484917" r:id="rId4"/>
    <p:sldLayoutId id="2147484918" r:id="rId5"/>
    <p:sldLayoutId id="2147484919" r:id="rId6"/>
    <p:sldLayoutId id="2147484920" r:id="rId7"/>
    <p:sldLayoutId id="2147484921" r:id="rId8"/>
    <p:sldLayoutId id="2147484922" r:id="rId9"/>
    <p:sldLayoutId id="2147484923" r:id="rId10"/>
    <p:sldLayoutId id="214748492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22/05/2015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3942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37" r:id="rId1"/>
    <p:sldLayoutId id="2147484938" r:id="rId2"/>
    <p:sldLayoutId id="2147484939" r:id="rId3"/>
    <p:sldLayoutId id="2147484940" r:id="rId4"/>
    <p:sldLayoutId id="2147484941" r:id="rId5"/>
    <p:sldLayoutId id="2147484942" r:id="rId6"/>
    <p:sldLayoutId id="2147484943" r:id="rId7"/>
    <p:sldLayoutId id="2147484944" r:id="rId8"/>
    <p:sldLayoutId id="2147484945" r:id="rId9"/>
    <p:sldLayoutId id="2147484946" r:id="rId10"/>
    <p:sldLayoutId id="214748494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.gif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.gif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9.jpeg"/><Relationship Id="rId7" Type="http://schemas.openxmlformats.org/officeDocument/2006/relationships/image" Target="../media/image1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gif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.gif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.gif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E:\En turno\Normales\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45395" y="1448775"/>
            <a:ext cx="1080122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E:\En turno\Normales\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51619" y="1448781"/>
            <a:ext cx="1080122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E:\En turno\Normales\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51625" y="3609017"/>
            <a:ext cx="108011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-1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7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908720"/>
            <a:ext cx="144016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E:\En turno\Normales\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45392" y="3609020"/>
            <a:ext cx="108012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91680" y="5229200"/>
            <a:ext cx="144016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5229200"/>
            <a:ext cx="144016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411760" y="1988840"/>
            <a:ext cx="4320479" cy="2880320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4000" b="1" dirty="0" smtClean="0">
                <a:ln w="11430"/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Arquitecturas</a:t>
            </a:r>
            <a:endParaRPr lang="es-MX" sz="4000" b="1" dirty="0">
              <a:ln w="11430"/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29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31840" y="908720"/>
            <a:ext cx="144016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908720"/>
            <a:ext cx="144016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91680" y="908720"/>
            <a:ext cx="144016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E:\En turno\Normales\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51619" y="2528899"/>
            <a:ext cx="1080122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E:\En turno\Normales\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45395" y="2528899"/>
            <a:ext cx="1080122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E:\En turno\Normales\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45392" y="4689136"/>
            <a:ext cx="108012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E:\En turno\Normales\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51625" y="4689145"/>
            <a:ext cx="108011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31840" y="5229200"/>
            <a:ext cx="144016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5229200"/>
            <a:ext cx="144016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907704" y="2780928"/>
            <a:ext cx="53285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40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Times New Roman"/>
                <a:ea typeface="Times New Roman"/>
              </a:rPr>
              <a:t>Arquitecturas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40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Times New Roman"/>
                <a:ea typeface="Times New Roman"/>
              </a:rPr>
              <a:t>De la Puebla Colonial </a:t>
            </a:r>
            <a:endParaRPr lang="es-MX" sz="4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236546" name="Picture 2" descr="C:\Users\capiA\Desktop\Puebla\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571" name="Picture 3" descr="C:\Users\capiA\Desktop\Puebla\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91" y="-27384"/>
            <a:ext cx="9194803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572" name="Picture 4" descr="C:\Users\capiA\Desktop\Puebla\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4" y="-314165"/>
            <a:ext cx="9138926" cy="717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16632" y="3068960"/>
            <a:ext cx="144016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603448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1012" y="5143500"/>
            <a:ext cx="270892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E:\En turno\Normales\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66467" y="5895275"/>
            <a:ext cx="140415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-603448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6885384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6885384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1013" y="994420"/>
            <a:ext cx="2708921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405160" y="3129812"/>
            <a:ext cx="4126768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77623" y="375507"/>
            <a:ext cx="1381842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8743537"/>
      </p:ext>
    </p:extLst>
  </p:cSld>
  <p:clrMapOvr>
    <a:masterClrMapping/>
  </p:clrMapOvr>
  <p:transition spd="slow" advTm="0">
    <p:fade/>
    <p:sndAc>
      <p:stSnd>
        <p:snd r:embed="rId2" name="Pueblafinal-1 Eaglene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750"/>
                            </p:stCondLst>
                            <p:childTnLst>
                              <p:par>
                                <p:cTn id="70" presetID="8" presetClass="emph" presetSubtype="0" repeatCount="3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1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6250"/>
                            </p:stCondLst>
                            <p:childTnLst>
                              <p:par>
                                <p:cTn id="103" presetID="17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750"/>
                            </p:stCondLst>
                            <p:childTnLst>
                              <p:par>
                                <p:cTn id="110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6250"/>
                            </p:stCondLst>
                            <p:childTnLst>
                              <p:par>
                                <p:cTn id="116" presetID="8" presetClass="emp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12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12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1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1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1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1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0750"/>
                            </p:stCondLst>
                            <p:childTnLst>
                              <p:par>
                                <p:cTn id="149" presetID="17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5250"/>
                            </p:stCondLst>
                            <p:childTnLst>
                              <p:par>
                                <p:cTn id="156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40750"/>
                            </p:stCondLst>
                            <p:childTnLst>
                              <p:par>
                                <p:cTn id="162" presetID="2" presetClass="exit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4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8" dur="3000"/>
                                        <p:tgtEl>
                                          <p:spTgt spid="236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47250"/>
                            </p:stCondLst>
                            <p:childTnLst>
                              <p:par>
                                <p:cTn id="230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1" dur="3000"/>
                                        <p:tgtEl>
                                          <p:spTgt spid="2365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6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5" dur="3000"/>
                                        <p:tgtEl>
                                          <p:spTgt spid="237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57750"/>
                            </p:stCondLst>
                            <p:childTnLst>
                              <p:par>
                                <p:cTn id="277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8" dur="5000"/>
                                        <p:tgtEl>
                                          <p:spTgt spid="2375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7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0"/>
                                        <p:tgtEl>
                                          <p:spTgt spid="237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4" descr="C:\Users\capiA\Desktop\Puebl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4" y="-314165"/>
            <a:ext cx="9138926" cy="717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-1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38594" name="Picture 2" descr="C:\Users\capiA\Desktop\Puebla\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431" y="-27384"/>
            <a:ext cx="5271665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595" name="Picture 3" descr="C:\Users\capiA\Desktop\Puebla\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430" y="-27382"/>
            <a:ext cx="5271666" cy="6885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596" name="Picture 4" descr="C:\Users\capiA\Desktop\Puebla\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429" y="-2"/>
            <a:ext cx="5271667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:\En turno\Normales\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16632" y="3068960"/>
            <a:ext cx="144016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En turno\Normales\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603448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E:\En turno\Normales\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1012" y="5143500"/>
            <a:ext cx="270892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E:\En turno\Normales\0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66467" y="5895275"/>
            <a:ext cx="140415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E:\En turno\Normales\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-603448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E:\En turno\Normales\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6885384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E:\En turno\Normales\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6885384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E:\En turno\Normales\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1013" y="994420"/>
            <a:ext cx="2708921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E:\En turno\Normales\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405160" y="3129812"/>
            <a:ext cx="4126768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E:\En turno\Normales\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77623" y="375507"/>
            <a:ext cx="1381842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272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238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500"/>
                            </p:stCondLst>
                            <p:childTnLst>
                              <p:par>
                                <p:cTn id="52" presetID="4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4" dur="10000"/>
                                        <p:tgtEl>
                                          <p:spTgt spid="238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500"/>
                            </p:stCondLst>
                            <p:childTnLst>
                              <p:par>
                                <p:cTn id="56" presetID="4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10000"/>
                                        <p:tgtEl>
                                          <p:spTgt spid="238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C:\Users\capiA\Desktop\Puebla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429" y="-27384"/>
            <a:ext cx="5271667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-1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39618" name="Picture 2" descr="C:\Users\capiA\Desktop\Puebla\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064" y="-25007"/>
            <a:ext cx="5291031" cy="6900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9619" name="Picture 3" descr="C:\Users\capiA\Desktop\Puebla\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429" y="-25007"/>
            <a:ext cx="5271666" cy="688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:\En turno\Normales\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16632" y="3068960"/>
            <a:ext cx="144016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En turno\Normales\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603448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E:\En turno\Normales\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1012" y="5143500"/>
            <a:ext cx="270892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E:\En turno\Normales\0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66467" y="5895275"/>
            <a:ext cx="140415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E:\En turno\Normales\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-603448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E:\En turno\Normales\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6885384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E:\En turno\Normales\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6885384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E:\En turno\Normales\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1013" y="994420"/>
            <a:ext cx="2708921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E:\En turno\Normales\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405160" y="3129812"/>
            <a:ext cx="4126768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E:\En turno\Normales\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77623" y="375507"/>
            <a:ext cx="1381842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27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239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0"/>
                                        <p:tgtEl>
                                          <p:spTgt spid="239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0" y="-1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40642" name="Picture 2" descr="C:\Users\capiA\Desktop\Puebla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7384"/>
            <a:ext cx="9144001" cy="691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apiA\Desktop\Puebla\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429" y="-25007"/>
            <a:ext cx="5271666" cy="688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643" name="Picture 3" descr="C:\Users\capiA\Desktop\Puebla\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5007"/>
            <a:ext cx="9144002" cy="688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645" name="Picture 5" descr="C:\Users\capiA\Desktop\Puebla\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17024" cy="6914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644" name="Picture 4" descr="C:\Users\capiA\Desktop\Puebla\1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295" y="-18292"/>
            <a:ext cx="9192587" cy="691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646" name="Picture 6" descr="C:\Users\capiA\Desktop\Puebla\1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1" y="-27384"/>
            <a:ext cx="9217023" cy="691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647" name="Picture 7" descr="C:\Users\capiA\Desktop\Puebla\1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17024" cy="6932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:\En turno\Normales\0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16632" y="3068960"/>
            <a:ext cx="144016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En turno\Normales\0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603448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E:\En turno\Normales\0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1012" y="5143500"/>
            <a:ext cx="270892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E:\En turno\Normales\0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66467" y="5895275"/>
            <a:ext cx="140415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E:\En turno\Normales\0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-603448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E:\En turno\Normales\0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6885384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E:\En turno\Normales\0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6885384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E:\En turno\Normales\0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1013" y="994420"/>
            <a:ext cx="2708921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E:\En turno\Normales\0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405160" y="3129812"/>
            <a:ext cx="4126768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E:\En turno\Normales\0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77623" y="375507"/>
            <a:ext cx="1381842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124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240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0"/>
                                        <p:tgtEl>
                                          <p:spTgt spid="240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5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500"/>
                            </p:stCondLst>
                            <p:childTnLst>
                              <p:par>
                                <p:cTn id="59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5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0"/>
                                        <p:tgtEl>
                                          <p:spTgt spid="240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500"/>
                            </p:stCondLst>
                            <p:childTnLst>
                              <p:par>
                                <p:cTn id="7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500"/>
                            </p:stCondLst>
                            <p:childTnLst>
                              <p:par>
                                <p:cTn id="79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40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240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2406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406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500"/>
                            </p:stCondLst>
                            <p:childTnLst>
                              <p:par>
                                <p:cTn id="92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240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240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2406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2406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0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40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40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406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406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7" descr="C:\Users\capiA\Desktop\Puebla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932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-1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26" name="Picture 2" descr="C:\Users\capiA\Desktop\Puebla\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apiA\Desktop\Puebla\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689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capiA\Desktop\Puebla\1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690"/>
            <a:ext cx="5184576" cy="6854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capiA\Desktop\Puebla\2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-20029"/>
            <a:ext cx="5184576" cy="6920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:\En turno\Normales\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16632" y="3068960"/>
            <a:ext cx="144016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En turno\Normales\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603448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E:\En turno\Normales\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1012" y="5143500"/>
            <a:ext cx="270892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E:\En turno\Normales\0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66467" y="5895275"/>
            <a:ext cx="140415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E:\En turno\Normales\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-603448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E:\En turno\Normales\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6885384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E:\En turno\Normales\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6885384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E:\En turno\Normales\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1013" y="994420"/>
            <a:ext cx="2708921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E:\En turno\Normales\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405160" y="3129812"/>
            <a:ext cx="4126768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E:\En turno\Normales\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77623" y="375507"/>
            <a:ext cx="1381842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482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2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250"/>
                            </p:stCondLst>
                            <p:childTnLst>
                              <p:par>
                                <p:cTn id="52" presetID="14" presetClass="entr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25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250"/>
                            </p:stCondLst>
                            <p:childTnLst>
                              <p:par>
                                <p:cTn id="59" presetID="6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4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250"/>
                            </p:stCondLst>
                            <p:childTnLst>
                              <p:par>
                                <p:cTn id="66" presetID="2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0" y="-1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3" name="Picture 6" descr="C:\Users\capiA\Desktop\Puebla\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-20029"/>
            <a:ext cx="5184576" cy="6920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capiA\Desktop\Puebla\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376"/>
            <a:ext cx="5184576" cy="6855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capiA\Desktop\Puebla\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030"/>
            <a:ext cx="9144000" cy="6878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capiA\Desktop\Puebla\2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capiA\Desktop\Puebla\2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7" y="30224"/>
            <a:ext cx="9128013" cy="6807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capiA\Desktop\Puebla\2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82" y="2376"/>
            <a:ext cx="9106318" cy="6835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:\En turno\Normales\0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16632" y="3068960"/>
            <a:ext cx="144016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En turno\Normales\0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603448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E:\En turno\Normales\0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1012" y="5143500"/>
            <a:ext cx="270892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E:\En turno\Normales\0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66467" y="5895275"/>
            <a:ext cx="140415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E:\En turno\Normales\0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-603448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E:\En turno\Normales\0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6885384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E:\En turno\Normales\0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6885384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E:\En turno\Normales\0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1013" y="994420"/>
            <a:ext cx="2708921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E:\En turno\Normales\0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405160" y="3129812"/>
            <a:ext cx="4126768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E:\En turno\Normales\0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77623" y="375507"/>
            <a:ext cx="1381842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790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500"/>
                            </p:stCondLst>
                            <p:childTnLst>
                              <p:par>
                                <p:cTn id="52" presetID="22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500"/>
                            </p:stCondLst>
                            <p:childTnLst>
                              <p:par>
                                <p:cTn id="59" presetID="22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0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500"/>
                            </p:stCondLst>
                            <p:childTnLst>
                              <p:par>
                                <p:cTn id="66" presetID="8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500"/>
                            </p:stCondLst>
                            <p:childTnLst>
                              <p:par>
                                <p:cTn id="73" presetID="6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4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8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0" y="-1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3" name="Picture 7" descr="C:\Users\capiA\Desktop\Puebla\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76"/>
            <a:ext cx="9144000" cy="6835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capiA\Desktop\Puebla\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-27382"/>
            <a:ext cx="5184576" cy="6884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capiA\Desktop\Puebla\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capiA\Desktop\Puebla\2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80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:\En turno\Normales\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16632" y="3068960"/>
            <a:ext cx="144016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En turno\Normales\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603448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E:\En turno\Normales\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1012" y="5143500"/>
            <a:ext cx="270892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E:\En turno\Normales\0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66467" y="5895275"/>
            <a:ext cx="140415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E:\En turno\Normales\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-603448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E:\En turno\Normales\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6885384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E:\En turno\Normales\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6885384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E:\En turno\Normales\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1013" y="994420"/>
            <a:ext cx="2708921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E:\En turno\Normales\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405160" y="3129812"/>
            <a:ext cx="4126768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E:\En turno\Normales\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77623" y="375507"/>
            <a:ext cx="1381842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872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500"/>
                            </p:stCondLst>
                            <p:childTnLst>
                              <p:par>
                                <p:cTn id="52" presetID="6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3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500"/>
                            </p:stCondLst>
                            <p:childTnLst>
                              <p:par>
                                <p:cTn id="59" presetID="16" presetClass="exit" presetSubtype="2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0" y="-1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3" name="Picture 4" descr="C:\Users\capiA\Desktop\Puebla\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80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capiA\Desktop\Puebla\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25314"/>
            <a:ext cx="6840760" cy="6855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capiA\Desktop\Puebla\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32029"/>
            <a:ext cx="6840760" cy="686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:\En turno\Normales\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16632" y="3068960"/>
            <a:ext cx="144016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En turno\Normales\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603448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E:\En turno\Normales\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1012" y="5143500"/>
            <a:ext cx="270892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E:\En turno\Normales\0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66467" y="5895275"/>
            <a:ext cx="140415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E:\En turno\Normales\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-603448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E:\En turno\Normales\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6885384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E:\En turno\Normales\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6885384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E:\En turno\Normales\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1013" y="994420"/>
            <a:ext cx="2708921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E:\En turno\Normales\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405160" y="3129812"/>
            <a:ext cx="4126768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E:\En turno\Normales\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77623" y="375507"/>
            <a:ext cx="1381842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19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500"/>
                            </p:stCondLst>
                            <p:childTnLst>
                              <p:par>
                                <p:cTn id="52" presetID="16" presetClass="exit" presetSubtype="2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3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0" y="-1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3" name="Picture 3" descr="C:\Users\capiA\Desktop\Puebla\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32029"/>
            <a:ext cx="6840760" cy="686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E:\Mis PPS\Mispps para subir\10610588_10155614361355599_8099462430158885511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7382"/>
            <a:ext cx="9144001" cy="685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-756592" y="-24340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pic>
        <p:nvPicPr>
          <p:cNvPr id="9" name="Picture 2" descr="E:\En turno\Normales\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16632" y="3068960"/>
            <a:ext cx="144016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En turno\Normales\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603448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E:\En turno\Normales\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1012" y="5143500"/>
            <a:ext cx="270892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E:\En turno\Normales\0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66467" y="5895275"/>
            <a:ext cx="140415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E:\En turno\Normales\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-603448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E:\En turno\Normales\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6885384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E:\En turno\Normales\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6885384"/>
            <a:ext cx="457200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E:\En turno\Normales\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1013" y="994420"/>
            <a:ext cx="2708921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E:\En turno\Normales\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405160" y="3129812"/>
            <a:ext cx="4126768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E:\En turno\Normales\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77623" y="375507"/>
            <a:ext cx="1381842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467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2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5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3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1076325"/>
            <a:ext cx="4213225" cy="35766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04813"/>
            <a:ext cx="219075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848364" y="2204864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12:46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652120" y="1052736"/>
            <a:ext cx="222535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 algn="ctr">
                <a:defRPr/>
              </a:pPr>
              <a:t>22 de mayo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5652120" y="3802396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04813"/>
            <a:ext cx="21828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51520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Recibidas 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Que chula es puebla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La Rondalla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Tapatia</a:t>
            </a:r>
            <a:endParaRPr lang="es-ES" sz="2400" b="1" dirty="0" smtClean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07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11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664200" y="4241800"/>
            <a:ext cx="207645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9252520" y="6309320"/>
            <a:ext cx="2880320" cy="400110"/>
          </a:xfrm>
          <a:prstGeom prst="rect">
            <a:avLst/>
          </a:prstGeom>
        </p:spPr>
        <p:txBody>
          <a:bodyPr>
            <a:prstTxWarp prst="textPlain">
              <a:avLst>
                <a:gd name="adj" fmla="val 4715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( 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 P5F1R0I1T1A1D1M1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  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d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"/>
                            </p:stCondLst>
                            <p:childTnLst>
                              <p:par>
                                <p:cTn id="11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47" presetClass="exit" presetSubtype="0" fill="hold" grpId="1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896</TotalTime>
  <Words>68</Words>
  <Application>Microsoft Office PowerPoint</Application>
  <PresentationFormat>Presentación en pantalla (4:3)</PresentationFormat>
  <Paragraphs>36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11</vt:i4>
      </vt:variant>
    </vt:vector>
  </HeadingPairs>
  <TitlesOfParts>
    <vt:vector size="14" baseType="lpstr">
      <vt:lpstr>2_Tema de Office</vt:lpstr>
      <vt:lpstr>1_Diseño predeterminado</vt:lpstr>
      <vt:lpstr>4_Tema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Arquitecturas</dc:title>
  <dc:creator>Eaglenest</dc:creator>
  <cp:lastModifiedBy>Eaglenest</cp:lastModifiedBy>
  <cp:revision>86</cp:revision>
  <dcterms:created xsi:type="dcterms:W3CDTF">2015-03-21T13:32:37Z</dcterms:created>
  <dcterms:modified xsi:type="dcterms:W3CDTF">2015-05-22T17:55:31Z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