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9"/>
  </p:notesMasterIdLst>
  <p:sldIdLst>
    <p:sldId id="329" r:id="rId3"/>
    <p:sldId id="331" r:id="rId4"/>
    <p:sldId id="321" r:id="rId5"/>
    <p:sldId id="333" r:id="rId6"/>
    <p:sldId id="318" r:id="rId7"/>
    <p:sldId id="317" r:id="rId8"/>
    <p:sldId id="335" r:id="rId9"/>
    <p:sldId id="316" r:id="rId10"/>
    <p:sldId id="291" r:id="rId11"/>
    <p:sldId id="334" r:id="rId12"/>
    <p:sldId id="322" r:id="rId13"/>
    <p:sldId id="296" r:id="rId14"/>
    <p:sldId id="336" r:id="rId15"/>
    <p:sldId id="315" r:id="rId16"/>
    <p:sldId id="308" r:id="rId17"/>
    <p:sldId id="299" r:id="rId18"/>
    <p:sldId id="311" r:id="rId19"/>
    <p:sldId id="265" r:id="rId20"/>
    <p:sldId id="323" r:id="rId21"/>
    <p:sldId id="264" r:id="rId22"/>
    <p:sldId id="314" r:id="rId23"/>
    <p:sldId id="270" r:id="rId24"/>
    <p:sldId id="271" r:id="rId25"/>
    <p:sldId id="324" r:id="rId26"/>
    <p:sldId id="272" r:id="rId27"/>
    <p:sldId id="273" r:id="rId28"/>
    <p:sldId id="274" r:id="rId29"/>
    <p:sldId id="261" r:id="rId30"/>
    <p:sldId id="325" r:id="rId31"/>
    <p:sldId id="266" r:id="rId32"/>
    <p:sldId id="313" r:id="rId33"/>
    <p:sldId id="267" r:id="rId34"/>
    <p:sldId id="268" r:id="rId35"/>
    <p:sldId id="326" r:id="rId36"/>
    <p:sldId id="262" r:id="rId37"/>
    <p:sldId id="275" r:id="rId38"/>
    <p:sldId id="276" r:id="rId39"/>
    <p:sldId id="263" r:id="rId40"/>
    <p:sldId id="312" r:id="rId41"/>
    <p:sldId id="277" r:id="rId42"/>
    <p:sldId id="278" r:id="rId43"/>
    <p:sldId id="279" r:id="rId44"/>
    <p:sldId id="293" r:id="rId45"/>
    <p:sldId id="280" r:id="rId46"/>
    <p:sldId id="281" r:id="rId47"/>
    <p:sldId id="282" r:id="rId48"/>
    <p:sldId id="302" r:id="rId49"/>
    <p:sldId id="303" r:id="rId50"/>
    <p:sldId id="283" r:id="rId51"/>
    <p:sldId id="309" r:id="rId52"/>
    <p:sldId id="284" r:id="rId53"/>
    <p:sldId id="285" r:id="rId54"/>
    <p:sldId id="304" r:id="rId55"/>
    <p:sldId id="286" r:id="rId56"/>
    <p:sldId id="288" r:id="rId57"/>
    <p:sldId id="289" r:id="rId58"/>
    <p:sldId id="290" r:id="rId59"/>
    <p:sldId id="305" r:id="rId60"/>
    <p:sldId id="327" r:id="rId61"/>
    <p:sldId id="339" r:id="rId62"/>
    <p:sldId id="337" r:id="rId63"/>
    <p:sldId id="338" r:id="rId64"/>
    <p:sldId id="340" r:id="rId65"/>
    <p:sldId id="328" r:id="rId66"/>
    <p:sldId id="332" r:id="rId67"/>
    <p:sldId id="341" r:id="rId68"/>
  </p:sldIdLst>
  <p:sldSz cx="10548938" cy="6858000"/>
  <p:notesSz cx="6858000" cy="9144000"/>
  <p:photoAlbum/>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o1kvGn9zH1tJkHUF2D6HDA==" hashData="3nTEIZgFOdBSaQj69qEfapVCDl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FFF66"/>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0" d="100"/>
          <a:sy n="40" d="100"/>
        </p:scale>
        <p:origin x="-1692" y="-834"/>
      </p:cViewPr>
      <p:guideLst>
        <p:guide orient="horz" pos="2160"/>
        <p:guide pos="3323"/>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08492D3-2F78-456A-A88E-EC95F5E9677A}" type="datetimeFigureOut">
              <a:rPr lang="es-ES" smtClean="0"/>
              <a:t>07/06/2020</a:t>
            </a:fld>
            <a:endParaRPr lang="es-ES"/>
          </a:p>
        </p:txBody>
      </p:sp>
      <p:sp>
        <p:nvSpPr>
          <p:cNvPr id="4" name="3 Marcador de imagen de diapositiva"/>
          <p:cNvSpPr>
            <a:spLocks noGrp="1" noRot="1" noChangeAspect="1"/>
          </p:cNvSpPr>
          <p:nvPr>
            <p:ph type="sldImg" idx="2"/>
          </p:nvPr>
        </p:nvSpPr>
        <p:spPr>
          <a:xfrm>
            <a:off x="792163" y="685800"/>
            <a:ext cx="52736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5E969F-0E4B-4B1E-9706-68983189A81E}" type="slidenum">
              <a:rPr lang="es-ES" smtClean="0"/>
              <a:t>‹Nº›</a:t>
            </a:fld>
            <a:endParaRPr lang="es-ES"/>
          </a:p>
        </p:txBody>
      </p:sp>
    </p:spTree>
    <p:extLst>
      <p:ext uri="{BB962C8B-B14F-4D97-AF65-F5344CB8AC3E}">
        <p14:creationId xmlns:p14="http://schemas.microsoft.com/office/powerpoint/2010/main" val="30403316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1171" y="2130426"/>
            <a:ext cx="8966597"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2341" y="3886200"/>
            <a:ext cx="7384257"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tr-TR"/>
          </a:p>
        </p:txBody>
      </p:sp>
      <p:sp>
        <p:nvSpPr>
          <p:cNvPr id="5" name="4 Marcador de pie de página"/>
          <p:cNvSpPr>
            <a:spLocks noGrp="1"/>
          </p:cNvSpPr>
          <p:nvPr>
            <p:ph type="ftr" sz="quarter" idx="11"/>
          </p:nvPr>
        </p:nvSpPr>
        <p:spPr/>
        <p:txBody>
          <a:bodyPr/>
          <a:lstStyle>
            <a:lvl1pPr>
              <a:defRPr/>
            </a:lvl1pPr>
          </a:lstStyle>
          <a:p>
            <a:endParaRPr lang="tr-TR"/>
          </a:p>
        </p:txBody>
      </p:sp>
      <p:sp>
        <p:nvSpPr>
          <p:cNvPr id="6" name="5 Marcador de número de diapositiva"/>
          <p:cNvSpPr>
            <a:spLocks noGrp="1"/>
          </p:cNvSpPr>
          <p:nvPr>
            <p:ph type="sldNum" sz="quarter" idx="12"/>
          </p:nvPr>
        </p:nvSpPr>
        <p:spPr/>
        <p:txBody>
          <a:bodyPr/>
          <a:lstStyle>
            <a:lvl1pPr>
              <a:defRPr/>
            </a:lvl1pPr>
          </a:lstStyle>
          <a:p>
            <a:fld id="{AB71A53A-34CE-4AA6-AA4A-7FC32D787313}" type="slidenum">
              <a:rPr lang="tr-TR"/>
              <a:pPr/>
              <a:t>‹Nº›</a:t>
            </a:fld>
            <a:endParaRPr lang="tr-TR"/>
          </a:p>
        </p:txBody>
      </p:sp>
    </p:spTree>
    <p:extLst>
      <p:ext uri="{BB962C8B-B14F-4D97-AF65-F5344CB8AC3E}">
        <p14:creationId xmlns:p14="http://schemas.microsoft.com/office/powerpoint/2010/main" val="369869786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tr-TR"/>
          </a:p>
        </p:txBody>
      </p:sp>
      <p:sp>
        <p:nvSpPr>
          <p:cNvPr id="5" name="4 Marcador de pie de página"/>
          <p:cNvSpPr>
            <a:spLocks noGrp="1"/>
          </p:cNvSpPr>
          <p:nvPr>
            <p:ph type="ftr" sz="quarter" idx="11"/>
          </p:nvPr>
        </p:nvSpPr>
        <p:spPr/>
        <p:txBody>
          <a:bodyPr/>
          <a:lstStyle>
            <a:lvl1pPr>
              <a:defRPr/>
            </a:lvl1pPr>
          </a:lstStyle>
          <a:p>
            <a:endParaRPr lang="tr-TR"/>
          </a:p>
        </p:txBody>
      </p:sp>
      <p:sp>
        <p:nvSpPr>
          <p:cNvPr id="6" name="5 Marcador de número de diapositiva"/>
          <p:cNvSpPr>
            <a:spLocks noGrp="1"/>
          </p:cNvSpPr>
          <p:nvPr>
            <p:ph type="sldNum" sz="quarter" idx="12"/>
          </p:nvPr>
        </p:nvSpPr>
        <p:spPr/>
        <p:txBody>
          <a:bodyPr/>
          <a:lstStyle>
            <a:lvl1pPr>
              <a:defRPr/>
            </a:lvl1pPr>
          </a:lstStyle>
          <a:p>
            <a:fld id="{10050424-072D-4AE1-B1D1-6FEA83BB24AF}" type="slidenum">
              <a:rPr lang="tr-TR"/>
              <a:pPr/>
              <a:t>‹Nº›</a:t>
            </a:fld>
            <a:endParaRPr lang="tr-TR"/>
          </a:p>
        </p:txBody>
      </p:sp>
    </p:spTree>
    <p:extLst>
      <p:ext uri="{BB962C8B-B14F-4D97-AF65-F5344CB8AC3E}">
        <p14:creationId xmlns:p14="http://schemas.microsoft.com/office/powerpoint/2010/main" val="121894670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33294" y="4406901"/>
            <a:ext cx="8966597"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33294" y="2906713"/>
            <a:ext cx="8966597"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tr-TR"/>
          </a:p>
        </p:txBody>
      </p:sp>
      <p:sp>
        <p:nvSpPr>
          <p:cNvPr id="5" name="4 Marcador de pie de página"/>
          <p:cNvSpPr>
            <a:spLocks noGrp="1"/>
          </p:cNvSpPr>
          <p:nvPr>
            <p:ph type="ftr" sz="quarter" idx="11"/>
          </p:nvPr>
        </p:nvSpPr>
        <p:spPr/>
        <p:txBody>
          <a:bodyPr/>
          <a:lstStyle>
            <a:lvl1pPr>
              <a:defRPr/>
            </a:lvl1pPr>
          </a:lstStyle>
          <a:p>
            <a:endParaRPr lang="tr-TR"/>
          </a:p>
        </p:txBody>
      </p:sp>
      <p:sp>
        <p:nvSpPr>
          <p:cNvPr id="6" name="5 Marcador de número de diapositiva"/>
          <p:cNvSpPr>
            <a:spLocks noGrp="1"/>
          </p:cNvSpPr>
          <p:nvPr>
            <p:ph type="sldNum" sz="quarter" idx="12"/>
          </p:nvPr>
        </p:nvSpPr>
        <p:spPr/>
        <p:txBody>
          <a:bodyPr/>
          <a:lstStyle>
            <a:lvl1pPr>
              <a:defRPr/>
            </a:lvl1pPr>
          </a:lstStyle>
          <a:p>
            <a:fld id="{CDBE2E42-C66F-4DFD-9877-286EEA8101F5}" type="slidenum">
              <a:rPr lang="tr-TR"/>
              <a:pPr/>
              <a:t>‹Nº›</a:t>
            </a:fld>
            <a:endParaRPr lang="tr-TR"/>
          </a:p>
        </p:txBody>
      </p:sp>
    </p:spTree>
    <p:extLst>
      <p:ext uri="{BB962C8B-B14F-4D97-AF65-F5344CB8AC3E}">
        <p14:creationId xmlns:p14="http://schemas.microsoft.com/office/powerpoint/2010/main" val="309976335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27447" y="1600201"/>
            <a:ext cx="465911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362377" y="1600201"/>
            <a:ext cx="4659114"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tr-TR"/>
          </a:p>
        </p:txBody>
      </p:sp>
      <p:sp>
        <p:nvSpPr>
          <p:cNvPr id="6" name="5 Marcador de pie de página"/>
          <p:cNvSpPr>
            <a:spLocks noGrp="1"/>
          </p:cNvSpPr>
          <p:nvPr>
            <p:ph type="ftr" sz="quarter" idx="11"/>
          </p:nvPr>
        </p:nvSpPr>
        <p:spPr/>
        <p:txBody>
          <a:bodyPr/>
          <a:lstStyle>
            <a:lvl1pPr>
              <a:defRPr/>
            </a:lvl1pPr>
          </a:lstStyle>
          <a:p>
            <a:endParaRPr lang="tr-TR"/>
          </a:p>
        </p:txBody>
      </p:sp>
      <p:sp>
        <p:nvSpPr>
          <p:cNvPr id="7" name="6 Marcador de número de diapositiva"/>
          <p:cNvSpPr>
            <a:spLocks noGrp="1"/>
          </p:cNvSpPr>
          <p:nvPr>
            <p:ph type="sldNum" sz="quarter" idx="12"/>
          </p:nvPr>
        </p:nvSpPr>
        <p:spPr/>
        <p:txBody>
          <a:bodyPr/>
          <a:lstStyle>
            <a:lvl1pPr>
              <a:defRPr/>
            </a:lvl1pPr>
          </a:lstStyle>
          <a:p>
            <a:fld id="{D54B3384-E250-4933-BD39-932A8ABF3A71}" type="slidenum">
              <a:rPr lang="tr-TR"/>
              <a:pPr/>
              <a:t>‹Nº›</a:t>
            </a:fld>
            <a:endParaRPr lang="tr-TR"/>
          </a:p>
        </p:txBody>
      </p:sp>
    </p:spTree>
    <p:extLst>
      <p:ext uri="{BB962C8B-B14F-4D97-AF65-F5344CB8AC3E}">
        <p14:creationId xmlns:p14="http://schemas.microsoft.com/office/powerpoint/2010/main" val="25445058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27447" y="1535113"/>
            <a:ext cx="4660946"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27447" y="2174875"/>
            <a:ext cx="4660946"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358715" y="1535113"/>
            <a:ext cx="466277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358715" y="2174875"/>
            <a:ext cx="466277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tr-TR"/>
          </a:p>
        </p:txBody>
      </p:sp>
      <p:sp>
        <p:nvSpPr>
          <p:cNvPr id="8" name="7 Marcador de pie de página"/>
          <p:cNvSpPr>
            <a:spLocks noGrp="1"/>
          </p:cNvSpPr>
          <p:nvPr>
            <p:ph type="ftr" sz="quarter" idx="11"/>
          </p:nvPr>
        </p:nvSpPr>
        <p:spPr/>
        <p:txBody>
          <a:bodyPr/>
          <a:lstStyle>
            <a:lvl1pPr>
              <a:defRPr/>
            </a:lvl1pPr>
          </a:lstStyle>
          <a:p>
            <a:endParaRPr lang="tr-TR"/>
          </a:p>
        </p:txBody>
      </p:sp>
      <p:sp>
        <p:nvSpPr>
          <p:cNvPr id="9" name="8 Marcador de número de diapositiva"/>
          <p:cNvSpPr>
            <a:spLocks noGrp="1"/>
          </p:cNvSpPr>
          <p:nvPr>
            <p:ph type="sldNum" sz="quarter" idx="12"/>
          </p:nvPr>
        </p:nvSpPr>
        <p:spPr/>
        <p:txBody>
          <a:bodyPr/>
          <a:lstStyle>
            <a:lvl1pPr>
              <a:defRPr/>
            </a:lvl1pPr>
          </a:lstStyle>
          <a:p>
            <a:fld id="{AF6939E2-3E37-447B-BE72-F49D075266BC}" type="slidenum">
              <a:rPr lang="tr-TR"/>
              <a:pPr/>
              <a:t>‹Nº›</a:t>
            </a:fld>
            <a:endParaRPr lang="tr-TR"/>
          </a:p>
        </p:txBody>
      </p:sp>
    </p:spTree>
    <p:extLst>
      <p:ext uri="{BB962C8B-B14F-4D97-AF65-F5344CB8AC3E}">
        <p14:creationId xmlns:p14="http://schemas.microsoft.com/office/powerpoint/2010/main" val="421916905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tr-TR"/>
          </a:p>
        </p:txBody>
      </p:sp>
      <p:sp>
        <p:nvSpPr>
          <p:cNvPr id="4" name="3 Marcador de pie de página"/>
          <p:cNvSpPr>
            <a:spLocks noGrp="1"/>
          </p:cNvSpPr>
          <p:nvPr>
            <p:ph type="ftr" sz="quarter" idx="11"/>
          </p:nvPr>
        </p:nvSpPr>
        <p:spPr/>
        <p:txBody>
          <a:bodyPr/>
          <a:lstStyle>
            <a:lvl1pPr>
              <a:defRPr/>
            </a:lvl1pPr>
          </a:lstStyle>
          <a:p>
            <a:endParaRPr lang="tr-TR"/>
          </a:p>
        </p:txBody>
      </p:sp>
      <p:sp>
        <p:nvSpPr>
          <p:cNvPr id="5" name="4 Marcador de número de diapositiva"/>
          <p:cNvSpPr>
            <a:spLocks noGrp="1"/>
          </p:cNvSpPr>
          <p:nvPr>
            <p:ph type="sldNum" sz="quarter" idx="12"/>
          </p:nvPr>
        </p:nvSpPr>
        <p:spPr/>
        <p:txBody>
          <a:bodyPr/>
          <a:lstStyle>
            <a:lvl1pPr>
              <a:defRPr/>
            </a:lvl1pPr>
          </a:lstStyle>
          <a:p>
            <a:fld id="{4CDCB3F7-669E-473A-9149-9A2F314CED9A}" type="slidenum">
              <a:rPr lang="tr-TR"/>
              <a:pPr/>
              <a:t>‹Nº›</a:t>
            </a:fld>
            <a:endParaRPr lang="tr-TR"/>
          </a:p>
        </p:txBody>
      </p:sp>
    </p:spTree>
    <p:extLst>
      <p:ext uri="{BB962C8B-B14F-4D97-AF65-F5344CB8AC3E}">
        <p14:creationId xmlns:p14="http://schemas.microsoft.com/office/powerpoint/2010/main" val="310250932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tr-TR"/>
          </a:p>
        </p:txBody>
      </p:sp>
      <p:sp>
        <p:nvSpPr>
          <p:cNvPr id="3" name="2 Marcador de pie de página"/>
          <p:cNvSpPr>
            <a:spLocks noGrp="1"/>
          </p:cNvSpPr>
          <p:nvPr>
            <p:ph type="ftr" sz="quarter" idx="11"/>
          </p:nvPr>
        </p:nvSpPr>
        <p:spPr/>
        <p:txBody>
          <a:bodyPr/>
          <a:lstStyle>
            <a:lvl1pPr>
              <a:defRPr/>
            </a:lvl1pPr>
          </a:lstStyle>
          <a:p>
            <a:endParaRPr lang="tr-TR"/>
          </a:p>
        </p:txBody>
      </p:sp>
      <p:sp>
        <p:nvSpPr>
          <p:cNvPr id="4" name="3 Marcador de número de diapositiva"/>
          <p:cNvSpPr>
            <a:spLocks noGrp="1"/>
          </p:cNvSpPr>
          <p:nvPr>
            <p:ph type="sldNum" sz="quarter" idx="12"/>
          </p:nvPr>
        </p:nvSpPr>
        <p:spPr/>
        <p:txBody>
          <a:bodyPr/>
          <a:lstStyle>
            <a:lvl1pPr>
              <a:defRPr/>
            </a:lvl1pPr>
          </a:lstStyle>
          <a:p>
            <a:fld id="{E917BBB2-C254-4E2D-AC0B-CC7E486C1EF0}" type="slidenum">
              <a:rPr lang="tr-TR"/>
              <a:pPr/>
              <a:t>‹Nº›</a:t>
            </a:fld>
            <a:endParaRPr lang="tr-TR"/>
          </a:p>
        </p:txBody>
      </p:sp>
    </p:spTree>
    <p:extLst>
      <p:ext uri="{BB962C8B-B14F-4D97-AF65-F5344CB8AC3E}">
        <p14:creationId xmlns:p14="http://schemas.microsoft.com/office/powerpoint/2010/main" val="245638245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27447" y="273050"/>
            <a:ext cx="3470528"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124342" y="273051"/>
            <a:ext cx="589714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27447" y="1435101"/>
            <a:ext cx="347052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tr-TR"/>
          </a:p>
        </p:txBody>
      </p:sp>
      <p:sp>
        <p:nvSpPr>
          <p:cNvPr id="6" name="5 Marcador de pie de página"/>
          <p:cNvSpPr>
            <a:spLocks noGrp="1"/>
          </p:cNvSpPr>
          <p:nvPr>
            <p:ph type="ftr" sz="quarter" idx="11"/>
          </p:nvPr>
        </p:nvSpPr>
        <p:spPr/>
        <p:txBody>
          <a:bodyPr/>
          <a:lstStyle>
            <a:lvl1pPr>
              <a:defRPr/>
            </a:lvl1pPr>
          </a:lstStyle>
          <a:p>
            <a:endParaRPr lang="tr-TR"/>
          </a:p>
        </p:txBody>
      </p:sp>
      <p:sp>
        <p:nvSpPr>
          <p:cNvPr id="7" name="6 Marcador de número de diapositiva"/>
          <p:cNvSpPr>
            <a:spLocks noGrp="1"/>
          </p:cNvSpPr>
          <p:nvPr>
            <p:ph type="sldNum" sz="quarter" idx="12"/>
          </p:nvPr>
        </p:nvSpPr>
        <p:spPr/>
        <p:txBody>
          <a:bodyPr/>
          <a:lstStyle>
            <a:lvl1pPr>
              <a:defRPr/>
            </a:lvl1pPr>
          </a:lstStyle>
          <a:p>
            <a:fld id="{496678B9-D5C0-4134-A85B-BAC8247DB822}" type="slidenum">
              <a:rPr lang="tr-TR"/>
              <a:pPr/>
              <a:t>‹Nº›</a:t>
            </a:fld>
            <a:endParaRPr lang="tr-TR"/>
          </a:p>
        </p:txBody>
      </p:sp>
    </p:spTree>
    <p:extLst>
      <p:ext uri="{BB962C8B-B14F-4D97-AF65-F5344CB8AC3E}">
        <p14:creationId xmlns:p14="http://schemas.microsoft.com/office/powerpoint/2010/main" val="346266116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67666" y="4800600"/>
            <a:ext cx="6329363"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67666" y="612775"/>
            <a:ext cx="6329363"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67666" y="5367338"/>
            <a:ext cx="6329363"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tr-TR"/>
          </a:p>
        </p:txBody>
      </p:sp>
      <p:sp>
        <p:nvSpPr>
          <p:cNvPr id="6" name="5 Marcador de pie de página"/>
          <p:cNvSpPr>
            <a:spLocks noGrp="1"/>
          </p:cNvSpPr>
          <p:nvPr>
            <p:ph type="ftr" sz="quarter" idx="11"/>
          </p:nvPr>
        </p:nvSpPr>
        <p:spPr/>
        <p:txBody>
          <a:bodyPr/>
          <a:lstStyle>
            <a:lvl1pPr>
              <a:defRPr/>
            </a:lvl1pPr>
          </a:lstStyle>
          <a:p>
            <a:endParaRPr lang="tr-TR"/>
          </a:p>
        </p:txBody>
      </p:sp>
      <p:sp>
        <p:nvSpPr>
          <p:cNvPr id="7" name="6 Marcador de número de diapositiva"/>
          <p:cNvSpPr>
            <a:spLocks noGrp="1"/>
          </p:cNvSpPr>
          <p:nvPr>
            <p:ph type="sldNum" sz="quarter" idx="12"/>
          </p:nvPr>
        </p:nvSpPr>
        <p:spPr/>
        <p:txBody>
          <a:bodyPr/>
          <a:lstStyle>
            <a:lvl1pPr>
              <a:defRPr/>
            </a:lvl1pPr>
          </a:lstStyle>
          <a:p>
            <a:fld id="{D3BF5B14-B52C-404E-889E-A744D61704D4}" type="slidenum">
              <a:rPr lang="tr-TR"/>
              <a:pPr/>
              <a:t>‹Nº›</a:t>
            </a:fld>
            <a:endParaRPr lang="tr-TR"/>
          </a:p>
        </p:txBody>
      </p:sp>
    </p:spTree>
    <p:extLst>
      <p:ext uri="{BB962C8B-B14F-4D97-AF65-F5344CB8AC3E}">
        <p14:creationId xmlns:p14="http://schemas.microsoft.com/office/powerpoint/2010/main" val="66724979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tr-TR"/>
          </a:p>
        </p:txBody>
      </p:sp>
      <p:sp>
        <p:nvSpPr>
          <p:cNvPr id="5" name="4 Marcador de pie de página"/>
          <p:cNvSpPr>
            <a:spLocks noGrp="1"/>
          </p:cNvSpPr>
          <p:nvPr>
            <p:ph type="ftr" sz="quarter" idx="11"/>
          </p:nvPr>
        </p:nvSpPr>
        <p:spPr/>
        <p:txBody>
          <a:bodyPr/>
          <a:lstStyle>
            <a:lvl1pPr>
              <a:defRPr/>
            </a:lvl1pPr>
          </a:lstStyle>
          <a:p>
            <a:endParaRPr lang="tr-TR"/>
          </a:p>
        </p:txBody>
      </p:sp>
      <p:sp>
        <p:nvSpPr>
          <p:cNvPr id="6" name="5 Marcador de número de diapositiva"/>
          <p:cNvSpPr>
            <a:spLocks noGrp="1"/>
          </p:cNvSpPr>
          <p:nvPr>
            <p:ph type="sldNum" sz="quarter" idx="12"/>
          </p:nvPr>
        </p:nvSpPr>
        <p:spPr/>
        <p:txBody>
          <a:bodyPr/>
          <a:lstStyle>
            <a:lvl1pPr>
              <a:defRPr/>
            </a:lvl1pPr>
          </a:lstStyle>
          <a:p>
            <a:fld id="{67A6E66C-27F5-41C8-9AD6-F2394FAA6883}" type="slidenum">
              <a:rPr lang="tr-TR"/>
              <a:pPr/>
              <a:t>‹Nº›</a:t>
            </a:fld>
            <a:endParaRPr lang="tr-TR"/>
          </a:p>
        </p:txBody>
      </p:sp>
    </p:spTree>
    <p:extLst>
      <p:ext uri="{BB962C8B-B14F-4D97-AF65-F5344CB8AC3E}">
        <p14:creationId xmlns:p14="http://schemas.microsoft.com/office/powerpoint/2010/main" val="271736970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647980" y="274639"/>
            <a:ext cx="237351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27447" y="274639"/>
            <a:ext cx="6944718"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tr-TR"/>
          </a:p>
        </p:txBody>
      </p:sp>
      <p:sp>
        <p:nvSpPr>
          <p:cNvPr id="5" name="4 Marcador de pie de página"/>
          <p:cNvSpPr>
            <a:spLocks noGrp="1"/>
          </p:cNvSpPr>
          <p:nvPr>
            <p:ph type="ftr" sz="quarter" idx="11"/>
          </p:nvPr>
        </p:nvSpPr>
        <p:spPr/>
        <p:txBody>
          <a:bodyPr/>
          <a:lstStyle>
            <a:lvl1pPr>
              <a:defRPr/>
            </a:lvl1pPr>
          </a:lstStyle>
          <a:p>
            <a:endParaRPr lang="tr-TR"/>
          </a:p>
        </p:txBody>
      </p:sp>
      <p:sp>
        <p:nvSpPr>
          <p:cNvPr id="6" name="5 Marcador de número de diapositiva"/>
          <p:cNvSpPr>
            <a:spLocks noGrp="1"/>
          </p:cNvSpPr>
          <p:nvPr>
            <p:ph type="sldNum" sz="quarter" idx="12"/>
          </p:nvPr>
        </p:nvSpPr>
        <p:spPr/>
        <p:txBody>
          <a:bodyPr/>
          <a:lstStyle>
            <a:lvl1pPr>
              <a:defRPr/>
            </a:lvl1pPr>
          </a:lstStyle>
          <a:p>
            <a:fld id="{CFEAAAD1-5AAF-4164-84AF-FBD629758BD9}" type="slidenum">
              <a:rPr lang="tr-TR"/>
              <a:pPr/>
              <a:t>‹Nº›</a:t>
            </a:fld>
            <a:endParaRPr lang="tr-TR"/>
          </a:p>
        </p:txBody>
      </p:sp>
    </p:spTree>
    <p:extLst>
      <p:ext uri="{BB962C8B-B14F-4D97-AF65-F5344CB8AC3E}">
        <p14:creationId xmlns:p14="http://schemas.microsoft.com/office/powerpoint/2010/main" val="4226348121"/>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91172" y="2130428"/>
            <a:ext cx="8966597"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82342" y="3886200"/>
            <a:ext cx="7384257"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05278359"/>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20">
          <a:fgClr>
            <a:srgbClr val="00B050"/>
          </a:fgClr>
          <a:bgClr>
            <a:srgbClr val="7030A0"/>
          </a:bgClr>
        </a:patt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27447" y="274638"/>
            <a:ext cx="9494044"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endParaRPr lang="tr-TR" smtClean="0"/>
          </a:p>
        </p:txBody>
      </p:sp>
      <p:sp>
        <p:nvSpPr>
          <p:cNvPr id="1027" name="Rectangle 3"/>
          <p:cNvSpPr>
            <a:spLocks noGrp="1" noChangeArrowheads="1"/>
          </p:cNvSpPr>
          <p:nvPr>
            <p:ph type="body" idx="1"/>
          </p:nvPr>
        </p:nvSpPr>
        <p:spPr bwMode="auto">
          <a:xfrm>
            <a:off x="527447" y="1600201"/>
            <a:ext cx="9494044"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tr-TR" smtClean="0"/>
          </a:p>
        </p:txBody>
      </p:sp>
      <p:sp>
        <p:nvSpPr>
          <p:cNvPr id="1028" name="Rectangle 4"/>
          <p:cNvSpPr>
            <a:spLocks noGrp="1" noChangeArrowheads="1"/>
          </p:cNvSpPr>
          <p:nvPr>
            <p:ph type="dt" sz="half" idx="2"/>
          </p:nvPr>
        </p:nvSpPr>
        <p:spPr bwMode="auto">
          <a:xfrm>
            <a:off x="527447" y="6245225"/>
            <a:ext cx="246141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tr-TR"/>
          </a:p>
        </p:txBody>
      </p:sp>
      <p:sp>
        <p:nvSpPr>
          <p:cNvPr id="1029" name="Rectangle 5"/>
          <p:cNvSpPr>
            <a:spLocks noGrp="1" noChangeArrowheads="1"/>
          </p:cNvSpPr>
          <p:nvPr>
            <p:ph type="ftr" sz="quarter" idx="3"/>
          </p:nvPr>
        </p:nvSpPr>
        <p:spPr bwMode="auto">
          <a:xfrm>
            <a:off x="3604221" y="6245225"/>
            <a:ext cx="3340497"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tr-TR"/>
          </a:p>
        </p:txBody>
      </p:sp>
      <p:sp>
        <p:nvSpPr>
          <p:cNvPr id="1030" name="Rectangle 6"/>
          <p:cNvSpPr>
            <a:spLocks noGrp="1" noChangeArrowheads="1"/>
          </p:cNvSpPr>
          <p:nvPr>
            <p:ph type="sldNum" sz="quarter" idx="4"/>
          </p:nvPr>
        </p:nvSpPr>
        <p:spPr bwMode="auto">
          <a:xfrm>
            <a:off x="7560072" y="6245225"/>
            <a:ext cx="246141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EB0EF34-12C3-4025-A137-FBEF4E5415FA}" type="slidenum">
              <a:rPr lang="tr-TR"/>
              <a:pPr/>
              <a:t>‹Nº›</a:t>
            </a:fld>
            <a:endParaRPr lang="tr-T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27447" y="6245225"/>
            <a:ext cx="2461419"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2.wav"/><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audio" Target="../media/audio3.wav"/><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audio" Target="../media/audio1.wav"/><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image" Target="../media/image67.gif"/><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69.jpeg"/><Relationship Id="rId4" Type="http://schemas.openxmlformats.org/officeDocument/2006/relationships/image" Target="../media/image1.gif"/></Relationships>
</file>

<file path=ppt/slides/_rels/slide66.xml.rels><?xml version="1.0" encoding="UTF-8" standalone="yes"?>
<Relationships xmlns="http://schemas.openxmlformats.org/package/2006/relationships"><Relationship Id="rId8" Type="http://schemas.openxmlformats.org/officeDocument/2006/relationships/image" Target="../media/image73.png"/><Relationship Id="rId13" Type="http://schemas.openxmlformats.org/officeDocument/2006/relationships/hyperlink" Target="https://vk.com/mispps" TargetMode="External"/><Relationship Id="rId3" Type="http://schemas.openxmlformats.org/officeDocument/2006/relationships/image" Target="../media/image70.png"/><Relationship Id="rId7" Type="http://schemas.openxmlformats.org/officeDocument/2006/relationships/hyperlink" Target="https://www.facebook.com/mispps" TargetMode="External"/><Relationship Id="rId12" Type="http://schemas.openxmlformats.org/officeDocument/2006/relationships/image" Target="../media/image7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2.png"/><Relationship Id="rId11" Type="http://schemas.openxmlformats.org/officeDocument/2006/relationships/hyperlink" Target="https://plus.google.com/+Mispps/" TargetMode="External"/><Relationship Id="rId5" Type="http://schemas.openxmlformats.org/officeDocument/2006/relationships/image" Target="../media/image71.png"/><Relationship Id="rId10" Type="http://schemas.openxmlformats.org/officeDocument/2006/relationships/image" Target="../media/image7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2"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3388852" y="3388853"/>
            <a:ext cx="6858000" cy="8030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5400000">
            <a:off x="7079790" y="3388853"/>
            <a:ext cx="6858000" cy="8030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8" y="0"/>
            <a:ext cx="10548938"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extLst>
              <a:ext uri="{28A0092B-C50C-407E-A947-70E740481C1C}">
                <a14:useLocalDpi xmlns:a14="http://schemas.microsoft.com/office/drawing/2010/main"/>
              </a:ext>
            </a:extLst>
          </a:blip>
          <a:srcRect/>
          <a:stretch>
            <a:fillRect/>
          </a:stretch>
        </p:blipFill>
        <p:spPr bwMode="auto">
          <a:xfrm rot="10800000">
            <a:off x="8" y="6783312"/>
            <a:ext cx="10548938" cy="74688"/>
          </a:xfrm>
          <a:prstGeom prst="rect">
            <a:avLst/>
          </a:prstGeom>
          <a:noFill/>
          <a:ln w="9525">
            <a:noFill/>
            <a:miter lim="800000"/>
            <a:headEnd/>
            <a:tailEnd/>
          </a:ln>
        </p:spPr>
      </p:pic>
      <p:sp>
        <p:nvSpPr>
          <p:cNvPr id="155665" name="Rectangle 17"/>
          <p:cNvSpPr>
            <a:spLocks noChangeArrowheads="1"/>
          </p:cNvSpPr>
          <p:nvPr/>
        </p:nvSpPr>
        <p:spPr bwMode="auto">
          <a:xfrm>
            <a:off x="412042" y="5857909"/>
            <a:ext cx="132332"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12039" y="5715019"/>
            <a:ext cx="806507" cy="766986"/>
          </a:xfrm>
          <a:prstGeom prst="rect">
            <a:avLst/>
          </a:prstGeom>
          <a:noFill/>
          <a:ln w="38100">
            <a:solidFill>
              <a:srgbClr val="1CDEF8"/>
            </a:solidFill>
            <a:miter lim="800000"/>
            <a:headEnd/>
            <a:tailEnd/>
          </a:ln>
        </p:spPr>
      </p:pic>
      <p:sp>
        <p:nvSpPr>
          <p:cNvPr id="19" name="18 Rectángulo"/>
          <p:cNvSpPr/>
          <p:nvPr/>
        </p:nvSpPr>
        <p:spPr>
          <a:xfrm>
            <a:off x="2284632" y="4572026"/>
            <a:ext cx="3105874"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15293" y="69513"/>
            <a:ext cx="9067688" cy="6099501"/>
          </a:xfrm>
          <a:prstGeom prst="rect">
            <a:avLst/>
          </a:prstGeom>
        </p:spPr>
        <p:txBody>
          <a:bodyPr wrap="none" lIns="81272" tIns="40636" rIns="81272" bIns="40636" fromWordArt="1">
            <a:prstTxWarp prst="textPlain">
              <a:avLst>
                <a:gd name="adj" fmla="val 50000"/>
              </a:avLst>
            </a:prstTxWarp>
          </a:bodyPr>
          <a:lstStyle/>
          <a:p>
            <a:pPr algn="ct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Armenia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y Georgia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Perlas del Cáucaso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p>
        </p:txBody>
      </p:sp>
      <p:pic>
        <p:nvPicPr>
          <p:cNvPr id="16" name="Picture 6" descr="http://www.nombres-animados.net/Letra-J/Jose-Luis/Nombre-animado-Jose-Luis-04.gif"/>
          <p:cNvPicPr>
            <a:picLocks noChangeAspect="1" noChangeArrowheads="1" noCrop="1"/>
          </p:cNvPicPr>
          <p:nvPr/>
        </p:nvPicPr>
        <p:blipFill>
          <a:blip r:embed="rId5"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520085" y="5390877"/>
            <a:ext cx="2317484" cy="934064"/>
          </a:xfrm>
          <a:prstGeom prst="rect">
            <a:avLst/>
          </a:prstGeom>
          <a:noFill/>
        </p:spPr>
      </p:pic>
      <p:sp>
        <p:nvSpPr>
          <p:cNvPr id="13" name="12 Rectángulo"/>
          <p:cNvSpPr/>
          <p:nvPr/>
        </p:nvSpPr>
        <p:spPr>
          <a:xfrm>
            <a:off x="-5274468" y="-642966"/>
            <a:ext cx="527447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1592086123"/>
      </p:ext>
    </p:extLst>
  </p:cSld>
  <p:clrMapOvr>
    <a:masterClrMapping/>
  </p:clrMapOvr>
  <mc:AlternateContent xmlns:mc="http://schemas.openxmlformats.org/markup-compatibility/2006">
    <mc:Choice xmlns:p14="http://schemas.microsoft.com/office/powerpoint/2010/main" Requires="p14">
      <p:transition spd="slow" p14:dur="4000" advTm="12000">
        <p14:vortex dir="r"/>
        <p:sndAc>
          <p:stSnd>
            <p:snd r:embed="rId2" name="Enrique Chia + A Man Without Love.wav"/>
          </p:stSnd>
        </p:sndAc>
      </p:transition>
    </mc:Choice>
    <mc:Fallback>
      <p:transition spd="slow" advTm="12000">
        <p:fade/>
        <p:sndAc>
          <p:stSnd>
            <p:snd r:embed="rId2" name="Enrique Chia + A Man Without Lov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41095" y="1649992"/>
            <a:ext cx="7318170"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j-lt"/>
              </a:rPr>
              <a:t>La frontera entre Armenia y Georgia es el lindero internacional de 164 kilómetros que separa el suroeste de Georgia del norte de Armenia. En las proximidades de la frontera se encuentran las ciudades de Alaverdi (Armenia) y Bolnisi (Georgia). Sus límites son dos trifinios entre ambos estados con Turquía al oeste y Azerbaiyán al este.</a:t>
            </a:r>
          </a:p>
          <a:p>
            <a:pPr algn="ct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4237801043"/>
      </p:ext>
    </p:extLst>
  </p:cSld>
  <p:clrMapOvr>
    <a:masterClrMapping/>
  </p:clrMapOvr>
  <mc:AlternateContent xmlns:mc="http://schemas.openxmlformats.org/markup-compatibility/2006">
    <mc:Choice xmlns:p14="http://schemas.microsoft.com/office/powerpoint/2010/main" Requires="p14">
      <p:transition spd="slow" p14:dur="4000" advTm="19000">
        <p14:vortex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áucaso meridional (Georgia, Armenia, Azerbaiy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05" y="35732"/>
            <a:ext cx="10548938" cy="6883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364664"/>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259532" y="2266258"/>
            <a:ext cx="7318170"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800" b="1" i="1" dirty="0">
              <a:solidFill>
                <a:srgbClr val="00B0F0"/>
              </a:solidFill>
              <a:latin typeface="+mj-lt"/>
            </a:endParaRPr>
          </a:p>
          <a:p>
            <a:pPr algn="ctr"/>
            <a:r>
              <a:rPr lang="es-ES" altLang="es-ES" sz="2800" b="1" i="1" dirty="0">
                <a:solidFill>
                  <a:srgbClr val="00B0F0"/>
                </a:solidFill>
                <a:latin typeface="+mj-lt"/>
              </a:rPr>
              <a:t>La creación de esta frontera data de 1991, cuando se disolvió la Unión Soviética y tanto Georgia como Armenia alcanzaron la independencia. Este límite goza de relativa estabilidad, a diferencia de otras fronteras estatales del Cáucaso.</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62538" y="5306266"/>
            <a:ext cx="1662099" cy="1366752"/>
          </a:xfrm>
          <a:prstGeom prst="rect">
            <a:avLst/>
          </a:prstGeom>
          <a:noFill/>
        </p:spPr>
      </p:pic>
    </p:spTree>
    <p:extLst>
      <p:ext uri="{BB962C8B-B14F-4D97-AF65-F5344CB8AC3E}">
        <p14:creationId xmlns:p14="http://schemas.microsoft.com/office/powerpoint/2010/main" val="813216791"/>
      </p:ext>
    </p:extLst>
  </p:cSld>
  <p:clrMapOvr>
    <a:masterClrMapping/>
  </p:clrMapOvr>
  <mc:AlternateContent xmlns:mc="http://schemas.openxmlformats.org/markup-compatibility/2006">
    <mc:Choice xmlns:p14="http://schemas.microsoft.com/office/powerpoint/2010/main" Requires="p14">
      <p:transition spd="slow" p14:dur="4000" advTm="17000">
        <p14:vortex dir="r"/>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Armenia e Georgia - Perle del Caucaso | AriminumTra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71"/>
            <a:ext cx="11065968" cy="7203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78627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Viaje a Georgia, mitos y leyendas del Cáucas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110"/>
            <a:ext cx="10548938" cy="6886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259153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Armenia-Georgia Combined Tours❤️ Travelling to Caucas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54836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839385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Los turistas amenazan la 'ciudad de los muertos', situada en e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939"/>
            <a:ext cx="10548938" cy="7022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498507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hidden="1"/>
          <p:cNvSpPr>
            <a:spLocks noGrp="1" noChangeArrowheads="1"/>
          </p:cNvSpPr>
          <p:nvPr>
            <p:ph type="title"/>
          </p:nvPr>
        </p:nvSpPr>
        <p:spPr/>
        <p:txBody>
          <a:bodyPr/>
          <a:lstStyle/>
          <a:p>
            <a:endParaRPr lang="es-ES"/>
          </a:p>
        </p:txBody>
      </p:sp>
      <p:sp>
        <p:nvSpPr>
          <p:cNvPr id="37891" name="Rectangle 3" descr="nf00q1uitwj"/>
          <p:cNvSpPr>
            <a:spLocks noGrp="1" noChangeAspect="1" noChangeArrowheads="1"/>
          </p:cNvSpPr>
          <p:nvPr isPhoto="1"/>
        </p:nvSpPr>
        <p:spPr bwMode="auto">
          <a:xfrm>
            <a:off x="27612" y="-210217"/>
            <a:ext cx="10521326" cy="7069658"/>
          </a:xfrm>
          <a:prstGeom prst="rect">
            <a:avLst/>
          </a:prstGeom>
          <a:blipFill dpi="0" rotWithShape="1">
            <a:blip r:embed="rId2"/>
            <a:srcRect/>
            <a:stretch>
              <a:fillRect b="-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Quieres descubrir Armenia y Georgia? - blog.elpaisviaje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0387" y="3305618"/>
            <a:ext cx="14161738" cy="356809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utas10 | Ruta Armenia, Georgia, Azerbaiyán - 21 dí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7185"/>
            <a:ext cx="10548939" cy="3133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74109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Las mujeres armenias, las más 'puras' del mundo (fotos) - Sputnik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0267" y="8402"/>
            <a:ext cx="1267652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780506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hidden="1"/>
          <p:cNvSpPr>
            <a:spLocks noGrp="1" noChangeArrowheads="1"/>
          </p:cNvSpPr>
          <p:nvPr>
            <p:ph type="title"/>
          </p:nvPr>
        </p:nvSpPr>
        <p:spPr/>
        <p:txBody>
          <a:bodyPr/>
          <a:lstStyle/>
          <a:p>
            <a:endParaRPr lang="es-ES"/>
          </a:p>
        </p:txBody>
      </p:sp>
      <p:sp>
        <p:nvSpPr>
          <p:cNvPr id="43011" name="Rectangle 3" descr="p02jny3s"/>
          <p:cNvSpPr>
            <a:spLocks noGrp="1" noChangeAspect="1" noChangeArrowheads="1"/>
          </p:cNvSpPr>
          <p:nvPr isPhoto="1"/>
        </p:nvSpPr>
        <p:spPr bwMode="auto">
          <a:xfrm>
            <a:off x="-584278" y="30651"/>
            <a:ext cx="12047035" cy="6871665"/>
          </a:xfrm>
          <a:prstGeom prst="rect">
            <a:avLst/>
          </a:prstGeom>
          <a:blipFill dpi="0" rotWithShape="1">
            <a:blip r:embed="rId2"/>
            <a:srcRect/>
            <a:stretch>
              <a:fillRect r="-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Viajes Armenia y Georgia. Armenia y Georgia. Tierras Leja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01" y="0"/>
            <a:ext cx="1052743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4541895"/>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Música para viajar: Cáucaso (Armenia, Georgia, Azerbaiyá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30" y="0"/>
            <a:ext cx="10675068" cy="77494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461751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hidden="1"/>
          <p:cNvSpPr>
            <a:spLocks noGrp="1" noChangeArrowheads="1"/>
          </p:cNvSpPr>
          <p:nvPr>
            <p:ph type="title"/>
          </p:nvPr>
        </p:nvSpPr>
        <p:spPr/>
        <p:txBody>
          <a:bodyPr/>
          <a:lstStyle/>
          <a:p>
            <a:endParaRPr lang="es-ES"/>
          </a:p>
        </p:txBody>
      </p:sp>
      <p:sp>
        <p:nvSpPr>
          <p:cNvPr id="59395" name="Rectangle 3" descr="qusar-azerbaijan-5"/>
          <p:cNvSpPr>
            <a:spLocks noGrp="1" noChangeAspect="1" noChangeArrowheads="1"/>
          </p:cNvSpPr>
          <p:nvPr isPhoto="1"/>
        </p:nvSpPr>
        <p:spPr bwMode="auto">
          <a:xfrm>
            <a:off x="-624512" y="-3175"/>
            <a:ext cx="11880376" cy="6864350"/>
          </a:xfrm>
          <a:prstGeom prst="rect">
            <a:avLst/>
          </a:prstGeom>
          <a:blipFill dpi="0" rotWithShape="1">
            <a:blip r:embed="rId2"/>
            <a:srcRect/>
            <a:stretch>
              <a:fillRect b="-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hidden="1"/>
          <p:cNvSpPr>
            <a:spLocks noGrp="1" noChangeArrowheads="1"/>
          </p:cNvSpPr>
          <p:nvPr>
            <p:ph type="title"/>
          </p:nvPr>
        </p:nvSpPr>
        <p:spPr/>
        <p:txBody>
          <a:bodyPr/>
          <a:lstStyle/>
          <a:p>
            <a:endParaRPr lang="es-ES"/>
          </a:p>
        </p:txBody>
      </p:sp>
      <p:sp>
        <p:nvSpPr>
          <p:cNvPr id="46083" name="Rectangle 3" descr="s1200"/>
          <p:cNvSpPr>
            <a:spLocks noGrp="1" noChangeAspect="1" noChangeArrowheads="1"/>
          </p:cNvSpPr>
          <p:nvPr isPhoto="1"/>
        </p:nvSpPr>
        <p:spPr bwMode="auto">
          <a:xfrm>
            <a:off x="-12319" y="0"/>
            <a:ext cx="10548938" cy="6858000"/>
          </a:xfrm>
          <a:prstGeom prst="rect">
            <a:avLst/>
          </a:prstGeom>
          <a:blipFill dpi="0" rotWithShape="1">
            <a:blip r:embed="rId2"/>
            <a:srcRect/>
            <a:stretch>
              <a:fillRect b="-1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hidden="1"/>
          <p:cNvSpPr>
            <a:spLocks noGrp="1" noChangeArrowheads="1"/>
          </p:cNvSpPr>
          <p:nvPr>
            <p:ph type="title"/>
          </p:nvPr>
        </p:nvSpPr>
        <p:spPr/>
        <p:txBody>
          <a:bodyPr/>
          <a:lstStyle/>
          <a:p>
            <a:endParaRPr lang="es-ES"/>
          </a:p>
        </p:txBody>
      </p:sp>
      <p:sp>
        <p:nvSpPr>
          <p:cNvPr id="62467" name="Rectangle 3" descr="3"/>
          <p:cNvSpPr>
            <a:spLocks noGrp="1" noChangeAspect="1" noChangeArrowheads="1"/>
          </p:cNvSpPr>
          <p:nvPr isPhoto="1"/>
        </p:nvSpPr>
        <p:spPr bwMode="auto">
          <a:xfrm>
            <a:off x="-873585" y="8584"/>
            <a:ext cx="12296107" cy="7164832"/>
          </a:xfrm>
          <a:prstGeom prst="rect">
            <a:avLst/>
          </a:prstGeom>
          <a:blipFill dpi="0" rotWithShape="1">
            <a:blip r:embed="rId2"/>
            <a:srcRect/>
            <a:stretch>
              <a:fillRect b="-29"/>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hidden="1"/>
          <p:cNvSpPr>
            <a:spLocks noGrp="1" noChangeArrowheads="1"/>
          </p:cNvSpPr>
          <p:nvPr>
            <p:ph type="title"/>
          </p:nvPr>
        </p:nvSpPr>
        <p:spPr/>
        <p:txBody>
          <a:bodyPr/>
          <a:lstStyle/>
          <a:p>
            <a:endParaRPr lang="es-ES"/>
          </a:p>
        </p:txBody>
      </p:sp>
      <p:sp>
        <p:nvSpPr>
          <p:cNvPr id="11267" name="Rectangle 3" descr="532e39f"/>
          <p:cNvSpPr>
            <a:spLocks noGrp="1" noChangeAspect="1" noChangeArrowheads="1"/>
          </p:cNvSpPr>
          <p:nvPr isPhoto="1"/>
        </p:nvSpPr>
        <p:spPr bwMode="auto">
          <a:xfrm>
            <a:off x="-856789" y="-34824"/>
            <a:ext cx="12047035" cy="6892824"/>
          </a:xfrm>
          <a:prstGeom prst="rect">
            <a:avLst/>
          </a:prstGeom>
          <a:blipFill dpi="0" rotWithShape="1">
            <a:blip r:embed="rId2"/>
            <a:srcRect/>
            <a:stretch>
              <a:fillRect b="-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3074" name="Picture 2" descr="20 razones para maravillarse con Armen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7127" y="-319644"/>
            <a:ext cx="10817980" cy="7177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519467"/>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p:cNvSpPr>
            <a:spLocks noGrp="1" noChangeArrowheads="1"/>
          </p:cNvSpPr>
          <p:nvPr>
            <p:ph type="title"/>
          </p:nvPr>
        </p:nvSpPr>
        <p:spPr/>
        <p:txBody>
          <a:bodyPr/>
          <a:lstStyle/>
          <a:p>
            <a:endParaRPr lang="es-ES"/>
          </a:p>
        </p:txBody>
      </p:sp>
      <p:sp>
        <p:nvSpPr>
          <p:cNvPr id="10243" name="Rectangle 3" descr="59af0897355de"/>
          <p:cNvSpPr>
            <a:spLocks noGrp="1" noChangeAspect="1" noChangeArrowheads="1"/>
          </p:cNvSpPr>
          <p:nvPr isPhoto="1"/>
        </p:nvSpPr>
        <p:spPr bwMode="auto">
          <a:xfrm>
            <a:off x="1318617" y="0"/>
            <a:ext cx="7911704"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hidden="1"/>
          <p:cNvSpPr>
            <a:spLocks noGrp="1" noChangeArrowheads="1"/>
          </p:cNvSpPr>
          <p:nvPr>
            <p:ph type="title"/>
          </p:nvPr>
        </p:nvSpPr>
        <p:spPr/>
        <p:txBody>
          <a:bodyPr/>
          <a:lstStyle/>
          <a:p>
            <a:endParaRPr lang="es-ES"/>
          </a:p>
        </p:txBody>
      </p:sp>
      <p:sp>
        <p:nvSpPr>
          <p:cNvPr id="65539" name="Rectangle 3" descr="3e5cc4214d48ce7260a5dca6e07adcc1_1280_850_1"/>
          <p:cNvSpPr>
            <a:spLocks noGrp="1" noChangeAspect="1" noChangeArrowheads="1"/>
          </p:cNvSpPr>
          <p:nvPr isPhoto="1"/>
        </p:nvSpPr>
        <p:spPr bwMode="auto">
          <a:xfrm>
            <a:off x="-198140" y="-108284"/>
            <a:ext cx="10747077" cy="7209692"/>
          </a:xfrm>
          <a:prstGeom prst="rect">
            <a:avLst/>
          </a:prstGeom>
          <a:blipFill dpi="0" rotWithShape="1">
            <a:blip r:embed="rId2"/>
            <a:srcRect/>
            <a:stretch>
              <a:fillRect b="-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hidden="1"/>
          <p:cNvSpPr>
            <a:spLocks noGrp="1" noChangeArrowheads="1"/>
          </p:cNvSpPr>
          <p:nvPr>
            <p:ph type="title"/>
          </p:nvPr>
        </p:nvSpPr>
        <p:spPr/>
        <p:txBody>
          <a:bodyPr/>
          <a:lstStyle/>
          <a:p>
            <a:endParaRPr lang="es-ES"/>
          </a:p>
        </p:txBody>
      </p:sp>
      <p:sp>
        <p:nvSpPr>
          <p:cNvPr id="16387" name="Rectangle 3" descr="132020-lone-warrior"/>
          <p:cNvSpPr>
            <a:spLocks noGrp="1" noChangeAspect="1" noChangeArrowheads="1"/>
          </p:cNvSpPr>
          <p:nvPr isPhoto="1"/>
        </p:nvSpPr>
        <p:spPr bwMode="auto">
          <a:xfrm>
            <a:off x="-692669" y="0"/>
            <a:ext cx="11796131" cy="6858000"/>
          </a:xfrm>
          <a:prstGeom prst="rect">
            <a:avLst/>
          </a:prstGeom>
          <a:blipFill dpi="0" rotWithShape="1">
            <a:blip r:embed="rId2"/>
            <a:srcRect/>
            <a:stretch>
              <a:fillRect r="-3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p:cNvSpPr>
            <a:spLocks noGrp="1" noChangeArrowheads="1"/>
          </p:cNvSpPr>
          <p:nvPr>
            <p:ph type="title"/>
          </p:nvPr>
        </p:nvSpPr>
        <p:spPr/>
        <p:txBody>
          <a:bodyPr/>
          <a:lstStyle/>
          <a:p>
            <a:endParaRPr lang="es-ES"/>
          </a:p>
        </p:txBody>
      </p:sp>
      <p:sp>
        <p:nvSpPr>
          <p:cNvPr id="17411" name="Rectangle 3" descr="23468319 (1)"/>
          <p:cNvSpPr>
            <a:spLocks noGrp="1" noChangeAspect="1" noChangeArrowheads="1"/>
          </p:cNvSpPr>
          <p:nvPr isPhoto="1"/>
        </p:nvSpPr>
        <p:spPr bwMode="auto">
          <a:xfrm>
            <a:off x="-873584" y="-61913"/>
            <a:ext cx="12378520" cy="6969126"/>
          </a:xfrm>
          <a:prstGeom prst="rect">
            <a:avLst/>
          </a:prstGeom>
          <a:blipFill dpi="0" rotWithShape="1">
            <a:blip r:embed="rId2"/>
            <a:srcRect/>
            <a:stretch>
              <a:fillRect b="-3"/>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Armenia, un país con un paisaje y una historia alucinantes - VIX"/>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2061" y="0"/>
            <a:ext cx="7200800" cy="69983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141534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hidden="1"/>
          <p:cNvSpPr>
            <a:spLocks noGrp="1" noChangeArrowheads="1"/>
          </p:cNvSpPr>
          <p:nvPr>
            <p:ph type="title"/>
          </p:nvPr>
        </p:nvSpPr>
        <p:spPr/>
        <p:txBody>
          <a:bodyPr/>
          <a:lstStyle/>
          <a:p>
            <a:endParaRPr lang="es-ES"/>
          </a:p>
        </p:txBody>
      </p:sp>
      <p:sp>
        <p:nvSpPr>
          <p:cNvPr id="18435" name="Rectangle 3" descr="33299917 (1)"/>
          <p:cNvSpPr>
            <a:spLocks noGrp="1" noChangeAspect="1" noChangeArrowheads="1"/>
          </p:cNvSpPr>
          <p:nvPr isPhoto="1"/>
        </p:nvSpPr>
        <p:spPr bwMode="auto">
          <a:xfrm>
            <a:off x="-98535" y="0"/>
            <a:ext cx="10647473" cy="7029400"/>
          </a:xfrm>
          <a:prstGeom prst="rect">
            <a:avLst/>
          </a:prstGeom>
          <a:blipFill dpi="0" rotWithShape="1">
            <a:blip r:embed="rId2"/>
            <a:srcRect/>
            <a:stretch>
              <a:fillRect b="-1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p:cNvSpPr>
            <a:spLocks noGrp="1" noChangeArrowheads="1"/>
          </p:cNvSpPr>
          <p:nvPr>
            <p:ph type="title"/>
          </p:nvPr>
        </p:nvSpPr>
        <p:spPr/>
        <p:txBody>
          <a:bodyPr/>
          <a:lstStyle/>
          <a:p>
            <a:endParaRPr lang="es-ES"/>
          </a:p>
        </p:txBody>
      </p:sp>
      <p:sp>
        <p:nvSpPr>
          <p:cNvPr id="19459" name="Rectangle 3" descr="153541101"/>
          <p:cNvSpPr>
            <a:spLocks noGrp="1" noChangeAspect="1" noChangeArrowheads="1"/>
          </p:cNvSpPr>
          <p:nvPr isPhoto="1"/>
        </p:nvSpPr>
        <p:spPr bwMode="auto">
          <a:xfrm>
            <a:off x="-529823" y="0"/>
            <a:ext cx="11422523" cy="6858000"/>
          </a:xfrm>
          <a:prstGeom prst="rect">
            <a:avLst/>
          </a:prstGeom>
          <a:blipFill dpi="0" rotWithShape="1">
            <a:blip r:embed="rId2"/>
            <a:srcRect/>
            <a:stretch>
              <a:fillRect r="-2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hidden="1"/>
          <p:cNvSpPr>
            <a:spLocks noGrp="1" noChangeArrowheads="1"/>
          </p:cNvSpPr>
          <p:nvPr>
            <p:ph type="title"/>
          </p:nvPr>
        </p:nvSpPr>
        <p:spPr/>
        <p:txBody>
          <a:bodyPr/>
          <a:lstStyle/>
          <a:p>
            <a:endParaRPr lang="es-ES"/>
          </a:p>
        </p:txBody>
      </p:sp>
      <p:sp>
        <p:nvSpPr>
          <p:cNvPr id="20483" name="Rectangle 3" descr="179254820_super"/>
          <p:cNvSpPr>
            <a:spLocks noGrp="1" noChangeAspect="1" noChangeArrowheads="1"/>
          </p:cNvSpPr>
          <p:nvPr isPhoto="1"/>
        </p:nvSpPr>
        <p:spPr bwMode="auto">
          <a:xfrm>
            <a:off x="0" y="59365"/>
            <a:ext cx="10548938" cy="6798635"/>
          </a:xfrm>
          <a:prstGeom prst="rect">
            <a:avLst/>
          </a:prstGeom>
          <a:blipFill dpi="0" rotWithShape="1">
            <a:blip r:embed="rId3"/>
            <a:srcRect/>
            <a:stretch>
              <a:fillRect r="-1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excursion-en-espagne-.wav"/>
          </p:stSnd>
        </p:sndAc>
      </p:transition>
    </mc:Choice>
    <mc:Fallback>
      <p:transition spd="slow" advTm="6000">
        <p:fade/>
        <p:sndAc>
          <p:stSnd>
            <p:snd r:embed="rId2" name="excursion-en-espagne-.wav"/>
          </p:stSnd>
        </p:sndAc>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hidden="1"/>
          <p:cNvSpPr>
            <a:spLocks noGrp="1" noChangeArrowheads="1"/>
          </p:cNvSpPr>
          <p:nvPr>
            <p:ph type="title"/>
          </p:nvPr>
        </p:nvSpPr>
        <p:spPr/>
        <p:txBody>
          <a:bodyPr/>
          <a:lstStyle/>
          <a:p>
            <a:endParaRPr lang="es-ES"/>
          </a:p>
        </p:txBody>
      </p:sp>
      <p:sp>
        <p:nvSpPr>
          <p:cNvPr id="7171" name="Rectangle 3" descr="06"/>
          <p:cNvSpPr>
            <a:spLocks noGrp="1" noChangeAspect="1" noChangeArrowheads="1"/>
          </p:cNvSpPr>
          <p:nvPr isPhoto="1"/>
        </p:nvSpPr>
        <p:spPr bwMode="auto">
          <a:xfrm>
            <a:off x="1833" y="0"/>
            <a:ext cx="10545275" cy="6858000"/>
          </a:xfrm>
          <a:prstGeom prst="rect">
            <a:avLst/>
          </a:prstGeom>
          <a:blipFill dpi="0" rotWithShape="1">
            <a:blip r:embed="rId2"/>
            <a:srcRect/>
            <a:stretch>
              <a:fillRect r="-3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Cabezas Monumentales DE Dios En El Monte Nemrut, Turquí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792728" cy="7173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42256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p:cNvSpPr>
            <a:spLocks noGrp="1" noChangeArrowheads="1"/>
          </p:cNvSpPr>
          <p:nvPr>
            <p:ph type="title"/>
          </p:nvPr>
        </p:nvSpPr>
        <p:spPr/>
        <p:txBody>
          <a:bodyPr/>
          <a:lstStyle/>
          <a:p>
            <a:endParaRPr lang="es-ES"/>
          </a:p>
        </p:txBody>
      </p:sp>
      <p:sp>
        <p:nvSpPr>
          <p:cNvPr id="12291" name="Rectangle 3" descr="580adff719aca"/>
          <p:cNvSpPr>
            <a:spLocks noGrp="1" noChangeAspect="1" noChangeArrowheads="1"/>
          </p:cNvSpPr>
          <p:nvPr isPhoto="1"/>
        </p:nvSpPr>
        <p:spPr bwMode="auto">
          <a:xfrm>
            <a:off x="-524198" y="0"/>
            <a:ext cx="11380401" cy="6858000"/>
          </a:xfrm>
          <a:prstGeom prst="rect">
            <a:avLst/>
          </a:prstGeom>
          <a:blipFill dpi="0" rotWithShape="1">
            <a:blip r:embed="rId2"/>
            <a:srcRect/>
            <a:stretch>
              <a:fillRect r="-1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hidden="1"/>
          <p:cNvSpPr>
            <a:spLocks noGrp="1" noChangeArrowheads="1"/>
          </p:cNvSpPr>
          <p:nvPr>
            <p:ph type="title"/>
          </p:nvPr>
        </p:nvSpPr>
        <p:spPr/>
        <p:txBody>
          <a:bodyPr/>
          <a:lstStyle/>
          <a:p>
            <a:endParaRPr lang="es-ES"/>
          </a:p>
        </p:txBody>
      </p:sp>
      <p:sp>
        <p:nvSpPr>
          <p:cNvPr id="64515" name="Rectangle 3" descr="1"/>
          <p:cNvSpPr>
            <a:spLocks noGrp="1" noChangeAspect="1" noChangeArrowheads="1"/>
          </p:cNvSpPr>
          <p:nvPr isPhoto="1"/>
        </p:nvSpPr>
        <p:spPr bwMode="auto">
          <a:xfrm>
            <a:off x="-1122656" y="3176"/>
            <a:ext cx="12378520" cy="7021513"/>
          </a:xfrm>
          <a:prstGeom prst="rect">
            <a:avLst/>
          </a:prstGeom>
          <a:blipFill dpi="0" rotWithShape="1">
            <a:blip r:embed="rId2"/>
            <a:srcRect/>
            <a:stretch>
              <a:fillRect r="-6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hidden="1"/>
          <p:cNvSpPr>
            <a:spLocks noGrp="1" noChangeArrowheads="1"/>
          </p:cNvSpPr>
          <p:nvPr>
            <p:ph type="title"/>
          </p:nvPr>
        </p:nvSpPr>
        <p:spPr/>
        <p:txBody>
          <a:bodyPr/>
          <a:lstStyle/>
          <a:p>
            <a:endParaRPr lang="es-ES"/>
          </a:p>
        </p:txBody>
      </p:sp>
      <p:sp>
        <p:nvSpPr>
          <p:cNvPr id="13315" name="Rectangle 3" descr="1280x720-D0y"/>
          <p:cNvSpPr>
            <a:spLocks noGrp="1" noChangeAspect="1" noChangeArrowheads="1"/>
          </p:cNvSpPr>
          <p:nvPr isPhoto="1"/>
        </p:nvSpPr>
        <p:spPr bwMode="auto">
          <a:xfrm>
            <a:off x="2100632" y="0"/>
            <a:ext cx="6345845"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p:cNvSpPr>
            <a:spLocks noGrp="1" noChangeArrowheads="1"/>
          </p:cNvSpPr>
          <p:nvPr>
            <p:ph type="title"/>
          </p:nvPr>
        </p:nvSpPr>
        <p:spPr/>
        <p:txBody>
          <a:bodyPr/>
          <a:lstStyle/>
          <a:p>
            <a:endParaRPr lang="es-ES"/>
          </a:p>
        </p:txBody>
      </p:sp>
      <p:sp>
        <p:nvSpPr>
          <p:cNvPr id="14339" name="Rectangle 3" descr="1920_1200_20091209095425513727"/>
          <p:cNvSpPr>
            <a:spLocks noGrp="1" noChangeAspect="1" noChangeArrowheads="1"/>
          </p:cNvSpPr>
          <p:nvPr isPhoto="1"/>
        </p:nvSpPr>
        <p:spPr bwMode="auto">
          <a:xfrm>
            <a:off x="-1122656" y="-12700"/>
            <a:ext cx="12710006" cy="6884988"/>
          </a:xfrm>
          <a:prstGeom prst="rect">
            <a:avLst/>
          </a:prstGeom>
          <a:blipFill dpi="0" rotWithShape="1">
            <a:blip r:embed="rId2"/>
            <a:srcRect/>
            <a:stretch>
              <a:fillRect b="-1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ちょ、ダンジョンつながってそうな遺跡発見！トルコ「ネムルット・ダー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2284"/>
            <a:ext cx="10548938" cy="7015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48400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hidden="1"/>
          <p:cNvSpPr>
            <a:spLocks noGrp="1" noChangeArrowheads="1"/>
          </p:cNvSpPr>
          <p:nvPr>
            <p:ph type="title"/>
          </p:nvPr>
        </p:nvSpPr>
        <p:spPr/>
        <p:txBody>
          <a:bodyPr/>
          <a:lstStyle/>
          <a:p>
            <a:endParaRPr lang="es-ES"/>
          </a:p>
        </p:txBody>
      </p:sp>
      <p:sp>
        <p:nvSpPr>
          <p:cNvPr id="8195" name="Rectangle 3" descr="6-3"/>
          <p:cNvSpPr>
            <a:spLocks noGrp="1" noChangeAspect="1" noChangeArrowheads="1"/>
          </p:cNvSpPr>
          <p:nvPr isPhoto="1"/>
        </p:nvSpPr>
        <p:spPr bwMode="auto">
          <a:xfrm>
            <a:off x="0" y="12757"/>
            <a:ext cx="10548938" cy="6845243"/>
          </a:xfrm>
          <a:prstGeom prst="rect">
            <a:avLst/>
          </a:prstGeom>
          <a:blipFill dpi="0" rotWithShape="1">
            <a:blip r:embed="rId2"/>
            <a:srcRect/>
            <a:stretch>
              <a:fillRect r="-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hidden="1"/>
          <p:cNvSpPr>
            <a:spLocks noGrp="1" noChangeArrowheads="1"/>
          </p:cNvSpPr>
          <p:nvPr>
            <p:ph type="title"/>
          </p:nvPr>
        </p:nvSpPr>
        <p:spPr/>
        <p:txBody>
          <a:bodyPr/>
          <a:lstStyle/>
          <a:p>
            <a:endParaRPr lang="es-ES"/>
          </a:p>
        </p:txBody>
      </p:sp>
      <p:sp>
        <p:nvSpPr>
          <p:cNvPr id="21507" name="Rectangle 3" descr="969245369"/>
          <p:cNvSpPr>
            <a:spLocks noGrp="1" noChangeAspect="1" noChangeArrowheads="1"/>
          </p:cNvSpPr>
          <p:nvPr isPhoto="1"/>
        </p:nvSpPr>
        <p:spPr bwMode="auto">
          <a:xfrm>
            <a:off x="-955997" y="0"/>
            <a:ext cx="12543347" cy="6858000"/>
          </a:xfrm>
          <a:prstGeom prst="rect">
            <a:avLst/>
          </a:prstGeom>
          <a:blipFill dpi="0" rotWithShape="1">
            <a:blip r:embed="rId2"/>
            <a:srcRect/>
            <a:stretch>
              <a:fillRect b="-14"/>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endParaRPr lang="es-ES"/>
          </a:p>
        </p:txBody>
      </p:sp>
      <p:sp>
        <p:nvSpPr>
          <p:cNvPr id="22531" name="Rectangle 3" descr="1347905742-3000998-0154233_www"/>
          <p:cNvSpPr>
            <a:spLocks noGrp="1" noChangeAspect="1" noChangeArrowheads="1"/>
          </p:cNvSpPr>
          <p:nvPr isPhoto="1"/>
        </p:nvSpPr>
        <p:spPr bwMode="auto">
          <a:xfrm>
            <a:off x="1833" y="0"/>
            <a:ext cx="10543443" cy="6858000"/>
          </a:xfrm>
          <a:prstGeom prst="rect">
            <a:avLst/>
          </a:prstGeom>
          <a:blipFill dpi="0" rotWithShape="1">
            <a:blip r:embed="rId2"/>
            <a:srcRect/>
            <a:stretch>
              <a:fillRect r="-5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p:cNvSpPr>
            <a:spLocks noGrp="1" noChangeArrowheads="1"/>
          </p:cNvSpPr>
          <p:nvPr>
            <p:ph type="title"/>
          </p:nvPr>
        </p:nvSpPr>
        <p:spPr/>
        <p:txBody>
          <a:bodyPr/>
          <a:lstStyle/>
          <a:p>
            <a:endParaRPr lang="es-ES"/>
          </a:p>
        </p:txBody>
      </p:sp>
      <p:sp>
        <p:nvSpPr>
          <p:cNvPr id="9219" name="Rectangle 3" descr="31fff1a4bb4c45147ea769b491c60b00"/>
          <p:cNvSpPr>
            <a:spLocks noGrp="1" noChangeAspect="1" noChangeArrowheads="1"/>
          </p:cNvSpPr>
          <p:nvPr isPhoto="1"/>
        </p:nvSpPr>
        <p:spPr bwMode="auto">
          <a:xfrm>
            <a:off x="0" y="0"/>
            <a:ext cx="10548938"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hidden="1"/>
          <p:cNvSpPr>
            <a:spLocks noGrp="1" noChangeArrowheads="1"/>
          </p:cNvSpPr>
          <p:nvPr>
            <p:ph type="title"/>
          </p:nvPr>
        </p:nvSpPr>
        <p:spPr/>
        <p:txBody>
          <a:bodyPr/>
          <a:lstStyle/>
          <a:p>
            <a:endParaRPr lang="es-ES"/>
          </a:p>
        </p:txBody>
      </p:sp>
      <p:sp>
        <p:nvSpPr>
          <p:cNvPr id="63491" name="Rectangle 3" descr="Svaneti2-1"/>
          <p:cNvSpPr>
            <a:spLocks noGrp="1" noChangeAspect="1" noChangeArrowheads="1"/>
          </p:cNvSpPr>
          <p:nvPr isPhoto="1"/>
        </p:nvSpPr>
        <p:spPr bwMode="auto">
          <a:xfrm>
            <a:off x="-1205069" y="0"/>
            <a:ext cx="12792419" cy="6858000"/>
          </a:xfrm>
          <a:prstGeom prst="rect">
            <a:avLst/>
          </a:prstGeom>
          <a:blipFill dpi="0" rotWithShape="1">
            <a:blip r:embed="rId2"/>
            <a:srcRect/>
            <a:stretch>
              <a:fillRect b="-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hidden="1"/>
          <p:cNvSpPr>
            <a:spLocks noGrp="1" noChangeArrowheads="1"/>
          </p:cNvSpPr>
          <p:nvPr>
            <p:ph type="title"/>
          </p:nvPr>
        </p:nvSpPr>
        <p:spPr/>
        <p:txBody>
          <a:bodyPr/>
          <a:lstStyle/>
          <a:p>
            <a:endParaRPr lang="es-ES"/>
          </a:p>
        </p:txBody>
      </p:sp>
      <p:sp>
        <p:nvSpPr>
          <p:cNvPr id="23555" name="Rectangle 3" descr="2526758471_de8f0e7b8e_o"/>
          <p:cNvSpPr>
            <a:spLocks noGrp="1" noChangeAspect="1" noChangeArrowheads="1"/>
          </p:cNvSpPr>
          <p:nvPr isPhoto="1"/>
        </p:nvSpPr>
        <p:spPr bwMode="auto">
          <a:xfrm>
            <a:off x="-789340" y="-15843"/>
            <a:ext cx="12294275" cy="6873843"/>
          </a:xfrm>
          <a:prstGeom prst="rect">
            <a:avLst/>
          </a:prstGeom>
          <a:blipFill dpi="0" rotWithShape="1">
            <a:blip r:embed="rId2"/>
            <a:srcRect/>
            <a:stretch>
              <a:fillRect b="-3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hidden="1"/>
          <p:cNvSpPr>
            <a:spLocks noGrp="1" noChangeArrowheads="1"/>
          </p:cNvSpPr>
          <p:nvPr>
            <p:ph type="title"/>
          </p:nvPr>
        </p:nvSpPr>
        <p:spPr/>
        <p:txBody>
          <a:bodyPr/>
          <a:lstStyle/>
          <a:p>
            <a:endParaRPr lang="es-ES"/>
          </a:p>
        </p:txBody>
      </p:sp>
      <p:sp>
        <p:nvSpPr>
          <p:cNvPr id="24579" name="Rectangle 3" descr="1502357061598c26453d9528"/>
          <p:cNvSpPr>
            <a:spLocks noGrp="1" noChangeAspect="1" noChangeArrowheads="1"/>
          </p:cNvSpPr>
          <p:nvPr isPhoto="1"/>
        </p:nvSpPr>
        <p:spPr bwMode="auto">
          <a:xfrm>
            <a:off x="-955997" y="33554"/>
            <a:ext cx="12378520" cy="6824446"/>
          </a:xfrm>
          <a:prstGeom prst="rect">
            <a:avLst/>
          </a:prstGeom>
          <a:blipFill dpi="0" rotWithShape="1">
            <a:blip r:embed="rId2"/>
            <a:srcRect/>
            <a:stretch>
              <a:fillRect b="-1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endParaRPr lang="es-ES"/>
          </a:p>
        </p:txBody>
      </p:sp>
      <p:sp>
        <p:nvSpPr>
          <p:cNvPr id="25603" name="Rectangle 3" descr="aper215600211l"/>
          <p:cNvSpPr>
            <a:spLocks noGrp="1" noChangeAspect="1" noChangeArrowheads="1"/>
          </p:cNvSpPr>
          <p:nvPr isPhoto="1"/>
        </p:nvSpPr>
        <p:spPr bwMode="auto">
          <a:xfrm>
            <a:off x="-424434" y="-171400"/>
            <a:ext cx="11631304" cy="7029400"/>
          </a:xfrm>
          <a:prstGeom prst="rect">
            <a:avLst/>
          </a:prstGeom>
          <a:blipFill dpi="0" rotWithShape="1">
            <a:blip r:embed="rId2"/>
            <a:srcRect/>
            <a:stretch>
              <a:fillRect b="-14"/>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hidden="1"/>
          <p:cNvSpPr>
            <a:spLocks noGrp="1" noChangeArrowheads="1"/>
          </p:cNvSpPr>
          <p:nvPr>
            <p:ph type="title"/>
          </p:nvPr>
        </p:nvSpPr>
        <p:spPr/>
        <p:txBody>
          <a:bodyPr/>
          <a:lstStyle/>
          <a:p>
            <a:endParaRPr lang="es-ES"/>
          </a:p>
        </p:txBody>
      </p:sp>
      <p:sp>
        <p:nvSpPr>
          <p:cNvPr id="39939" name="Rectangle 3" descr="oıu"/>
          <p:cNvSpPr>
            <a:spLocks noGrp="1" noChangeAspect="1" noChangeArrowheads="1"/>
          </p:cNvSpPr>
          <p:nvPr isPhoto="1"/>
        </p:nvSpPr>
        <p:spPr bwMode="auto">
          <a:xfrm>
            <a:off x="897393" y="0"/>
            <a:ext cx="8752323" cy="6858000"/>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hidden="1"/>
          <p:cNvSpPr>
            <a:spLocks noGrp="1" noChangeArrowheads="1"/>
          </p:cNvSpPr>
          <p:nvPr>
            <p:ph type="title"/>
          </p:nvPr>
        </p:nvSpPr>
        <p:spPr/>
        <p:txBody>
          <a:bodyPr/>
          <a:lstStyle/>
          <a:p>
            <a:endParaRPr lang="es-ES"/>
          </a:p>
        </p:txBody>
      </p:sp>
      <p:sp>
        <p:nvSpPr>
          <p:cNvPr id="26627" name="Rectangle 3" descr="bf8db3fda6c2d3dca9dc9418c367588b"/>
          <p:cNvSpPr>
            <a:spLocks noGrp="1" noChangeAspect="1" noChangeArrowheads="1"/>
          </p:cNvSpPr>
          <p:nvPr isPhoto="1"/>
        </p:nvSpPr>
        <p:spPr bwMode="auto">
          <a:xfrm>
            <a:off x="0" y="-12700"/>
            <a:ext cx="11587350" cy="6870700"/>
          </a:xfrm>
          <a:prstGeom prst="rect">
            <a:avLst/>
          </a:prstGeom>
          <a:blipFill dpi="0" rotWithShape="1">
            <a:blip r:embed="rId2"/>
            <a:srcRect/>
            <a:stretch>
              <a:fillRect b="-9"/>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hidden="1"/>
          <p:cNvSpPr>
            <a:spLocks noGrp="1" noChangeArrowheads="1"/>
          </p:cNvSpPr>
          <p:nvPr>
            <p:ph type="title"/>
          </p:nvPr>
        </p:nvSpPr>
        <p:spPr/>
        <p:txBody>
          <a:bodyPr/>
          <a:lstStyle/>
          <a:p>
            <a:endParaRPr lang="es-ES"/>
          </a:p>
        </p:txBody>
      </p:sp>
      <p:sp>
        <p:nvSpPr>
          <p:cNvPr id="27651" name="Rectangle 3" descr="caucasus-mountains-002"/>
          <p:cNvSpPr>
            <a:spLocks noGrp="1" noChangeAspect="1" noChangeArrowheads="1"/>
          </p:cNvSpPr>
          <p:nvPr isPhoto="1"/>
        </p:nvSpPr>
        <p:spPr bwMode="auto">
          <a:xfrm>
            <a:off x="0" y="-50800"/>
            <a:ext cx="11338278" cy="7224216"/>
          </a:xfrm>
          <a:prstGeom prst="rect">
            <a:avLst/>
          </a:prstGeom>
          <a:blipFill dpi="0" rotWithShape="1">
            <a:blip r:embed="rId2"/>
            <a:srcRect/>
            <a:stretch>
              <a:fillRect b="-8"/>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hidden="1"/>
          <p:cNvSpPr>
            <a:spLocks noGrp="1" noChangeArrowheads="1"/>
          </p:cNvSpPr>
          <p:nvPr>
            <p:ph type="title"/>
          </p:nvPr>
        </p:nvSpPr>
        <p:spPr/>
        <p:txBody>
          <a:bodyPr/>
          <a:lstStyle/>
          <a:p>
            <a:endParaRPr lang="es-ES"/>
          </a:p>
        </p:txBody>
      </p:sp>
      <p:sp>
        <p:nvSpPr>
          <p:cNvPr id="28675" name="Rectangle 3" descr="depositphotos_55276381-Ushguli-upper-svaneti-georgia-europe"/>
          <p:cNvSpPr>
            <a:spLocks noGrp="1" noChangeAspect="1" noChangeArrowheads="1"/>
          </p:cNvSpPr>
          <p:nvPr isPhoto="1"/>
        </p:nvSpPr>
        <p:spPr bwMode="auto">
          <a:xfrm>
            <a:off x="-706926" y="-3175"/>
            <a:ext cx="11962789" cy="6911975"/>
          </a:xfrm>
          <a:prstGeom prst="rect">
            <a:avLst/>
          </a:prstGeom>
          <a:blipFill dpi="0" rotWithShape="1">
            <a:blip r:embed="rId2"/>
            <a:srcRect/>
            <a:stretch>
              <a:fillRect b="-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hidden="1"/>
          <p:cNvSpPr>
            <a:spLocks noGrp="1" noChangeArrowheads="1"/>
          </p:cNvSpPr>
          <p:nvPr>
            <p:ph type="title"/>
          </p:nvPr>
        </p:nvSpPr>
        <p:spPr/>
        <p:txBody>
          <a:bodyPr/>
          <a:lstStyle/>
          <a:p>
            <a:endParaRPr lang="es-ES"/>
          </a:p>
        </p:txBody>
      </p:sp>
      <p:sp>
        <p:nvSpPr>
          <p:cNvPr id="52227" name="Rectangle 3" descr="Tusheti-National-Park-Georgia"/>
          <p:cNvSpPr>
            <a:spLocks noGrp="1" noChangeAspect="1" noChangeArrowheads="1"/>
          </p:cNvSpPr>
          <p:nvPr isPhoto="1"/>
        </p:nvSpPr>
        <p:spPr bwMode="auto">
          <a:xfrm>
            <a:off x="-945915" y="32647"/>
            <a:ext cx="12294275" cy="6825353"/>
          </a:xfrm>
          <a:prstGeom prst="rect">
            <a:avLst/>
          </a:prstGeom>
          <a:blipFill dpi="0" rotWithShape="1">
            <a:blip r:embed="rId2"/>
            <a:srcRect/>
            <a:stretch>
              <a:fillRect r="-12"/>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hidden="1"/>
          <p:cNvSpPr>
            <a:spLocks noGrp="1" noChangeArrowheads="1"/>
          </p:cNvSpPr>
          <p:nvPr>
            <p:ph type="title"/>
          </p:nvPr>
        </p:nvSpPr>
        <p:spPr/>
        <p:txBody>
          <a:bodyPr/>
          <a:lstStyle/>
          <a:p>
            <a:endParaRPr lang="es-ES"/>
          </a:p>
        </p:txBody>
      </p:sp>
      <p:sp>
        <p:nvSpPr>
          <p:cNvPr id="53251" name="Rectangle 3" descr="oua"/>
          <p:cNvSpPr>
            <a:spLocks noGrp="1" noChangeAspect="1" noChangeArrowheads="1"/>
          </p:cNvSpPr>
          <p:nvPr isPhoto="1"/>
        </p:nvSpPr>
        <p:spPr bwMode="auto">
          <a:xfrm>
            <a:off x="0" y="15875"/>
            <a:ext cx="10548938" cy="6826250"/>
          </a:xfrm>
          <a:prstGeom prst="rect">
            <a:avLst/>
          </a:prstGeom>
          <a:blipFill dpi="0" rotWithShape="1">
            <a:blip r:embed="rId2"/>
            <a:srcRect/>
            <a:stretch>
              <a:fillRect r="-4"/>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hidden="1"/>
          <p:cNvSpPr>
            <a:spLocks noGrp="1" noChangeArrowheads="1"/>
          </p:cNvSpPr>
          <p:nvPr>
            <p:ph type="title"/>
          </p:nvPr>
        </p:nvSpPr>
        <p:spPr/>
        <p:txBody>
          <a:bodyPr/>
          <a:lstStyle/>
          <a:p>
            <a:endParaRPr lang="es-ES"/>
          </a:p>
        </p:txBody>
      </p:sp>
      <p:sp>
        <p:nvSpPr>
          <p:cNvPr id="29699" name="Rectangle 3" descr="Georgia-Horse-Ride-001"/>
          <p:cNvSpPr>
            <a:spLocks noGrp="1" noChangeAspect="1" noChangeArrowheads="1"/>
          </p:cNvSpPr>
          <p:nvPr isPhoto="1"/>
        </p:nvSpPr>
        <p:spPr bwMode="auto">
          <a:xfrm>
            <a:off x="-360078" y="8402"/>
            <a:ext cx="11462814" cy="6849598"/>
          </a:xfrm>
          <a:prstGeom prst="rect">
            <a:avLst/>
          </a:prstGeom>
          <a:blipFill dpi="0" rotWithShape="1">
            <a:blip r:embed="rId2"/>
            <a:srcRect/>
            <a:stretch>
              <a:fillRect r="-2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hidden="1"/>
          <p:cNvSpPr>
            <a:spLocks noGrp="1" noChangeArrowheads="1"/>
          </p:cNvSpPr>
          <p:nvPr>
            <p:ph type="title"/>
          </p:nvPr>
        </p:nvSpPr>
        <p:spPr/>
        <p:txBody>
          <a:bodyPr/>
          <a:lstStyle/>
          <a:p>
            <a:endParaRPr lang="es-ES"/>
          </a:p>
        </p:txBody>
      </p:sp>
      <p:sp>
        <p:nvSpPr>
          <p:cNvPr id="60419" name="Rectangle 3" descr="preview"/>
          <p:cNvSpPr>
            <a:spLocks noGrp="1" noChangeAspect="1" noChangeArrowheads="1"/>
          </p:cNvSpPr>
          <p:nvPr isPhoto="1"/>
        </p:nvSpPr>
        <p:spPr bwMode="auto">
          <a:xfrm>
            <a:off x="-1952286" y="-115888"/>
            <a:ext cx="14453510" cy="7050088"/>
          </a:xfrm>
          <a:prstGeom prst="rect">
            <a:avLst/>
          </a:prstGeom>
          <a:blipFill dpi="0" rotWithShape="1">
            <a:blip r:embed="rId2"/>
            <a:srcRect/>
            <a:stretch>
              <a:fillRect/>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hidden="1"/>
          <p:cNvSpPr>
            <a:spLocks noGrp="1" noChangeArrowheads="1"/>
          </p:cNvSpPr>
          <p:nvPr>
            <p:ph type="title"/>
          </p:nvPr>
        </p:nvSpPr>
        <p:spPr/>
        <p:txBody>
          <a:bodyPr/>
          <a:lstStyle/>
          <a:p>
            <a:endParaRPr lang="es-ES"/>
          </a:p>
        </p:txBody>
      </p:sp>
      <p:sp>
        <p:nvSpPr>
          <p:cNvPr id="30723" name="Rectangle 3" descr="Georgia-Mt-Shkhara"/>
          <p:cNvSpPr>
            <a:spLocks noGrp="1" noChangeAspect="1" noChangeArrowheads="1"/>
          </p:cNvSpPr>
          <p:nvPr isPhoto="1"/>
        </p:nvSpPr>
        <p:spPr bwMode="auto">
          <a:xfrm>
            <a:off x="-789339" y="-20638"/>
            <a:ext cx="12211862" cy="6935788"/>
          </a:xfrm>
          <a:prstGeom prst="rect">
            <a:avLst/>
          </a:prstGeom>
          <a:blipFill dpi="0" rotWithShape="1">
            <a:blip r:embed="rId3"/>
            <a:srcRect/>
            <a:stretch>
              <a:fillRect r="-5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Enia.wav"/>
          </p:stSnd>
        </p:sndAc>
      </p:transition>
    </mc:Choice>
    <mc:Fallback>
      <p:transition spd="slow" advTm="6000">
        <p:fade/>
        <p:sndAc>
          <p:stSnd>
            <p:snd r:embed="rId2" name="Enia.wav"/>
          </p:stSnd>
        </p:sndAc>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hidden="1"/>
          <p:cNvSpPr>
            <a:spLocks noGrp="1" noChangeArrowheads="1"/>
          </p:cNvSpPr>
          <p:nvPr>
            <p:ph type="title"/>
          </p:nvPr>
        </p:nvSpPr>
        <p:spPr/>
        <p:txBody>
          <a:bodyPr/>
          <a:lstStyle/>
          <a:p>
            <a:endParaRPr lang="es-ES"/>
          </a:p>
        </p:txBody>
      </p:sp>
      <p:sp>
        <p:nvSpPr>
          <p:cNvPr id="31747" name="Rectangle 3" descr="gori_osetii_foto_1"/>
          <p:cNvSpPr>
            <a:spLocks noGrp="1" noChangeAspect="1" noChangeArrowheads="1"/>
          </p:cNvSpPr>
          <p:nvPr isPhoto="1"/>
        </p:nvSpPr>
        <p:spPr bwMode="auto">
          <a:xfrm>
            <a:off x="-428245" y="-15843"/>
            <a:ext cx="11631304" cy="6873843"/>
          </a:xfrm>
          <a:prstGeom prst="rect">
            <a:avLst/>
          </a:prstGeom>
          <a:blipFill dpi="0" rotWithShape="1">
            <a:blip r:embed="rId2"/>
            <a:srcRect/>
            <a:stretch>
              <a:fillRect b="-9"/>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hidden="1"/>
          <p:cNvSpPr>
            <a:spLocks noGrp="1" noChangeArrowheads="1"/>
          </p:cNvSpPr>
          <p:nvPr>
            <p:ph type="title"/>
          </p:nvPr>
        </p:nvSpPr>
        <p:spPr/>
        <p:txBody>
          <a:bodyPr/>
          <a:lstStyle/>
          <a:p>
            <a:endParaRPr lang="es-ES"/>
          </a:p>
        </p:txBody>
      </p:sp>
      <p:sp>
        <p:nvSpPr>
          <p:cNvPr id="54275" name="Rectangle 3" descr="osetinskie-uzory-na-plate-6220-large"/>
          <p:cNvSpPr>
            <a:spLocks noGrp="1" noChangeAspect="1" noChangeArrowheads="1"/>
          </p:cNvSpPr>
          <p:nvPr isPhoto="1"/>
        </p:nvSpPr>
        <p:spPr bwMode="auto">
          <a:xfrm>
            <a:off x="2822" y="-684213"/>
            <a:ext cx="10546115" cy="7542213"/>
          </a:xfrm>
          <a:prstGeom prst="rect">
            <a:avLst/>
          </a:prstGeom>
          <a:blipFill dpi="0" rotWithShape="1">
            <a:blip r:embed="rId2"/>
            <a:srcRect/>
            <a:stretch>
              <a:fillRect r="-15"/>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hidden="1"/>
          <p:cNvSpPr>
            <a:spLocks noGrp="1" noChangeArrowheads="1"/>
          </p:cNvSpPr>
          <p:nvPr>
            <p:ph type="title"/>
          </p:nvPr>
        </p:nvSpPr>
        <p:spPr/>
        <p:txBody>
          <a:bodyPr/>
          <a:lstStyle/>
          <a:p>
            <a:endParaRPr lang="es-ES"/>
          </a:p>
        </p:txBody>
      </p:sp>
      <p:sp>
        <p:nvSpPr>
          <p:cNvPr id="32771" name="Rectangle 3" descr="gr2"/>
          <p:cNvSpPr>
            <a:spLocks noGrp="1" noChangeAspect="1" noChangeArrowheads="1"/>
          </p:cNvSpPr>
          <p:nvPr isPhoto="1"/>
        </p:nvSpPr>
        <p:spPr bwMode="auto">
          <a:xfrm>
            <a:off x="-624512" y="0"/>
            <a:ext cx="12047035" cy="6882063"/>
          </a:xfrm>
          <a:prstGeom prst="rect">
            <a:avLst/>
          </a:prstGeom>
          <a:blipFill dpi="0" rotWithShape="1">
            <a:blip r:embed="rId2"/>
            <a:srcRect/>
            <a:stretch>
              <a:fillRect b="-6"/>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hidden="1"/>
          <p:cNvSpPr>
            <a:spLocks noGrp="1" noChangeArrowheads="1"/>
          </p:cNvSpPr>
          <p:nvPr>
            <p:ph type="title"/>
          </p:nvPr>
        </p:nvSpPr>
        <p:spPr/>
        <p:txBody>
          <a:bodyPr/>
          <a:lstStyle/>
          <a:p>
            <a:endParaRPr lang="es-ES"/>
          </a:p>
        </p:txBody>
      </p:sp>
      <p:sp>
        <p:nvSpPr>
          <p:cNvPr id="34819" name="Rectangle 3" descr="http-2F2Fmashable"/>
          <p:cNvSpPr>
            <a:spLocks noGrp="1" noChangeAspect="1" noChangeArrowheads="1"/>
          </p:cNvSpPr>
          <p:nvPr isPhoto="1"/>
        </p:nvSpPr>
        <p:spPr bwMode="auto">
          <a:xfrm>
            <a:off x="-342155" y="-3176"/>
            <a:ext cx="10891093" cy="6861175"/>
          </a:xfrm>
          <a:prstGeom prst="rect">
            <a:avLst/>
          </a:prstGeom>
          <a:blipFill dpi="0" rotWithShape="1">
            <a:blip r:embed="rId2"/>
            <a:srcRect/>
            <a:stretch>
              <a:fillRect r="-9"/>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hidden="1"/>
          <p:cNvSpPr>
            <a:spLocks noGrp="1" noChangeArrowheads="1"/>
          </p:cNvSpPr>
          <p:nvPr>
            <p:ph type="title"/>
          </p:nvPr>
        </p:nvSpPr>
        <p:spPr/>
        <p:txBody>
          <a:bodyPr/>
          <a:lstStyle/>
          <a:p>
            <a:endParaRPr lang="es-ES"/>
          </a:p>
        </p:txBody>
      </p:sp>
      <p:sp>
        <p:nvSpPr>
          <p:cNvPr id="35843" name="Rectangle 3" descr="lezgins"/>
          <p:cNvSpPr>
            <a:spLocks noGrp="1" noChangeAspect="1" noChangeArrowheads="1"/>
          </p:cNvSpPr>
          <p:nvPr isPhoto="1"/>
        </p:nvSpPr>
        <p:spPr bwMode="auto">
          <a:xfrm>
            <a:off x="2" y="-15298"/>
            <a:ext cx="10819084" cy="6873298"/>
          </a:xfrm>
          <a:prstGeom prst="rect">
            <a:avLst/>
          </a:prstGeom>
          <a:blipFill dpi="0" rotWithShape="1">
            <a:blip r:embed="rId3"/>
            <a:srcRect/>
            <a:stretch>
              <a:fillRect b="-7"/>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sndAc>
          <p:stSnd>
            <p:snd r:embed="rId2" name="Enrique Chia + A Man Without Love.wav"/>
          </p:stSnd>
        </p:sndAc>
      </p:transition>
    </mc:Choice>
    <mc:Fallback>
      <p:transition spd="slow" advTm="6000">
        <p:fade/>
        <p:sndAc>
          <p:stSnd>
            <p:snd r:embed="rId2" name="Enrique Chia + A Man Without Love.wav"/>
          </p:stSnd>
        </p:sndAc>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hidden="1"/>
          <p:cNvSpPr>
            <a:spLocks noGrp="1" noChangeArrowheads="1"/>
          </p:cNvSpPr>
          <p:nvPr>
            <p:ph type="title"/>
          </p:nvPr>
        </p:nvSpPr>
        <p:spPr/>
        <p:txBody>
          <a:bodyPr/>
          <a:lstStyle/>
          <a:p>
            <a:endParaRPr lang="es-ES"/>
          </a:p>
        </p:txBody>
      </p:sp>
      <p:sp>
        <p:nvSpPr>
          <p:cNvPr id="36867" name="Rectangle 3" descr="main_1500"/>
          <p:cNvSpPr>
            <a:spLocks noGrp="1" noChangeAspect="1" noChangeArrowheads="1"/>
          </p:cNvSpPr>
          <p:nvPr isPhoto="1"/>
        </p:nvSpPr>
        <p:spPr bwMode="auto">
          <a:xfrm>
            <a:off x="-624513" y="-34925"/>
            <a:ext cx="11797963" cy="6945313"/>
          </a:xfrm>
          <a:prstGeom prst="rect">
            <a:avLst/>
          </a:prstGeom>
          <a:blipFill dpi="0" rotWithShape="1">
            <a:blip r:embed="rId2"/>
            <a:srcRect/>
            <a:stretch>
              <a:fillRect r="-3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hidden="1"/>
          <p:cNvSpPr>
            <a:spLocks noGrp="1" noChangeArrowheads="1"/>
          </p:cNvSpPr>
          <p:nvPr>
            <p:ph type="title"/>
          </p:nvPr>
        </p:nvSpPr>
        <p:spPr/>
        <p:txBody>
          <a:bodyPr/>
          <a:lstStyle/>
          <a:p>
            <a:endParaRPr lang="es-ES"/>
          </a:p>
        </p:txBody>
      </p:sp>
      <p:sp>
        <p:nvSpPr>
          <p:cNvPr id="55299" name="Rectangle 3" descr="north-caucasus-chechnya-national-costume-chechen-men-women-chechens"/>
          <p:cNvSpPr>
            <a:spLocks noGrp="1" noChangeAspect="1" noChangeArrowheads="1"/>
          </p:cNvSpPr>
          <p:nvPr isPhoto="1"/>
        </p:nvSpPr>
        <p:spPr bwMode="auto">
          <a:xfrm>
            <a:off x="-540267" y="-52388"/>
            <a:ext cx="11878545" cy="6883401"/>
          </a:xfrm>
          <a:prstGeom prst="rect">
            <a:avLst/>
          </a:prstGeom>
          <a:blipFill dpi="0" rotWithShape="1">
            <a:blip r:embed="rId2"/>
            <a:srcRect/>
            <a:stretch>
              <a:fillRect b="-1"/>
            </a:stretch>
          </a:blip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Qué visitar en Armenia | Blog Rutas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187" y="7132"/>
            <a:ext cx="14987406" cy="68508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2365240"/>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6146" name="Picture 2" descr="Tradiciones De Armenia. Creencias, Fiestas, Vestimenta Y Comid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66326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167027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4098" name="Picture 2" descr="Armenia - Costumbres y gentes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6211" y="-1"/>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032873"/>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5122" name="Picture 2" descr="Armenia-su orígen (interesante)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121" y="-508851"/>
            <a:ext cx="10658059" cy="7993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179022"/>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7170" name="Picture 2" descr="Lista: RITUALES DE BODA EN EL MUN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9563"/>
            <a:ext cx="10548938" cy="7038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6419778"/>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a:p>
        </p:txBody>
      </p:sp>
      <p:pic>
        <p:nvPicPr>
          <p:cNvPr id="8194" name="Picture 2" descr="Armenia, legendaria y exótica - FIJET Españ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30" y="0"/>
            <a:ext cx="10561468" cy="7033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3398956"/>
      </p:ext>
    </p:extLst>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1058977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20421" y="49543"/>
            <a:ext cx="10548939"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8851" y="3388863"/>
            <a:ext cx="6858000" cy="80300"/>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7079790" y="3388863"/>
            <a:ext cx="6858000" cy="80300"/>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548938"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548938"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55822" y="5464910"/>
            <a:ext cx="69513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1011689" y="1067209"/>
            <a:ext cx="411920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575882" y="1067210"/>
            <a:ext cx="4035682" cy="4822667"/>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07 de junio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20:02</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462921" y="5210969"/>
            <a:ext cx="2317484" cy="934064"/>
          </a:xfrm>
          <a:prstGeom prst="rect">
            <a:avLst/>
          </a:prstGeom>
          <a:noFill/>
        </p:spPr>
      </p:pic>
    </p:spTree>
    <p:extLst>
      <p:ext uri="{BB962C8B-B14F-4D97-AF65-F5344CB8AC3E}">
        <p14:creationId xmlns:p14="http://schemas.microsoft.com/office/powerpoint/2010/main" val="4155773263"/>
      </p:ext>
    </p:extLst>
  </p:cSld>
  <p:clrMapOvr>
    <a:masterClrMapping/>
  </p:clrMapOvr>
  <mc:AlternateContent xmlns:mc="http://schemas.openxmlformats.org/markup-compatibility/2006">
    <mc:Choice xmlns:p14="http://schemas.microsoft.com/office/powerpoint/2010/main" Requires="p14">
      <p:transition spd="slow" p14:dur="4000" advTm="12000">
        <p14:vortex dir="r"/>
      </p:transition>
    </mc:Choice>
    <mc:Fallback>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548938"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mtClean="0">
              <a:solidFill>
                <a:srgbClr val="000000"/>
              </a:solidFill>
            </a:endParaRPr>
          </a:p>
        </p:txBody>
      </p:sp>
      <p:sp>
        <p:nvSpPr>
          <p:cNvPr id="4101" name="Rectangle 5"/>
          <p:cNvSpPr>
            <a:spLocks noChangeArrowheads="1"/>
          </p:cNvSpPr>
          <p:nvPr/>
        </p:nvSpPr>
        <p:spPr bwMode="auto">
          <a:xfrm>
            <a:off x="0" y="1828800"/>
            <a:ext cx="10548938"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5603" y="0"/>
            <a:ext cx="56261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548938"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18617" y="4724402"/>
            <a:ext cx="307677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a:spcBef>
                <a:spcPct val="50000"/>
              </a:spcBef>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05179" y="4191000"/>
            <a:ext cx="272514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9114" y="4876800"/>
            <a:ext cx="1406525"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9718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5052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4038600"/>
            <a:ext cx="615355"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572000"/>
            <a:ext cx="615355"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mc:Choice xmlns:p14="http://schemas.microsoft.com/office/powerpoint/2010/main" Requires="p14">
      <p:transition spd="slow" p14:dur="4000" advTm="6000">
        <p14:vortex dir="r"/>
      </p:transition>
    </mc:Choice>
    <mc:Fallback>
      <p:transition spd="slow" advTm="6000">
        <p:fade/>
      </p:transition>
    </mc:Fallback>
  </mc:AlternateContent>
  <p:timing>
    <p:tnLst>
      <p:par>
        <p:cTn id="1" dur="indefinite" restart="never" nodeType="tmRoot"/>
      </p:par>
    </p:tnLst>
  </p:timing>
</p:sld>
</file>

<file path=ppt/theme/theme1.xml><?xml version="1.0" encoding="utf-8"?>
<a:theme xmlns:a="http://schemas.openxmlformats.org/drawingml/2006/main" name="Armenia y Georgia  Perlas del Cáucaso">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Armenia y Georgia  Perlas del Cáucaso</Template>
  <TotalTime>42</TotalTime>
  <Words>146</Words>
  <Application>Microsoft Office PowerPoint</Application>
  <PresentationFormat>Personalizado</PresentationFormat>
  <Paragraphs>17</Paragraphs>
  <Slides>66</Slides>
  <Notes>0</Notes>
  <HiddenSlides>0</HiddenSlides>
  <MMClips>0</MMClips>
  <ScaleCrop>false</ScaleCrop>
  <HeadingPairs>
    <vt:vector size="4" baseType="variant">
      <vt:variant>
        <vt:lpstr>Tema</vt:lpstr>
      </vt:variant>
      <vt:variant>
        <vt:i4>2</vt:i4>
      </vt:variant>
      <vt:variant>
        <vt:lpstr>Títulos de diapositiva</vt:lpstr>
      </vt:variant>
      <vt:variant>
        <vt:i4>66</vt:i4>
      </vt:variant>
    </vt:vector>
  </HeadingPairs>
  <TitlesOfParts>
    <vt:vector size="68" baseType="lpstr">
      <vt:lpstr>Armenia y Georgia  Perlas del Cáucaso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14</cp:revision>
  <dcterms:created xsi:type="dcterms:W3CDTF">2020-06-07T18:02:51Z</dcterms:created>
  <dcterms:modified xsi:type="dcterms:W3CDTF">2020-06-07T18:45:50Z</dcterms:modified>
</cp:coreProperties>
</file>