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2"/>
  </p:notesMasterIdLst>
  <p:sldIdLst>
    <p:sldId id="256" r:id="rId3"/>
    <p:sldId id="387" r:id="rId4"/>
    <p:sldId id="322" r:id="rId5"/>
    <p:sldId id="325" r:id="rId6"/>
    <p:sldId id="324" r:id="rId7"/>
    <p:sldId id="326" r:id="rId8"/>
    <p:sldId id="327" r:id="rId9"/>
    <p:sldId id="328" r:id="rId10"/>
    <p:sldId id="329" r:id="rId11"/>
    <p:sldId id="330" r:id="rId12"/>
    <p:sldId id="331" r:id="rId13"/>
    <p:sldId id="332" r:id="rId14"/>
    <p:sldId id="333" r:id="rId15"/>
    <p:sldId id="334" r:id="rId16"/>
    <p:sldId id="335" r:id="rId17"/>
    <p:sldId id="336" r:id="rId18"/>
    <p:sldId id="337" r:id="rId19"/>
    <p:sldId id="338" r:id="rId20"/>
    <p:sldId id="340" r:id="rId21"/>
    <p:sldId id="341" r:id="rId22"/>
    <p:sldId id="339" r:id="rId23"/>
    <p:sldId id="342" r:id="rId24"/>
    <p:sldId id="343" r:id="rId25"/>
    <p:sldId id="344" r:id="rId26"/>
    <p:sldId id="345" r:id="rId27"/>
    <p:sldId id="346" r:id="rId28"/>
    <p:sldId id="347" r:id="rId29"/>
    <p:sldId id="348" r:id="rId30"/>
    <p:sldId id="349" r:id="rId31"/>
    <p:sldId id="350" r:id="rId32"/>
    <p:sldId id="351" r:id="rId33"/>
    <p:sldId id="352" r:id="rId34"/>
    <p:sldId id="353" r:id="rId35"/>
    <p:sldId id="354" r:id="rId36"/>
    <p:sldId id="355" r:id="rId37"/>
    <p:sldId id="356" r:id="rId38"/>
    <p:sldId id="357" r:id="rId39"/>
    <p:sldId id="358" r:id="rId40"/>
    <p:sldId id="359" r:id="rId41"/>
    <p:sldId id="360" r:id="rId42"/>
    <p:sldId id="361" r:id="rId43"/>
    <p:sldId id="362" r:id="rId44"/>
    <p:sldId id="363" r:id="rId45"/>
    <p:sldId id="364" r:id="rId46"/>
    <p:sldId id="365" r:id="rId47"/>
    <p:sldId id="366" r:id="rId48"/>
    <p:sldId id="367" r:id="rId49"/>
    <p:sldId id="369" r:id="rId50"/>
    <p:sldId id="368" r:id="rId51"/>
    <p:sldId id="370" r:id="rId52"/>
    <p:sldId id="371" r:id="rId53"/>
    <p:sldId id="372" r:id="rId54"/>
    <p:sldId id="373" r:id="rId55"/>
    <p:sldId id="374" r:id="rId56"/>
    <p:sldId id="377" r:id="rId57"/>
    <p:sldId id="375" r:id="rId58"/>
    <p:sldId id="376" r:id="rId59"/>
    <p:sldId id="378" r:id="rId60"/>
    <p:sldId id="379" r:id="rId61"/>
    <p:sldId id="380" r:id="rId62"/>
    <p:sldId id="381" r:id="rId63"/>
    <p:sldId id="382" r:id="rId64"/>
    <p:sldId id="388" r:id="rId65"/>
    <p:sldId id="383" r:id="rId66"/>
    <p:sldId id="384" r:id="rId67"/>
    <p:sldId id="385" r:id="rId68"/>
    <p:sldId id="386" r:id="rId69"/>
    <p:sldId id="321" r:id="rId70"/>
    <p:sldId id="389" r:id="rId71"/>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BwrzYH0UsXdtKxemuU1WjA==" hashData="/8ki00NHXgcjaNIz57gsSNt0iZs="/>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47E"/>
    <a:srgbClr val="996633"/>
    <a:srgbClr val="AC5208"/>
    <a:srgbClr val="97A420"/>
    <a:srgbClr val="FF9900"/>
    <a:srgbClr val="FFFF00"/>
    <a:srgbClr val="00FF00"/>
    <a:srgbClr val="C2D3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042" autoAdjust="0"/>
    <p:restoredTop sz="94660"/>
  </p:normalViewPr>
  <p:slideViewPr>
    <p:cSldViewPr>
      <p:cViewPr>
        <p:scale>
          <a:sx n="60" d="100"/>
          <a:sy n="60" d="100"/>
        </p:scale>
        <p:origin x="638" y="480"/>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EB06CA03-D48D-425E-9DF5-53B2E816D376}" type="datetimeFigureOut">
              <a:rPr lang="es-ES"/>
              <a:pPr/>
              <a:t>15/06/2023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54EDFCCC-3E3A-4C54-8172-EEB232B69A3D}"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4755" name="2 Marcador de notas"/>
          <p:cNvSpPr>
            <a:spLocks noGrp="1"/>
          </p:cNvSpPr>
          <p:nvPr>
            <p:ph type="body" idx="1"/>
          </p:nvPr>
        </p:nvSpPr>
        <p:spPr bwMode="auto">
          <a:noFill/>
        </p:spPr>
        <p:txBody>
          <a:bodyPr/>
          <a:lstStyle/>
          <a:p>
            <a:pPr eaLnBrk="1" hangingPunct="1">
              <a:spcBef>
                <a:spcPct val="0"/>
              </a:spcBef>
            </a:pPr>
            <a:endParaRPr lang="es-ES" altLang="es-ES" smtClean="0"/>
          </a:p>
        </p:txBody>
      </p:sp>
      <p:sp>
        <p:nvSpPr>
          <p:cNvPr id="74756" name="3 Marcador de número de diapositiva"/>
          <p:cNvSpPr>
            <a:spLocks noGrp="1"/>
          </p:cNvSpPr>
          <p:nvPr>
            <p:ph type="sldNum" sz="quarter" idx="5"/>
          </p:nvPr>
        </p:nvSpPr>
        <p:spPr bwMode="auto">
          <a:noFill/>
          <a:ln>
            <a:miter lim="800000"/>
            <a:headEnd/>
            <a:tailEnd/>
          </a:ln>
        </p:spPr>
        <p:txBody>
          <a:bodyPr/>
          <a:lstStyle/>
          <a:p>
            <a:fld id="{3461AD86-D043-4541-9F75-EB5388727D16}" type="slidenum">
              <a:rPr lang="es-ES" altLang="es-ES"/>
              <a:pPr/>
              <a:t>42</a:t>
            </a:fld>
            <a:endParaRPr lang="es-ES" alt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5779" name="2 Marcador de notas"/>
          <p:cNvSpPr>
            <a:spLocks noGrp="1"/>
          </p:cNvSpPr>
          <p:nvPr>
            <p:ph type="body" idx="1"/>
          </p:nvPr>
        </p:nvSpPr>
        <p:spPr bwMode="auto">
          <a:noFill/>
        </p:spPr>
        <p:txBody>
          <a:bodyPr/>
          <a:lstStyle/>
          <a:p>
            <a:pPr eaLnBrk="1" hangingPunct="1">
              <a:spcBef>
                <a:spcPct val="0"/>
              </a:spcBef>
            </a:pPr>
            <a:endParaRPr lang="es-ES" altLang="es-ES" smtClean="0"/>
          </a:p>
        </p:txBody>
      </p:sp>
      <p:sp>
        <p:nvSpPr>
          <p:cNvPr id="75780" name="3 Marcador de número de diapositiva"/>
          <p:cNvSpPr>
            <a:spLocks noGrp="1"/>
          </p:cNvSpPr>
          <p:nvPr>
            <p:ph type="sldNum" sz="quarter" idx="5"/>
          </p:nvPr>
        </p:nvSpPr>
        <p:spPr bwMode="auto">
          <a:noFill/>
          <a:ln>
            <a:miter lim="800000"/>
            <a:headEnd/>
            <a:tailEnd/>
          </a:ln>
        </p:spPr>
        <p:txBody>
          <a:bodyPr/>
          <a:lstStyle/>
          <a:p>
            <a:fld id="{3F03691A-A912-4197-A1C8-587EB7D92822}" type="slidenum">
              <a:rPr lang="es-ES" altLang="es-ES"/>
              <a:pPr/>
              <a:t>47</a:t>
            </a:fld>
            <a:endParaRPr lang="es-ES" alt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6803" name="2 Marcador de notas"/>
          <p:cNvSpPr>
            <a:spLocks noGrp="1"/>
          </p:cNvSpPr>
          <p:nvPr>
            <p:ph type="body" idx="1"/>
          </p:nvPr>
        </p:nvSpPr>
        <p:spPr bwMode="auto">
          <a:noFill/>
        </p:spPr>
        <p:txBody>
          <a:bodyPr/>
          <a:lstStyle/>
          <a:p>
            <a:endParaRPr lang="es-ES" altLang="es-ES" smtClean="0"/>
          </a:p>
        </p:txBody>
      </p:sp>
      <p:sp>
        <p:nvSpPr>
          <p:cNvPr id="76804" name="3 Marcador de número de diapositiva"/>
          <p:cNvSpPr>
            <a:spLocks noGrp="1"/>
          </p:cNvSpPr>
          <p:nvPr>
            <p:ph type="sldNum" sz="quarter" idx="5"/>
          </p:nvPr>
        </p:nvSpPr>
        <p:spPr bwMode="auto">
          <a:noFill/>
          <a:ln>
            <a:miter lim="800000"/>
            <a:headEnd/>
            <a:tailEnd/>
          </a:ln>
        </p:spPr>
        <p:txBody>
          <a:bodyPr/>
          <a:lstStyle/>
          <a:p>
            <a:fld id="{6B54A051-194D-4303-9645-A66835182422}" type="slidenum">
              <a:rPr lang="es-ES" altLang="es-ES"/>
              <a:pPr/>
              <a:t>53</a:t>
            </a:fld>
            <a:endParaRPr lang="es-ES" alt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4D3BAC06-B64F-4F2B-A9B9-A0B923F6078D}" type="datetimeFigureOut">
              <a:rPr lang="es-ES"/>
              <a:pPr/>
              <a:t>15/06/2023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CC28353-87D7-48C9-A1CE-8BAF41B377AF}" type="slidenum">
              <a:rPr lang="es-ES"/>
              <a:pPr/>
              <a:t>‹Nº›</a:t>
            </a:fld>
            <a:endParaRPr lang="es-ES"/>
          </a:p>
        </p:txBody>
      </p:sp>
    </p:spTree>
  </p:cSld>
  <p:clrMapOvr>
    <a:masterClrMapping/>
  </p:clrMapOvr>
  <p:transition spd="med" advTm="15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62651312-C87A-4743-BAF8-2430859F5595}" type="datetimeFigureOut">
              <a:rPr lang="es-ES"/>
              <a:pPr/>
              <a:t>15/06/2023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B5BE138-540D-4B62-B5A5-9A3E6A036A2F}" type="slidenum">
              <a:rPr lang="es-ES"/>
              <a:pPr/>
              <a:t>‹Nº›</a:t>
            </a:fld>
            <a:endParaRPr lang="es-ES"/>
          </a:p>
        </p:txBody>
      </p:sp>
    </p:spTree>
  </p:cSld>
  <p:clrMapOvr>
    <a:masterClrMapping/>
  </p:clrMapOvr>
  <p:transition spd="med" advTm="15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07FD4E26-262B-433B-AA23-91B3F5247558}" type="datetimeFigureOut">
              <a:rPr lang="es-ES"/>
              <a:pPr/>
              <a:t>15/06/2023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D3F612F-3979-4136-9D74-775A6C23D289}" type="slidenum">
              <a:rPr lang="es-ES"/>
              <a:pPr/>
              <a:t>‹Nº›</a:t>
            </a:fld>
            <a:endParaRPr lang="es-ES"/>
          </a:p>
        </p:txBody>
      </p:sp>
    </p:spTree>
  </p:cSld>
  <p:clrMapOvr>
    <a:masterClrMapping/>
  </p:clrMapOvr>
  <p:transition spd="med" advTm="15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CBA295E2-3E40-436E-84AF-01E5B9F6F463}" type="datetimeFigureOut">
              <a:rPr lang="es-ES"/>
              <a:pPr/>
              <a:t>15/06/2023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A93A8A2D-B8B5-41E9-9293-0C8A0B2CA696}" type="slidenum">
              <a:rPr lang="es-ES"/>
              <a:pPr/>
              <a:t>‹Nº›</a:t>
            </a:fld>
            <a:endParaRPr lang="es-ES"/>
          </a:p>
        </p:txBody>
      </p:sp>
    </p:spTree>
  </p:cSld>
  <p:clrMapOvr>
    <a:masterClrMapping/>
  </p:clrMapOvr>
  <p:transition spd="med" advTm="15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C747D080-0813-400D-AD64-616B0103E482}" type="datetimeFigureOut">
              <a:rPr lang="es-ES"/>
              <a:pPr/>
              <a:t>15/06/2023</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2EF9B3BC-2E18-48C3-BBF9-8FAFEA306F29}" type="slidenum">
              <a:rPr lang="es-ES"/>
              <a:pPr/>
              <a:t>‹Nº›</a:t>
            </a:fld>
            <a:endParaRPr lang="es-ES"/>
          </a:p>
        </p:txBody>
      </p:sp>
    </p:spTree>
  </p:cSld>
  <p:clrMapOvr>
    <a:masterClrMapping/>
  </p:clrMapOvr>
  <p:transition spd="med" advTm="15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20FD0A97-5054-49E7-B57D-CE36925D8542}" type="datetimeFigureOut">
              <a:rPr lang="es-ES"/>
              <a:pPr/>
              <a:t>15/06/2023</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A2B4FD97-818A-4916-9274-D0958FE1B392}" type="slidenum">
              <a:rPr lang="es-ES"/>
              <a:pPr/>
              <a:t>‹Nº›</a:t>
            </a:fld>
            <a:endParaRPr lang="es-ES"/>
          </a:p>
        </p:txBody>
      </p:sp>
    </p:spTree>
  </p:cSld>
  <p:clrMapOvr>
    <a:masterClrMapping/>
  </p:clrMapOvr>
  <p:transition spd="med" advTm="15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1F166664-FDE9-4ACC-94D9-E6F8601009EE}" type="datetimeFigureOut">
              <a:rPr lang="es-ES"/>
              <a:pPr/>
              <a:t>15/06/2023</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8F8D895B-DAB3-459D-894D-4CDD284E85C0}" type="slidenum">
              <a:rPr lang="es-ES"/>
              <a:pPr/>
              <a:t>‹Nº›</a:t>
            </a:fld>
            <a:endParaRPr lang="es-ES"/>
          </a:p>
        </p:txBody>
      </p:sp>
    </p:spTree>
  </p:cSld>
  <p:clrMapOvr>
    <a:masterClrMapping/>
  </p:clrMapOvr>
  <p:transition spd="med" advTm="15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FC3968F5-34D4-4FE8-B688-85CAFCDA3DC1}" type="datetimeFigureOut">
              <a:rPr lang="es-ES"/>
              <a:pPr/>
              <a:t>15/06/2023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8CA07C31-9ABA-4CA4-9B81-D2B59F47B6F6}" type="slidenum">
              <a:rPr lang="es-ES"/>
              <a:pPr/>
              <a:t>‹Nº›</a:t>
            </a:fld>
            <a:endParaRPr lang="es-ES"/>
          </a:p>
        </p:txBody>
      </p:sp>
    </p:spTree>
  </p:cSld>
  <p:clrMapOvr>
    <a:masterClrMapping/>
  </p:clrMapOvr>
  <p:transition spd="med" advTm="15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430EED9A-EF63-4AF0-8BAC-FEDBA8A81280}" type="datetimeFigureOut">
              <a:rPr lang="es-ES"/>
              <a:pPr/>
              <a:t>15/06/2023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19BEA26B-7E6B-41BE-8CE2-2694BD2933F2}" type="slidenum">
              <a:rPr lang="es-ES"/>
              <a:pPr/>
              <a:t>‹Nº›</a:t>
            </a:fld>
            <a:endParaRPr lang="es-ES"/>
          </a:p>
        </p:txBody>
      </p:sp>
    </p:spTree>
  </p:cSld>
  <p:clrMapOvr>
    <a:masterClrMapping/>
  </p:clrMapOvr>
  <p:transition spd="med" advTm="15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E6C1BD9A-2655-4588-9952-D9201DD1A132}" type="datetimeFigureOut">
              <a:rPr lang="es-ES"/>
              <a:pPr/>
              <a:t>15/06/2023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5B2E8D5-BE0B-4897-B6B6-12127714A6E7}" type="slidenum">
              <a:rPr lang="es-ES"/>
              <a:pPr/>
              <a:t>‹Nº›</a:t>
            </a:fld>
            <a:endParaRPr lang="es-ES"/>
          </a:p>
        </p:txBody>
      </p:sp>
    </p:spTree>
  </p:cSld>
  <p:clrMapOvr>
    <a:masterClrMapping/>
  </p:clrMapOvr>
  <p:transition spd="med" advTm="15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B4ACD4BE-567F-4C9D-9E78-177460D55650}" type="datetimeFigureOut">
              <a:rPr lang="es-ES"/>
              <a:pPr/>
              <a:t>15/06/2023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B131719-0565-45EC-8C0B-02B807CEC744}" type="slidenum">
              <a:rPr lang="es-ES"/>
              <a:pPr/>
              <a:t>‹Nº›</a:t>
            </a:fld>
            <a:endParaRPr lang="es-ES"/>
          </a:p>
        </p:txBody>
      </p:sp>
    </p:spTree>
  </p:cSld>
  <p:clrMapOvr>
    <a:masterClrMapping/>
  </p:clrMapOvr>
  <p:transition spd="med" advTm="15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4DA34577-CAE1-46D3-AB4A-75C0CEEB6755}" type="datetimeFigureOut">
              <a:rPr lang="es-ES"/>
              <a:pPr/>
              <a:t>15/06/2023</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5874F213-2F1F-40C6-A71A-60F53B629B7E}"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15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audio" Target="../media/audio2.bin"/><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1.xml"/><Relationship Id="rId4" Type="http://schemas.openxmlformats.org/officeDocument/2006/relationships/image" Target="../media/image67.jpeg"/></Relationships>
</file>

<file path=ppt/slides/_rels/slide6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1.xml"/><Relationship Id="rId5" Type="http://schemas.openxmlformats.org/officeDocument/2006/relationships/image" Target="../media/image73.jpeg"/><Relationship Id="rId4" Type="http://schemas.openxmlformats.org/officeDocument/2006/relationships/image" Target="../media/image28.jpeg"/></Relationships>
</file>

<file path=ppt/slides/_rels/slide67.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hyperlink" Target="https://vk.com/mispps" TargetMode="External"/><Relationship Id="rId3" Type="http://schemas.openxmlformats.org/officeDocument/2006/relationships/image" Target="../media/image76.png"/><Relationship Id="rId7" Type="http://schemas.openxmlformats.org/officeDocument/2006/relationships/hyperlink" Target="https://www.facebook.com/mispps" TargetMode="External"/><Relationship Id="rId12" Type="http://schemas.openxmlformats.org/officeDocument/2006/relationships/image" Target="../media/image8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8.png"/><Relationship Id="rId11" Type="http://schemas.openxmlformats.org/officeDocument/2006/relationships/hyperlink" Target="https://plus.google.com/+Mispps/" TargetMode="External"/><Relationship Id="rId5" Type="http://schemas.openxmlformats.org/officeDocument/2006/relationships/image" Target="../media/image77.png"/><Relationship Id="rId10" Type="http://schemas.openxmlformats.org/officeDocument/2006/relationships/image" Target="../media/image8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WordArt 3"/>
          <p:cNvSpPr>
            <a:spLocks noChangeArrowheads="1" noChangeShapeType="1" noTextEdit="1"/>
          </p:cNvSpPr>
          <p:nvPr/>
        </p:nvSpPr>
        <p:spPr bwMode="auto">
          <a:xfrm>
            <a:off x="899592" y="121196"/>
            <a:ext cx="7299325" cy="1067593"/>
          </a:xfrm>
          <a:prstGeom prst="rect">
            <a:avLst/>
          </a:prstGeom>
        </p:spPr>
        <p:txBody>
          <a:bodyPr wrap="none" fromWordArt="1">
            <a:prstTxWarp prst="textTriangle">
              <a:avLst>
                <a:gd name="adj" fmla="val 51056"/>
              </a:avLst>
            </a:prstTxWarp>
            <a:scene3d>
              <a:camera prst="perspectiveRelaxedModerately"/>
              <a:lightRig rig="legacyNormal3" dir="t"/>
            </a:scene3d>
            <a:sp3d extrusionH="887400" prstMaterial="legacyMatte">
              <a:bevelT h="25400" prst="softRound"/>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Arenas de San Pedro y Cuevas del Águila  </a:t>
            </a:r>
          </a:p>
        </p:txBody>
      </p:sp>
      <p:sp>
        <p:nvSpPr>
          <p:cNvPr id="72708" name="WordArt 4"/>
          <p:cNvSpPr>
            <a:spLocks noChangeArrowheads="1" noChangeShapeType="1" noTextEdit="1"/>
          </p:cNvSpPr>
          <p:nvPr/>
        </p:nvSpPr>
        <p:spPr bwMode="auto">
          <a:xfrm>
            <a:off x="539552" y="1417340"/>
            <a:ext cx="7902575" cy="720990"/>
          </a:xfrm>
          <a:prstGeom prst="rect">
            <a:avLst/>
          </a:prstGeom>
        </p:spPr>
        <p:txBody>
          <a:bodyPr wrap="none" fromWordArt="1">
            <a:prstTxWarp prst="textInflate">
              <a:avLst>
                <a:gd name="adj" fmla="val 21431"/>
              </a:avLst>
            </a:prstTxWarp>
            <a:scene3d>
              <a:camera prst="perspectiveRelaxedModerately"/>
              <a:lightRig rig="threePt" dir="t"/>
            </a:scene3d>
            <a:sp3d extrusionH="57150">
              <a:bevelT w="82550" h="38100" prst="coolSlant"/>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Fotografía y textos de Internet </a:t>
            </a:r>
          </a:p>
        </p:txBody>
      </p:sp>
      <p:sp>
        <p:nvSpPr>
          <p:cNvPr id="72709" name="WordArt 5"/>
          <p:cNvSpPr>
            <a:spLocks noChangeArrowheads="1" noChangeShapeType="1" noTextEdit="1"/>
          </p:cNvSpPr>
          <p:nvPr/>
        </p:nvSpPr>
        <p:spPr bwMode="auto">
          <a:xfrm>
            <a:off x="1115616" y="2569468"/>
            <a:ext cx="6913563" cy="648072"/>
          </a:xfrm>
          <a:prstGeom prst="rect">
            <a:avLst/>
          </a:prstGeom>
        </p:spPr>
        <p:txBody>
          <a:bodyPr wrap="none" fromWordArt="1">
            <a:prstTxWarp prst="textFadeUp">
              <a:avLst>
                <a:gd name="adj" fmla="val 6796"/>
              </a:avLst>
            </a:prstTxWarp>
            <a:scene3d>
              <a:camera prst="perspectiveRelaxedModerately"/>
              <a:lightRig rig="threePt" dir="t"/>
            </a:scene3d>
            <a:sp3d extrusionH="57150">
              <a:bevelT w="82550" h="38100" prst="coolSlant"/>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Creado y Diseñado por: </a:t>
            </a:r>
          </a:p>
        </p:txBody>
      </p:sp>
      <p:sp>
        <p:nvSpPr>
          <p:cNvPr id="72710" name="WordArt 6"/>
          <p:cNvSpPr>
            <a:spLocks noChangeArrowheads="1" noChangeShapeType="1" noTextEdit="1"/>
          </p:cNvSpPr>
          <p:nvPr/>
        </p:nvSpPr>
        <p:spPr bwMode="auto">
          <a:xfrm>
            <a:off x="1331640" y="3649588"/>
            <a:ext cx="6623324" cy="713574"/>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00FF00"/>
                    </a:gs>
                    <a:gs pos="100000">
                      <a:srgbClr val="008000"/>
                    </a:gs>
                  </a:gsLst>
                  <a:path path="rect">
                    <a:fillToRect l="50000" t="50000" r="50000" b="50000"/>
                  </a:path>
                </a:gradFill>
                <a:effectLst>
                  <a:prstShdw prst="shdw17" dist="17961" dir="2700000">
                    <a:srgbClr val="009900"/>
                  </a:prstShdw>
                </a:effectLst>
                <a:latin typeface="High Tower Text"/>
              </a:rPr>
              <a:t> V I C E N T E  G A R C Í A </a:t>
            </a:r>
          </a:p>
        </p:txBody>
      </p:sp>
      <p:sp>
        <p:nvSpPr>
          <p:cNvPr id="72712" name="WordArt 8"/>
          <p:cNvSpPr>
            <a:spLocks noChangeArrowheads="1" noChangeShapeType="1" noTextEdit="1"/>
          </p:cNvSpPr>
          <p:nvPr/>
        </p:nvSpPr>
        <p:spPr bwMode="auto">
          <a:xfrm>
            <a:off x="2627784" y="4657700"/>
            <a:ext cx="3744912" cy="69010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82550" h="38100" prst="coolSlant"/>
            </a:sp3d>
          </a:bodyPr>
          <a:lstStyle/>
          <a:p>
            <a:pPr algn="ctr">
              <a:defRPr/>
            </a:pPr>
            <a:r>
              <a:rPr lang="es-ES" sz="3600" kern="10" dirty="0">
                <a:ln w="9525">
                  <a:noFill/>
                  <a:round/>
                  <a:headEnd/>
                  <a:tailEnd/>
                </a:ln>
                <a:solidFill>
                  <a:srgbClr val="FFFFFF"/>
                </a:solidFill>
                <a:effectLst>
                  <a:prstShdw prst="shdw17" dist="17961" dir="2700000">
                    <a:srgbClr val="999999"/>
                  </a:prstShdw>
                </a:effectLst>
                <a:latin typeface="Arabic Typesetting"/>
                <a:cs typeface="Arabic Typesetting"/>
              </a:rPr>
              <a:t> </a:t>
            </a:r>
            <a:r>
              <a:rPr lang="es-ES" sz="3600" kern="10" dirty="0" smtClean="0">
                <a:ln w="9525">
                  <a:noFill/>
                  <a:round/>
                  <a:headEnd/>
                  <a:tailEnd/>
                </a:ln>
                <a:solidFill>
                  <a:srgbClr val="FFFFFF"/>
                </a:solidFill>
                <a:effectLst>
                  <a:prstShdw prst="shdw17" dist="17961" dir="2700000">
                    <a:srgbClr val="999999"/>
                  </a:prstShdw>
                </a:effectLst>
                <a:latin typeface="Arabic Typesetting"/>
                <a:cs typeface="Arabic Typesetting"/>
              </a:rPr>
              <a:t> Automático </a:t>
            </a:r>
            <a:endParaRPr lang="es-ES" sz="3600" kern="10" dirty="0">
              <a:ln w="9525">
                <a:noFill/>
                <a:round/>
                <a:headEnd/>
                <a:tailEnd/>
              </a:ln>
              <a:solidFill>
                <a:srgbClr val="FFFFFF"/>
              </a:solidFill>
              <a:effectLst>
                <a:prstShdw prst="shdw17" dist="17961" dir="2700000">
                  <a:srgbClr val="999999"/>
                </a:prstShdw>
              </a:effectLst>
              <a:latin typeface="Arabic Typesetting"/>
              <a:cs typeface="Arabic Typesetting"/>
            </a:endParaRPr>
          </a:p>
        </p:txBody>
      </p:sp>
    </p:spTree>
  </p:cSld>
  <p:clrMapOvr>
    <a:masterClrMapping/>
  </p:clrMapOvr>
  <mc:AlternateContent xmlns:mc="http://schemas.openxmlformats.org/markup-compatibility/2006">
    <mc:Choice xmlns:p14="http://schemas.microsoft.com/office/powerpoint/2010/main" Requires="p14">
      <p:transition spd="slow" p14:dur="2000" advTm="15000">
        <p:split orient="vert"/>
      </p:transition>
    </mc:Choice>
    <mc:Fallback>
      <p:transition spd="slow" advTm="15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72707"/>
                                        </p:tgtEl>
                                        <p:attrNameLst>
                                          <p:attrName>style.visibility</p:attrName>
                                        </p:attrNameLst>
                                      </p:cBhvr>
                                      <p:to>
                                        <p:strVal val="visible"/>
                                      </p:to>
                                    </p:set>
                                    <p:anim calcmode="lin" valueType="num">
                                      <p:cBhvr>
                                        <p:cTn id="7" dur="2000" fill="hold"/>
                                        <p:tgtEl>
                                          <p:spTgt spid="72707"/>
                                        </p:tgtEl>
                                        <p:attrNameLst>
                                          <p:attrName>ppt_w</p:attrName>
                                        </p:attrNameLst>
                                      </p:cBhvr>
                                      <p:tavLst>
                                        <p:tav tm="0">
                                          <p:val>
                                            <p:strVal val="4*#ppt_w"/>
                                          </p:val>
                                        </p:tav>
                                        <p:tav tm="100000">
                                          <p:val>
                                            <p:strVal val="#ppt_w"/>
                                          </p:val>
                                        </p:tav>
                                      </p:tavLst>
                                    </p:anim>
                                    <p:anim calcmode="lin" valueType="num">
                                      <p:cBhvr>
                                        <p:cTn id="8" dur="2000" fill="hold"/>
                                        <p:tgtEl>
                                          <p:spTgt spid="72707"/>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72708"/>
                                        </p:tgtEl>
                                        <p:attrNameLst>
                                          <p:attrName>style.visibility</p:attrName>
                                        </p:attrNameLst>
                                      </p:cBhvr>
                                      <p:to>
                                        <p:strVal val="visible"/>
                                      </p:to>
                                    </p:set>
                                    <p:anim calcmode="lin" valueType="num">
                                      <p:cBhvr>
                                        <p:cTn id="12" dur="2000" fill="hold"/>
                                        <p:tgtEl>
                                          <p:spTgt spid="72708"/>
                                        </p:tgtEl>
                                        <p:attrNameLst>
                                          <p:attrName>ppt_w</p:attrName>
                                        </p:attrNameLst>
                                      </p:cBhvr>
                                      <p:tavLst>
                                        <p:tav tm="0">
                                          <p:val>
                                            <p:strVal val="#ppt_w*0.70"/>
                                          </p:val>
                                        </p:tav>
                                        <p:tav tm="100000">
                                          <p:val>
                                            <p:strVal val="#ppt_w"/>
                                          </p:val>
                                        </p:tav>
                                      </p:tavLst>
                                    </p:anim>
                                    <p:anim calcmode="lin" valueType="num">
                                      <p:cBhvr>
                                        <p:cTn id="13" dur="2000" fill="hold"/>
                                        <p:tgtEl>
                                          <p:spTgt spid="72708"/>
                                        </p:tgtEl>
                                        <p:attrNameLst>
                                          <p:attrName>ppt_h</p:attrName>
                                        </p:attrNameLst>
                                      </p:cBhvr>
                                      <p:tavLst>
                                        <p:tav tm="0">
                                          <p:val>
                                            <p:strVal val="#ppt_h"/>
                                          </p:val>
                                        </p:tav>
                                        <p:tav tm="100000">
                                          <p:val>
                                            <p:strVal val="#ppt_h"/>
                                          </p:val>
                                        </p:tav>
                                      </p:tavLst>
                                    </p:anim>
                                    <p:animEffect transition="in" filter="fade">
                                      <p:cBhvr>
                                        <p:cTn id="14" dur="2000"/>
                                        <p:tgtEl>
                                          <p:spTgt spid="72708"/>
                                        </p:tgtEl>
                                      </p:cBhvr>
                                    </p:animEffect>
                                  </p:childTnLst>
                                </p:cTn>
                              </p:par>
                            </p:childTnLst>
                          </p:cTn>
                        </p:par>
                        <p:par>
                          <p:cTn id="15" fill="hold" nodeType="afterGroup">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72709"/>
                                        </p:tgtEl>
                                        <p:attrNameLst>
                                          <p:attrName>style.visibility</p:attrName>
                                        </p:attrNameLst>
                                      </p:cBhvr>
                                      <p:to>
                                        <p:strVal val="visible"/>
                                      </p:to>
                                    </p:set>
                                    <p:animEffect transition="in" filter="fade">
                                      <p:cBhvr>
                                        <p:cTn id="18" dur="2000"/>
                                        <p:tgtEl>
                                          <p:spTgt spid="72709"/>
                                        </p:tgtEl>
                                      </p:cBhvr>
                                    </p:animEffect>
                                    <p:anim calcmode="lin" valueType="num">
                                      <p:cBhvr>
                                        <p:cTn id="19" dur="2000" fill="hold"/>
                                        <p:tgtEl>
                                          <p:spTgt spid="72709"/>
                                        </p:tgtEl>
                                        <p:attrNameLst>
                                          <p:attrName>ppt_x</p:attrName>
                                        </p:attrNameLst>
                                      </p:cBhvr>
                                      <p:tavLst>
                                        <p:tav tm="0">
                                          <p:val>
                                            <p:strVal val="#ppt_x"/>
                                          </p:val>
                                        </p:tav>
                                        <p:tav tm="100000">
                                          <p:val>
                                            <p:strVal val="#ppt_x"/>
                                          </p:val>
                                        </p:tav>
                                      </p:tavLst>
                                    </p:anim>
                                    <p:anim calcmode="lin" valueType="num">
                                      <p:cBhvr>
                                        <p:cTn id="20" dur="2000" fill="hold"/>
                                        <p:tgtEl>
                                          <p:spTgt spid="72709"/>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23" presetClass="entr" presetSubtype="16" fill="hold" nodeType="afterEffect">
                                  <p:stCondLst>
                                    <p:cond delay="500"/>
                                  </p:stCondLst>
                                  <p:childTnLst>
                                    <p:set>
                                      <p:cBhvr>
                                        <p:cTn id="23" dur="1" fill="hold">
                                          <p:stCondLst>
                                            <p:cond delay="0"/>
                                          </p:stCondLst>
                                        </p:cTn>
                                        <p:tgtEl>
                                          <p:spTgt spid="72710"/>
                                        </p:tgtEl>
                                        <p:attrNameLst>
                                          <p:attrName>style.visibility</p:attrName>
                                        </p:attrNameLst>
                                      </p:cBhvr>
                                      <p:to>
                                        <p:strVal val="visible"/>
                                      </p:to>
                                    </p:set>
                                    <p:anim calcmode="lin" valueType="num">
                                      <p:cBhvr>
                                        <p:cTn id="24" dur="2000" fill="hold"/>
                                        <p:tgtEl>
                                          <p:spTgt spid="72710"/>
                                        </p:tgtEl>
                                        <p:attrNameLst>
                                          <p:attrName>ppt_w</p:attrName>
                                        </p:attrNameLst>
                                      </p:cBhvr>
                                      <p:tavLst>
                                        <p:tav tm="0">
                                          <p:val>
                                            <p:fltVal val="0"/>
                                          </p:val>
                                        </p:tav>
                                        <p:tav tm="100000">
                                          <p:val>
                                            <p:strVal val="#ppt_w"/>
                                          </p:val>
                                        </p:tav>
                                      </p:tavLst>
                                    </p:anim>
                                    <p:anim calcmode="lin" valueType="num">
                                      <p:cBhvr>
                                        <p:cTn id="25" dur="2000" fill="hold"/>
                                        <p:tgtEl>
                                          <p:spTgt spid="72710"/>
                                        </p:tgtEl>
                                        <p:attrNameLst>
                                          <p:attrName>ppt_h</p:attrName>
                                        </p:attrNameLst>
                                      </p:cBhvr>
                                      <p:tavLst>
                                        <p:tav tm="0">
                                          <p:val>
                                            <p:fltVal val="0"/>
                                          </p:val>
                                        </p:tav>
                                        <p:tav tm="100000">
                                          <p:val>
                                            <p:strVal val="#ppt_h"/>
                                          </p:val>
                                        </p:tav>
                                      </p:tavLst>
                                    </p:anim>
                                  </p:childTnLst>
                                </p:cTn>
                              </p:par>
                            </p:childTnLst>
                          </p:cTn>
                        </p:par>
                        <p:par>
                          <p:cTn id="26" fill="hold" nodeType="afterGroup">
                            <p:stCondLst>
                              <p:cond delay="9500"/>
                            </p:stCondLst>
                            <p:childTnLst>
                              <p:par>
                                <p:cTn id="27" presetID="23" presetClass="entr" presetSubtype="16" repeatCount="3000" fill="hold" nodeType="afterEffect">
                                  <p:stCondLst>
                                    <p:cond delay="500"/>
                                  </p:stCondLst>
                                  <p:childTnLst>
                                    <p:set>
                                      <p:cBhvr>
                                        <p:cTn id="28" dur="1" fill="hold">
                                          <p:stCondLst>
                                            <p:cond delay="0"/>
                                          </p:stCondLst>
                                        </p:cTn>
                                        <p:tgtEl>
                                          <p:spTgt spid="72712"/>
                                        </p:tgtEl>
                                        <p:attrNameLst>
                                          <p:attrName>style.visibility</p:attrName>
                                        </p:attrNameLst>
                                      </p:cBhvr>
                                      <p:to>
                                        <p:strVal val="visible"/>
                                      </p:to>
                                    </p:set>
                                    <p:anim calcmode="lin" valueType="num">
                                      <p:cBhvr>
                                        <p:cTn id="29" dur="1000" fill="hold"/>
                                        <p:tgtEl>
                                          <p:spTgt spid="72712"/>
                                        </p:tgtEl>
                                        <p:attrNameLst>
                                          <p:attrName>ppt_w</p:attrName>
                                        </p:attrNameLst>
                                      </p:cBhvr>
                                      <p:tavLst>
                                        <p:tav tm="0">
                                          <p:val>
                                            <p:fltVal val="0"/>
                                          </p:val>
                                        </p:tav>
                                        <p:tav tm="100000">
                                          <p:val>
                                            <p:strVal val="#ppt_w"/>
                                          </p:val>
                                        </p:tav>
                                      </p:tavLst>
                                    </p:anim>
                                    <p:anim calcmode="lin" valueType="num">
                                      <p:cBhvr>
                                        <p:cTn id="30" dur="1000" fill="hold"/>
                                        <p:tgtEl>
                                          <p:spTgt spid="727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395288" y="841375"/>
            <a:ext cx="8135937" cy="1630363"/>
          </a:xfrm>
          <a:prstGeom prst="rect">
            <a:avLst/>
          </a:prstGeom>
          <a:noFill/>
        </p:spPr>
        <p:txBody>
          <a:bodyPr>
            <a:spAutoFit/>
          </a:bodyPr>
          <a:lstStyle/>
          <a:p>
            <a:pPr>
              <a:defRPr/>
            </a:pPr>
            <a:r>
              <a:rPr lang="es-ES" sz="2000" dirty="0">
                <a:solidFill>
                  <a:schemeClr val="accent6">
                    <a:lumMod val="60000"/>
                    <a:lumOff val="40000"/>
                  </a:schemeClr>
                </a:solidFill>
                <a:effectLst>
                  <a:outerShdw blurRad="38100" dist="38100" dir="2700000" algn="tl">
                    <a:srgbClr val="000000">
                      <a:alpha val="43137"/>
                    </a:srgbClr>
                  </a:outerShdw>
                </a:effectLst>
                <a:latin typeface="Lucida Bright" pitchFamily="18" charset="0"/>
              </a:rPr>
              <a:t>Arenas de San Pedro es una ciudad y municipio de España situada en el sur de la provincia de Ávila, comunidad autónoma de Castilla y León. Es la capital de la comarca de Arenas de San Pedro, más conocida como del Valle del Tiétar, perteneciente a su vez a las antiguas Tierras de Talavera.</a:t>
            </a:r>
          </a:p>
        </p:txBody>
      </p:sp>
      <p:sp>
        <p:nvSpPr>
          <p:cNvPr id="5" name="4 CuadroTexto"/>
          <p:cNvSpPr txBox="1"/>
          <p:nvPr/>
        </p:nvSpPr>
        <p:spPr>
          <a:xfrm>
            <a:off x="1835150" y="157428"/>
            <a:ext cx="5194051" cy="584775"/>
          </a:xfrm>
          <a:prstGeom prst="rect">
            <a:avLst/>
          </a:prstGeom>
          <a:noFill/>
        </p:spPr>
        <p:txBody>
          <a:bodyPr wrap="none">
            <a:prstTxWarp prst="textDeflateTop">
              <a:avLst>
                <a:gd name="adj" fmla="val 34165"/>
              </a:avLst>
            </a:prstTxWarp>
            <a:spAutoFit/>
            <a:scene3d>
              <a:camera prst="perspectiveRelaxedModerately"/>
              <a:lightRig rig="threePt" dir="t"/>
            </a:scene3d>
            <a:sp3d extrusionH="57150">
              <a:bevelT w="38100" h="38100" prst="angle"/>
            </a:sp3d>
          </a:bodyPr>
          <a:lstStyle/>
          <a:p>
            <a:pPr>
              <a:defRPr/>
            </a:pPr>
            <a:r>
              <a:rPr lang="es-ES" sz="3200" dirty="0">
                <a:solidFill>
                  <a:schemeClr val="accent6">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latin typeface="Abbess" pitchFamily="2" charset="0"/>
              </a:rPr>
              <a:t> ARENAS DE SAN PEDRO </a:t>
            </a:r>
          </a:p>
        </p:txBody>
      </p:sp>
      <p:sp>
        <p:nvSpPr>
          <p:cNvPr id="6" name="5 CuadroTexto"/>
          <p:cNvSpPr txBox="1"/>
          <p:nvPr/>
        </p:nvSpPr>
        <p:spPr>
          <a:xfrm>
            <a:off x="395288" y="2570163"/>
            <a:ext cx="8280400" cy="2554287"/>
          </a:xfrm>
          <a:prstGeom prst="rect">
            <a:avLst/>
          </a:prstGeom>
          <a:noFill/>
        </p:spPr>
        <p:txBody>
          <a:bodyPr>
            <a:spAutoFit/>
          </a:bodyPr>
          <a:lstStyle/>
          <a:p>
            <a:pPr>
              <a:defRPr/>
            </a:pPr>
            <a:r>
              <a:rPr lang="es-ES" sz="2000" dirty="0">
                <a:solidFill>
                  <a:schemeClr val="accent6">
                    <a:lumMod val="60000"/>
                    <a:lumOff val="40000"/>
                  </a:schemeClr>
                </a:solidFill>
                <a:effectLst>
                  <a:outerShdw blurRad="38100" dist="38100" dir="2700000" algn="tl">
                    <a:srgbClr val="000000">
                      <a:alpha val="43137"/>
                    </a:srgbClr>
                  </a:outerShdw>
                </a:effectLst>
                <a:latin typeface="Lucida Bright" pitchFamily="18" charset="0"/>
              </a:rPr>
              <a:t>Los orígenes del municipio se remontan a la Edad Media, cuando un grupo de pobladores de un núcleo anterior fundó la población en el emplazamiento actual. Recibió el título de villa en 1393, bajo el reinado de Enrique III de Castilla. Durante el resto de la Edad Media y la Edad Moderna fue cabeza de un señorío que agrupaba a Arenas de San Pedro y a las aldeas de El Arenal, Guisando, Hontanares, El Hornillo, La Parra, </a:t>
            </a:r>
          </a:p>
          <a:p>
            <a:pPr>
              <a:defRPr/>
            </a:pPr>
            <a:r>
              <a:rPr lang="es-ES" sz="2000" dirty="0">
                <a:solidFill>
                  <a:schemeClr val="accent6">
                    <a:lumMod val="60000"/>
                    <a:lumOff val="40000"/>
                  </a:schemeClr>
                </a:solidFill>
                <a:effectLst>
                  <a:outerShdw blurRad="38100" dist="38100" dir="2700000" algn="tl">
                    <a:srgbClr val="000000">
                      <a:alpha val="43137"/>
                    </a:srgbClr>
                  </a:outerShdw>
                </a:effectLst>
                <a:latin typeface="Lucida Bright" pitchFamily="18" charset="0"/>
              </a:rPr>
              <a:t>Poyales del Hoyo y </a:t>
            </a:r>
            <a:r>
              <a:rPr lang="es-ES" sz="2000" dirty="0" err="1">
                <a:solidFill>
                  <a:schemeClr val="accent6">
                    <a:lumMod val="60000"/>
                    <a:lumOff val="40000"/>
                  </a:schemeClr>
                </a:solidFill>
                <a:effectLst>
                  <a:outerShdw blurRad="38100" dist="38100" dir="2700000" algn="tl">
                    <a:srgbClr val="000000">
                      <a:alpha val="43137"/>
                    </a:srgbClr>
                  </a:outerShdw>
                </a:effectLst>
                <a:latin typeface="Lucida Bright" pitchFamily="18" charset="0"/>
              </a:rPr>
              <a:t>Ramacastañas</a:t>
            </a:r>
            <a:r>
              <a:rPr lang="es-ES" sz="2000" dirty="0">
                <a:solidFill>
                  <a:schemeClr val="accent6">
                    <a:lumMod val="60000"/>
                    <a:lumOff val="40000"/>
                  </a:schemeClr>
                </a:solidFill>
                <a:effectLst>
                  <a:outerShdw blurRad="38100" dist="38100" dir="2700000" algn="tl">
                    <a:srgbClr val="000000">
                      <a:alpha val="43137"/>
                    </a:srgbClr>
                  </a:outerShdw>
                </a:effectLst>
                <a:latin typeface="Lucida Bright" pitchFamily="18" charset="0"/>
              </a:rPr>
              <a:t>.</a:t>
            </a:r>
          </a:p>
        </p:txBody>
      </p:sp>
    </p:spTree>
  </p:cSld>
  <p:clrMapOvr>
    <a:masterClrMapping/>
  </p:clrMapOvr>
  <mc:AlternateContent xmlns:mc="http://schemas.openxmlformats.org/markup-compatibility/2006">
    <mc:Choice xmlns:p14="http://schemas.microsoft.com/office/powerpoint/2010/main" Requires="p14">
      <p:transition spd="slow" p14:dur="2500" advTm="69000">
        <p14:vortex dir="r"/>
      </p:transition>
    </mc:Choice>
    <mc:Fallback>
      <p:transition spd="slow" advTm="6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ppt_w*0.7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animEffect transition="in" filter="fade">
                                      <p:cBhvr>
                                        <p:cTn id="9" dur="2000"/>
                                        <p:tgtEl>
                                          <p:spTgt spid="5"/>
                                        </p:tgtEl>
                                      </p:cBhvr>
                                    </p:animEffect>
                                  </p:childTnLst>
                                </p:cTn>
                              </p:par>
                            </p:childTnLst>
                          </p:cTn>
                        </p:par>
                        <p:par>
                          <p:cTn id="10" fill="hold">
                            <p:stCondLst>
                              <p:cond delay="2000"/>
                            </p:stCondLst>
                            <p:childTnLst>
                              <p:par>
                                <p:cTn id="11" presetID="40" presetClass="entr" presetSubtype="0" fill="hold" nodeType="afterEffect">
                                  <p:stCondLst>
                                    <p:cond delay="500"/>
                                  </p:stCondLst>
                                  <p:iterate type="lt">
                                    <p:tmPct val="1000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1"/>
                                          </p:val>
                                        </p:tav>
                                        <p:tav tm="100000">
                                          <p:val>
                                            <p:strVal val="#ppt_x"/>
                                          </p:val>
                                        </p:tav>
                                      </p:tavLst>
                                    </p:anim>
                                    <p:anim calcmode="lin" valueType="num">
                                      <p:cBhvr>
                                        <p:cTn id="15" dur="1000" fill="hold"/>
                                        <p:tgtEl>
                                          <p:spTgt spid="4"/>
                                        </p:tgtEl>
                                        <p:attrNameLst>
                                          <p:attrName>ppt_y</p:attrName>
                                        </p:attrNameLst>
                                      </p:cBhvr>
                                      <p:tavLst>
                                        <p:tav tm="0">
                                          <p:val>
                                            <p:strVal val="#ppt_y"/>
                                          </p:val>
                                        </p:tav>
                                        <p:tav tm="100000">
                                          <p:val>
                                            <p:strVal val="#ppt_y"/>
                                          </p:val>
                                        </p:tav>
                                      </p:tavLst>
                                    </p:anim>
                                  </p:childTnLst>
                                </p:cTn>
                              </p:par>
                            </p:childTnLst>
                          </p:cTn>
                        </p:par>
                        <p:par>
                          <p:cTn id="16" fill="hold" nodeType="afterGroup">
                            <p:stCondLst>
                              <p:cond delay="27000"/>
                            </p:stCondLst>
                            <p:childTnLst>
                              <p:par>
                                <p:cTn id="17" presetID="40" presetClass="entr" presetSubtype="0" fill="hold"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Luna"/>
          <p:cNvSpPr/>
          <p:nvPr/>
        </p:nvSpPr>
        <p:spPr>
          <a:xfrm rot="13290098">
            <a:off x="1268379" y="577625"/>
            <a:ext cx="2749550" cy="2146972"/>
          </a:xfrm>
          <a:prstGeom prst="moon">
            <a:avLst>
              <a:gd name="adj" fmla="val 18393"/>
            </a:avLst>
          </a:prstGeom>
          <a:solidFill>
            <a:schemeClr val="tx1">
              <a:lumMod val="6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3" name="2 Luna"/>
          <p:cNvSpPr/>
          <p:nvPr/>
        </p:nvSpPr>
        <p:spPr>
          <a:xfrm rot="19620462">
            <a:off x="5072791" y="514910"/>
            <a:ext cx="2941638" cy="2307683"/>
          </a:xfrm>
          <a:prstGeom prst="moon">
            <a:avLst>
              <a:gd name="adj" fmla="val 17533"/>
            </a:avLst>
          </a:prstGeom>
          <a:solidFill>
            <a:schemeClr val="tx1">
              <a:lumMod val="6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4" name="3 Luna"/>
          <p:cNvSpPr/>
          <p:nvPr/>
        </p:nvSpPr>
        <p:spPr>
          <a:xfrm rot="8736296">
            <a:off x="1038387" y="2881242"/>
            <a:ext cx="3005137" cy="2277061"/>
          </a:xfrm>
          <a:prstGeom prst="moon">
            <a:avLst>
              <a:gd name="adj" fmla="val 18292"/>
            </a:avLst>
          </a:prstGeom>
          <a:solidFill>
            <a:schemeClr val="tx1">
              <a:lumMod val="6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5" name="4 Luna"/>
          <p:cNvSpPr/>
          <p:nvPr/>
        </p:nvSpPr>
        <p:spPr>
          <a:xfrm rot="2345729">
            <a:off x="4778337" y="2769421"/>
            <a:ext cx="2776537" cy="2294838"/>
          </a:xfrm>
          <a:prstGeom prst="moon">
            <a:avLst>
              <a:gd name="adj" fmla="val 17662"/>
            </a:avLst>
          </a:prstGeom>
          <a:solidFill>
            <a:schemeClr val="tx1">
              <a:lumMod val="6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pic>
        <p:nvPicPr>
          <p:cNvPr id="17" name="Picture 3" descr="E:\MIS COSAS\DOCUMENTOS ANA\PAISAJES\MONTAÑAS\portitsa_canyon_by_pestilence-d2y011e.jpg"/>
          <p:cNvPicPr>
            <a:picLocks noChangeAspect="1" noChangeArrowheads="1"/>
          </p:cNvPicPr>
          <p:nvPr/>
        </p:nvPicPr>
        <p:blipFill>
          <a:blip r:embed="rId3" cstate="print"/>
          <a:srcRect/>
          <a:stretch>
            <a:fillRect/>
          </a:stretch>
        </p:blipFill>
        <p:spPr bwMode="auto">
          <a:xfrm>
            <a:off x="0" y="3175"/>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8" name="17 Rectángulo"/>
          <p:cNvSpPr/>
          <p:nvPr/>
        </p:nvSpPr>
        <p:spPr>
          <a:xfrm>
            <a:off x="683568" y="2785492"/>
            <a:ext cx="7920879" cy="779314"/>
          </a:xfrm>
          <a:prstGeom prst="rect">
            <a:avLst/>
          </a:prstGeom>
          <a:noFill/>
        </p:spPr>
        <p:txBody>
          <a:bodyPr wrap="none">
            <a:prstTxWarp prst="textFadeUp">
              <a:avLst>
                <a:gd name="adj" fmla="val 11560"/>
              </a:avLst>
            </a:prstTxWarp>
            <a:spAutoFit/>
            <a:scene3d>
              <a:camera prst="perspectiveAbove"/>
              <a:lightRig rig="threePt" dir="t"/>
            </a:scene3d>
          </a:bodyPr>
          <a:lstStyle/>
          <a:p>
            <a:pPr algn="ctr">
              <a:defRPr/>
            </a:pPr>
            <a:r>
              <a:rPr lang="es-ES"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ARENAS DE SAN PEDRO </a:t>
            </a:r>
          </a:p>
        </p:txBody>
      </p:sp>
      <p:sp>
        <p:nvSpPr>
          <p:cNvPr id="19" name="18 CuadroTexto"/>
          <p:cNvSpPr txBox="1"/>
          <p:nvPr/>
        </p:nvSpPr>
        <p:spPr>
          <a:xfrm>
            <a:off x="971550" y="4297363"/>
            <a:ext cx="76327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municipio tiene una población de 6933 habitantes (3407 varones, 3526 mujeres), en la que se incluyen los habitantes de sus anejos (INE 2011). Es el tercer municipio más poblado de la provincia, tras Arévalo y Ávila.</a:t>
            </a:r>
          </a:p>
        </p:txBody>
      </p:sp>
    </p:spTree>
  </p:cSld>
  <p:clrMapOvr>
    <a:masterClrMapping/>
  </p:clrMapOvr>
  <mc:AlternateContent xmlns:mc="http://schemas.openxmlformats.org/markup-compatibility/2006">
    <mc:Choice xmlns:p14="http://schemas.microsoft.com/office/powerpoint/2010/main" Requires="p14">
      <p:transition spd="slow" p14:dur="2000" advTm="34000">
        <p:wipe/>
        <p:sndAc>
          <p:stSnd loop="1">
            <p:snd r:embed="rId2" name="Harem (Sarah Brightman).wav"/>
          </p:stSnd>
        </p:sndAc>
      </p:transition>
    </mc:Choice>
    <mc:Fallback>
      <p:transition spd="slow" advTm="34000">
        <p:wipe/>
        <p:sndAc>
          <p:stSnd loop="1">
            <p:snd r:embed="rId2" name="Harem (Sarah Brightman).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6" fill="hold" grpId="0" nodeType="withEffect">
                                  <p:stCondLst>
                                    <p:cond delay="0"/>
                                  </p:stCondLst>
                                  <p:childTnLst>
                                    <p:anim calcmode="lin" valueType="num">
                                      <p:cBhvr additive="base">
                                        <p:cTn id="6" dur="3000"/>
                                        <p:tgtEl>
                                          <p:spTgt spid="2"/>
                                        </p:tgtEl>
                                        <p:attrNameLst>
                                          <p:attrName>ppt_x</p:attrName>
                                        </p:attrNameLst>
                                      </p:cBhvr>
                                      <p:tavLst>
                                        <p:tav tm="0">
                                          <p:val>
                                            <p:strVal val="ppt_x"/>
                                          </p:val>
                                        </p:tav>
                                        <p:tav tm="100000">
                                          <p:val>
                                            <p:strVal val="1+ppt_w/2"/>
                                          </p:val>
                                        </p:tav>
                                      </p:tavLst>
                                    </p:anim>
                                    <p:anim calcmode="lin" valueType="num">
                                      <p:cBhvr additive="base">
                                        <p:cTn id="7" dur="3000"/>
                                        <p:tgtEl>
                                          <p:spTgt spid="2"/>
                                        </p:tgtEl>
                                        <p:attrNameLst>
                                          <p:attrName>ppt_y</p:attrName>
                                        </p:attrNameLst>
                                      </p:cBhvr>
                                      <p:tavLst>
                                        <p:tav tm="0">
                                          <p:val>
                                            <p:strVal val="ppt_y"/>
                                          </p:val>
                                        </p:tav>
                                        <p:tav tm="100000">
                                          <p:val>
                                            <p:strVal val="1+ppt_h/2"/>
                                          </p:val>
                                        </p:tav>
                                      </p:tavLst>
                                    </p:anim>
                                    <p:set>
                                      <p:cBhvr>
                                        <p:cTn id="8" dur="1" fill="hold">
                                          <p:stCondLst>
                                            <p:cond delay="2999"/>
                                          </p:stCondLst>
                                        </p:cTn>
                                        <p:tgtEl>
                                          <p:spTgt spid="2"/>
                                        </p:tgtEl>
                                        <p:attrNameLst>
                                          <p:attrName>style.visibility</p:attrName>
                                        </p:attrNameLst>
                                      </p:cBhvr>
                                      <p:to>
                                        <p:strVal val="hidden"/>
                                      </p:to>
                                    </p:set>
                                  </p:childTnLst>
                                </p:cTn>
                              </p:par>
                              <p:par>
                                <p:cTn id="9" presetID="2" presetClass="exit" presetSubtype="12" fill="hold" grpId="0" nodeType="withEffect">
                                  <p:stCondLst>
                                    <p:cond delay="0"/>
                                  </p:stCondLst>
                                  <p:childTnLst>
                                    <p:anim calcmode="lin" valueType="num">
                                      <p:cBhvr additive="base">
                                        <p:cTn id="10" dur="3000"/>
                                        <p:tgtEl>
                                          <p:spTgt spid="3"/>
                                        </p:tgtEl>
                                        <p:attrNameLst>
                                          <p:attrName>ppt_x</p:attrName>
                                        </p:attrNameLst>
                                      </p:cBhvr>
                                      <p:tavLst>
                                        <p:tav tm="0">
                                          <p:val>
                                            <p:strVal val="ppt_x"/>
                                          </p:val>
                                        </p:tav>
                                        <p:tav tm="100000">
                                          <p:val>
                                            <p:strVal val="0-ppt_w/2"/>
                                          </p:val>
                                        </p:tav>
                                      </p:tavLst>
                                    </p:anim>
                                    <p:anim calcmode="lin" valueType="num">
                                      <p:cBhvr additive="base">
                                        <p:cTn id="11" dur="3000"/>
                                        <p:tgtEl>
                                          <p:spTgt spid="3"/>
                                        </p:tgtEl>
                                        <p:attrNameLst>
                                          <p:attrName>ppt_y</p:attrName>
                                        </p:attrNameLst>
                                      </p:cBhvr>
                                      <p:tavLst>
                                        <p:tav tm="0">
                                          <p:val>
                                            <p:strVal val="ppt_y"/>
                                          </p:val>
                                        </p:tav>
                                        <p:tav tm="100000">
                                          <p:val>
                                            <p:strVal val="1+ppt_h/2"/>
                                          </p:val>
                                        </p:tav>
                                      </p:tavLst>
                                    </p:anim>
                                    <p:set>
                                      <p:cBhvr>
                                        <p:cTn id="12" dur="1" fill="hold">
                                          <p:stCondLst>
                                            <p:cond delay="2999"/>
                                          </p:stCondLst>
                                        </p:cTn>
                                        <p:tgtEl>
                                          <p:spTgt spid="3"/>
                                        </p:tgtEl>
                                        <p:attrNameLst>
                                          <p:attrName>style.visibility</p:attrName>
                                        </p:attrNameLst>
                                      </p:cBhvr>
                                      <p:to>
                                        <p:strVal val="hidden"/>
                                      </p:to>
                                    </p:set>
                                  </p:childTnLst>
                                </p:cTn>
                              </p:par>
                              <p:par>
                                <p:cTn id="13" presetID="2" presetClass="exit" presetSubtype="9" fill="hold" grpId="0" nodeType="withEffect">
                                  <p:stCondLst>
                                    <p:cond delay="0"/>
                                  </p:stCondLst>
                                  <p:childTnLst>
                                    <p:anim calcmode="lin" valueType="num">
                                      <p:cBhvr additive="base">
                                        <p:cTn id="14" dur="3000"/>
                                        <p:tgtEl>
                                          <p:spTgt spid="5"/>
                                        </p:tgtEl>
                                        <p:attrNameLst>
                                          <p:attrName>ppt_x</p:attrName>
                                        </p:attrNameLst>
                                      </p:cBhvr>
                                      <p:tavLst>
                                        <p:tav tm="0">
                                          <p:val>
                                            <p:strVal val="ppt_x"/>
                                          </p:val>
                                        </p:tav>
                                        <p:tav tm="100000">
                                          <p:val>
                                            <p:strVal val="0-ppt_w/2"/>
                                          </p:val>
                                        </p:tav>
                                      </p:tavLst>
                                    </p:anim>
                                    <p:anim calcmode="lin" valueType="num">
                                      <p:cBhvr additive="base">
                                        <p:cTn id="15" dur="3000"/>
                                        <p:tgtEl>
                                          <p:spTgt spid="5"/>
                                        </p:tgtEl>
                                        <p:attrNameLst>
                                          <p:attrName>ppt_y</p:attrName>
                                        </p:attrNameLst>
                                      </p:cBhvr>
                                      <p:tavLst>
                                        <p:tav tm="0">
                                          <p:val>
                                            <p:strVal val="ppt_y"/>
                                          </p:val>
                                        </p:tav>
                                        <p:tav tm="100000">
                                          <p:val>
                                            <p:strVal val="0-ppt_h/2"/>
                                          </p:val>
                                        </p:tav>
                                      </p:tavLst>
                                    </p:anim>
                                    <p:set>
                                      <p:cBhvr>
                                        <p:cTn id="16" dur="1" fill="hold">
                                          <p:stCondLst>
                                            <p:cond delay="2999"/>
                                          </p:stCondLst>
                                        </p:cTn>
                                        <p:tgtEl>
                                          <p:spTgt spid="5"/>
                                        </p:tgtEl>
                                        <p:attrNameLst>
                                          <p:attrName>style.visibility</p:attrName>
                                        </p:attrNameLst>
                                      </p:cBhvr>
                                      <p:to>
                                        <p:strVal val="hidden"/>
                                      </p:to>
                                    </p:set>
                                  </p:childTnLst>
                                </p:cTn>
                              </p:par>
                              <p:par>
                                <p:cTn id="17" presetID="2" presetClass="exit" presetSubtype="3" fill="hold" grpId="0" nodeType="withEffect">
                                  <p:stCondLst>
                                    <p:cond delay="0"/>
                                  </p:stCondLst>
                                  <p:childTnLst>
                                    <p:anim calcmode="lin" valueType="num">
                                      <p:cBhvr additive="base">
                                        <p:cTn id="18" dur="3000"/>
                                        <p:tgtEl>
                                          <p:spTgt spid="4"/>
                                        </p:tgtEl>
                                        <p:attrNameLst>
                                          <p:attrName>ppt_x</p:attrName>
                                        </p:attrNameLst>
                                      </p:cBhvr>
                                      <p:tavLst>
                                        <p:tav tm="0">
                                          <p:val>
                                            <p:strVal val="ppt_x"/>
                                          </p:val>
                                        </p:tav>
                                        <p:tav tm="100000">
                                          <p:val>
                                            <p:strVal val="1+ppt_w/2"/>
                                          </p:val>
                                        </p:tav>
                                      </p:tavLst>
                                    </p:anim>
                                    <p:anim calcmode="lin" valueType="num">
                                      <p:cBhvr additive="base">
                                        <p:cTn id="19" dur="3000"/>
                                        <p:tgtEl>
                                          <p:spTgt spid="4"/>
                                        </p:tgtEl>
                                        <p:attrNameLst>
                                          <p:attrName>ppt_y</p:attrName>
                                        </p:attrNameLst>
                                      </p:cBhvr>
                                      <p:tavLst>
                                        <p:tav tm="0">
                                          <p:val>
                                            <p:strVal val="ppt_y"/>
                                          </p:val>
                                        </p:tav>
                                        <p:tav tm="100000">
                                          <p:val>
                                            <p:strVal val="0-ppt_h/2"/>
                                          </p:val>
                                        </p:tav>
                                      </p:tavLst>
                                    </p:anim>
                                    <p:set>
                                      <p:cBhvr>
                                        <p:cTn id="20" dur="1" fill="hold">
                                          <p:stCondLst>
                                            <p:cond delay="2999"/>
                                          </p:stCondLst>
                                        </p:cTn>
                                        <p:tgtEl>
                                          <p:spTgt spid="4"/>
                                        </p:tgtEl>
                                        <p:attrNameLst>
                                          <p:attrName>style.visibility</p:attrName>
                                        </p:attrNameLst>
                                      </p:cBhvr>
                                      <p:to>
                                        <p:strVal val="hidden"/>
                                      </p:to>
                                    </p:set>
                                  </p:childTnLst>
                                </p:cTn>
                              </p:par>
                              <p:par>
                                <p:cTn id="21" presetID="8" presetClass="entr" presetSubtype="32" fill="hold" nodeType="withEffect">
                                  <p:stCondLst>
                                    <p:cond delay="500"/>
                                  </p:stCondLst>
                                  <p:childTnLst>
                                    <p:set>
                                      <p:cBhvr>
                                        <p:cTn id="22" dur="1" fill="hold">
                                          <p:stCondLst>
                                            <p:cond delay="0"/>
                                          </p:stCondLst>
                                        </p:cTn>
                                        <p:tgtEl>
                                          <p:spTgt spid="17"/>
                                        </p:tgtEl>
                                        <p:attrNameLst>
                                          <p:attrName>style.visibility</p:attrName>
                                        </p:attrNameLst>
                                      </p:cBhvr>
                                      <p:to>
                                        <p:strVal val="visible"/>
                                      </p:to>
                                    </p:set>
                                    <p:animEffect transition="in" filter="diamond(out)">
                                      <p:cBhvr>
                                        <p:cTn id="23" dur="3000"/>
                                        <p:tgtEl>
                                          <p:spTgt spid="17"/>
                                        </p:tgtEl>
                                      </p:cBhvr>
                                    </p:animEffect>
                                  </p:childTnLst>
                                </p:cTn>
                              </p:par>
                              <p:par>
                                <p:cTn id="24" presetID="23" presetClass="entr" presetSubtype="288" fill="hold" nodeType="withEffect">
                                  <p:stCondLst>
                                    <p:cond delay="500"/>
                                  </p:stCondLst>
                                  <p:childTnLst>
                                    <p:set>
                                      <p:cBhvr>
                                        <p:cTn id="25" dur="1" fill="hold">
                                          <p:stCondLst>
                                            <p:cond delay="0"/>
                                          </p:stCondLst>
                                        </p:cTn>
                                        <p:tgtEl>
                                          <p:spTgt spid="17"/>
                                        </p:tgtEl>
                                        <p:attrNameLst>
                                          <p:attrName>style.visibility</p:attrName>
                                        </p:attrNameLst>
                                      </p:cBhvr>
                                      <p:to>
                                        <p:strVal val="visible"/>
                                      </p:to>
                                    </p:set>
                                    <p:anim calcmode="lin" valueType="num">
                                      <p:cBhvr>
                                        <p:cTn id="26" dur="3000" fill="hold"/>
                                        <p:tgtEl>
                                          <p:spTgt spid="17"/>
                                        </p:tgtEl>
                                        <p:attrNameLst>
                                          <p:attrName>ppt_w</p:attrName>
                                        </p:attrNameLst>
                                      </p:cBhvr>
                                      <p:tavLst>
                                        <p:tav tm="0">
                                          <p:val>
                                            <p:strVal val="4/3*#ppt_w"/>
                                          </p:val>
                                        </p:tav>
                                        <p:tav tm="100000">
                                          <p:val>
                                            <p:strVal val="#ppt_w"/>
                                          </p:val>
                                        </p:tav>
                                      </p:tavLst>
                                    </p:anim>
                                    <p:anim calcmode="lin" valueType="num">
                                      <p:cBhvr>
                                        <p:cTn id="27" dur="3000" fill="hold"/>
                                        <p:tgtEl>
                                          <p:spTgt spid="17"/>
                                        </p:tgtEl>
                                        <p:attrNameLst>
                                          <p:attrName>ppt_h</p:attrName>
                                        </p:attrNameLst>
                                      </p:cBhvr>
                                      <p:tavLst>
                                        <p:tav tm="0">
                                          <p:val>
                                            <p:strVal val="4/3*#ppt_h"/>
                                          </p:val>
                                        </p:tav>
                                        <p:tav tm="100000">
                                          <p:val>
                                            <p:strVal val="#ppt_h"/>
                                          </p:val>
                                        </p:tav>
                                      </p:tavLst>
                                    </p:anim>
                                  </p:childTnLst>
                                </p:cTn>
                              </p:par>
                            </p:childTnLst>
                          </p:cTn>
                        </p:par>
                        <p:par>
                          <p:cTn id="28" fill="hold">
                            <p:stCondLst>
                              <p:cond delay="3500"/>
                            </p:stCondLst>
                            <p:childTnLst>
                              <p:par>
                                <p:cTn id="29" presetID="23" presetClass="entr" presetSubtype="32" fill="hold" nodeType="afterEffect">
                                  <p:stCondLst>
                                    <p:cond delay="10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2000" fill="hold"/>
                                        <p:tgtEl>
                                          <p:spTgt spid="18"/>
                                        </p:tgtEl>
                                        <p:attrNameLst>
                                          <p:attrName>ppt_w</p:attrName>
                                        </p:attrNameLst>
                                      </p:cBhvr>
                                      <p:tavLst>
                                        <p:tav tm="0">
                                          <p:val>
                                            <p:strVal val="4*#ppt_w"/>
                                          </p:val>
                                        </p:tav>
                                        <p:tav tm="100000">
                                          <p:val>
                                            <p:strVal val="#ppt_w"/>
                                          </p:val>
                                        </p:tav>
                                      </p:tavLst>
                                    </p:anim>
                                    <p:anim calcmode="lin" valueType="num">
                                      <p:cBhvr>
                                        <p:cTn id="32" dur="2000" fill="hold"/>
                                        <p:tgtEl>
                                          <p:spTgt spid="18"/>
                                        </p:tgtEl>
                                        <p:attrNameLst>
                                          <p:attrName>ppt_h</p:attrName>
                                        </p:attrNameLst>
                                      </p:cBhvr>
                                      <p:tavLst>
                                        <p:tav tm="0">
                                          <p:val>
                                            <p:strVal val="4*#ppt_h"/>
                                          </p:val>
                                        </p:tav>
                                        <p:tav tm="100000">
                                          <p:val>
                                            <p:strVal val="#ppt_h"/>
                                          </p:val>
                                        </p:tav>
                                      </p:tavLst>
                                    </p:anim>
                                  </p:childTnLst>
                                </p:cTn>
                              </p:par>
                            </p:childTnLst>
                          </p:cTn>
                        </p:par>
                        <p:par>
                          <p:cTn id="33" fill="hold">
                            <p:stCondLst>
                              <p:cond delay="6500"/>
                            </p:stCondLst>
                            <p:childTnLst>
                              <p:par>
                                <p:cTn id="34" presetID="23" presetClass="exit" presetSubtype="32" fill="hold" nodeType="afterEffect">
                                  <p:stCondLst>
                                    <p:cond delay="1500"/>
                                  </p:stCondLst>
                                  <p:childTnLst>
                                    <p:anim calcmode="lin" valueType="num">
                                      <p:cBhvr>
                                        <p:cTn id="35" dur="2000"/>
                                        <p:tgtEl>
                                          <p:spTgt spid="18"/>
                                        </p:tgtEl>
                                        <p:attrNameLst>
                                          <p:attrName>ppt_w</p:attrName>
                                        </p:attrNameLst>
                                      </p:cBhvr>
                                      <p:tavLst>
                                        <p:tav tm="0">
                                          <p:val>
                                            <p:strVal val="ppt_w"/>
                                          </p:val>
                                        </p:tav>
                                        <p:tav tm="100000">
                                          <p:val>
                                            <p:fltVal val="0"/>
                                          </p:val>
                                        </p:tav>
                                      </p:tavLst>
                                    </p:anim>
                                    <p:anim calcmode="lin" valueType="num">
                                      <p:cBhvr>
                                        <p:cTn id="36" dur="2000"/>
                                        <p:tgtEl>
                                          <p:spTgt spid="18"/>
                                        </p:tgtEl>
                                        <p:attrNameLst>
                                          <p:attrName>ppt_h</p:attrName>
                                        </p:attrNameLst>
                                      </p:cBhvr>
                                      <p:tavLst>
                                        <p:tav tm="0">
                                          <p:val>
                                            <p:strVal val="ppt_h"/>
                                          </p:val>
                                        </p:tav>
                                        <p:tav tm="100000">
                                          <p:val>
                                            <p:fltVal val="0"/>
                                          </p:val>
                                        </p:tav>
                                      </p:tavLst>
                                    </p:anim>
                                    <p:set>
                                      <p:cBhvr>
                                        <p:cTn id="37" dur="1" fill="hold">
                                          <p:stCondLst>
                                            <p:cond delay="1999"/>
                                          </p:stCondLst>
                                        </p:cTn>
                                        <p:tgtEl>
                                          <p:spTgt spid="18"/>
                                        </p:tgtEl>
                                        <p:attrNameLst>
                                          <p:attrName>style.visibility</p:attrName>
                                        </p:attrNameLst>
                                      </p:cBhvr>
                                      <p:to>
                                        <p:strVal val="hidden"/>
                                      </p:to>
                                    </p:set>
                                  </p:childTnLst>
                                </p:cTn>
                              </p:par>
                            </p:childTnLst>
                          </p:cTn>
                        </p:par>
                        <p:par>
                          <p:cTn id="38" fill="hold">
                            <p:stCondLst>
                              <p:cond delay="10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19"/>
                                        </p:tgtEl>
                                        <p:attrNameLst>
                                          <p:attrName>style.visibility</p:attrName>
                                        </p:attrNameLst>
                                      </p:cBhvr>
                                      <p:to>
                                        <p:strVal val="visible"/>
                                      </p:to>
                                    </p:set>
                                    <p:animEffect transition="in" filter="fade">
                                      <p:cBhvr>
                                        <p:cTn id="41" dur="1000"/>
                                        <p:tgtEl>
                                          <p:spTgt spid="19"/>
                                        </p:tgtEl>
                                      </p:cBhvr>
                                    </p:animEffect>
                                    <p:anim calcmode="lin" valueType="num">
                                      <p:cBhvr>
                                        <p:cTn id="42" dur="1000" fill="hold"/>
                                        <p:tgtEl>
                                          <p:spTgt spid="19"/>
                                        </p:tgtEl>
                                        <p:attrNameLst>
                                          <p:attrName>ppt_x</p:attrName>
                                        </p:attrNameLst>
                                      </p:cBhvr>
                                      <p:tavLst>
                                        <p:tav tm="0">
                                          <p:val>
                                            <p:strVal val="#ppt_x-.1"/>
                                          </p:val>
                                        </p:tav>
                                        <p:tav tm="100000">
                                          <p:val>
                                            <p:strVal val="#ppt_x"/>
                                          </p:val>
                                        </p:tav>
                                      </p:tavLst>
                                    </p:anim>
                                    <p:anim calcmode="lin" valueType="num">
                                      <p:cBhvr>
                                        <p:cTn id="43"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5374688.jpg"/>
          <p:cNvPicPr>
            <a:picLocks noChangeAspect="1"/>
          </p:cNvPicPr>
          <p:nvPr/>
        </p:nvPicPr>
        <p:blipFill>
          <a:blip r:embed="rId2" cstate="print"/>
          <a:srcRect/>
          <a:stretch>
            <a:fillRect/>
          </a:stretch>
        </p:blipFill>
        <p:spPr bwMode="auto">
          <a:xfrm>
            <a:off x="1692275" y="0"/>
            <a:ext cx="57594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692275" cy="5715000"/>
          </a:xfrm>
          <a:prstGeom prst="rect">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715250" y="0"/>
            <a:ext cx="142875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7451725" y="0"/>
            <a:ext cx="1692275" cy="5715000"/>
          </a:xfrm>
          <a:prstGeom prst="rect">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1692275" y="0"/>
            <a:ext cx="5759450"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1547813" y="4873625"/>
            <a:ext cx="59055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Buena parte del municipio pertenece al espacio protegido del Parque Regional de Sierra de Gredos.</a:t>
            </a:r>
          </a:p>
        </p:txBody>
      </p:sp>
    </p:spTree>
  </p:cSld>
  <p:clrMapOvr>
    <a:masterClrMapping/>
  </p:clrMapOvr>
  <mc:AlternateContent xmlns:mc="http://schemas.openxmlformats.org/markup-compatibility/2006">
    <mc:Choice xmlns:p14="http://schemas.microsoft.com/office/powerpoint/2010/main" Requires="p14">
      <p:transition spd="slow" p14:dur="2500" advTm="17000">
        <p14:vortex dir="d"/>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grpId="0" nodeType="withEffect">
                                  <p:stCondLst>
                                    <p:cond delay="0"/>
                                  </p:stCondLst>
                                  <p:childTnLst>
                                    <p:animEffect transition="out" filter="barn(outVertical)">
                                      <p:cBhvr>
                                        <p:cTn id="6" dur="4000"/>
                                        <p:tgtEl>
                                          <p:spTgt spid="9"/>
                                        </p:tgtEl>
                                      </p:cBhvr>
                                    </p:animEffect>
                                    <p:set>
                                      <p:cBhvr>
                                        <p:cTn id="7" dur="1" fill="hold">
                                          <p:stCondLst>
                                            <p:cond delay="3999"/>
                                          </p:stCondLst>
                                        </p:cTn>
                                        <p:tgtEl>
                                          <p:spTgt spid="9"/>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5"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heckerboard(down)">
                                      <p:cBhvr>
                                        <p:cTn id="14" dur="4000"/>
                                        <p:tgtEl>
                                          <p:spTgt spid="4"/>
                                        </p:tgtEl>
                                      </p:cBhvr>
                                    </p:animEffect>
                                  </p:childTnLst>
                                </p:cTn>
                              </p:par>
                              <p:par>
                                <p:cTn id="15" presetID="21"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2)">
                                      <p:cBhvr>
                                        <p:cTn id="17" dur="4000"/>
                                        <p:tgtEl>
                                          <p:spTgt spid="7"/>
                                        </p:tgtEl>
                                      </p:cBhvr>
                                    </p:animEffect>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4000"/>
                                        <p:tgtEl>
                                          <p:spTgt spid="5"/>
                                        </p:tgtEl>
                                      </p:cBhvr>
                                    </p:animEffect>
                                  </p:childTnLst>
                                </p:cTn>
                              </p:par>
                            </p:childTnLst>
                          </p:cTn>
                        </p:par>
                        <p:par>
                          <p:cTn id="21" fill="hold" nodeType="afterGroup">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7171"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14340" name="Picture 5" descr="birdy-kissjjpe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7654" name="AutoShape 6"/>
          <p:cNvSpPr>
            <a:spLocks noChangeArrowheads="1"/>
          </p:cNvSpPr>
          <p:nvPr/>
        </p:nvSpPr>
        <p:spPr bwMode="auto">
          <a:xfrm>
            <a:off x="0" y="0"/>
            <a:ext cx="9144000" cy="5715000"/>
          </a:xfrm>
          <a:prstGeom prst="rtTriangle">
            <a:avLst/>
          </a:prstGeom>
          <a:solidFill>
            <a:schemeClr val="tx1">
              <a:lumMod val="85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atin typeface="Calibri" pitchFamily="34" charset="0"/>
            </a:endParaRPr>
          </a:p>
        </p:txBody>
      </p:sp>
      <p:sp>
        <p:nvSpPr>
          <p:cNvPr id="27655" name="AutoShape 7"/>
          <p:cNvSpPr>
            <a:spLocks noChangeArrowheads="1"/>
          </p:cNvSpPr>
          <p:nvPr/>
        </p:nvSpPr>
        <p:spPr bwMode="auto">
          <a:xfrm flipH="1" flipV="1">
            <a:off x="0" y="0"/>
            <a:ext cx="9144000" cy="5715000"/>
          </a:xfrm>
          <a:prstGeom prst="rtTriangle">
            <a:avLst/>
          </a:prstGeom>
          <a:solidFill>
            <a:schemeClr val="accent6">
              <a:lumMod val="75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atin typeface="Calibri" pitchFamily="34" charset="0"/>
            </a:endParaRPr>
          </a:p>
        </p:txBody>
      </p:sp>
      <p:sp>
        <p:nvSpPr>
          <p:cNvPr id="27656" name="AutoShape 8"/>
          <p:cNvSpPr>
            <a:spLocks noChangeArrowheads="1"/>
          </p:cNvSpPr>
          <p:nvPr/>
        </p:nvSpPr>
        <p:spPr bwMode="auto">
          <a:xfrm flipH="1" flipV="1">
            <a:off x="3917950" y="0"/>
            <a:ext cx="5226050" cy="5715000"/>
          </a:xfrm>
          <a:prstGeom prst="rtTriangle">
            <a:avLst/>
          </a:prstGeom>
          <a:solidFill>
            <a:schemeClr val="accent6">
              <a:lumMod val="50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atin typeface="Calibri" pitchFamily="34" charset="0"/>
            </a:endParaRPr>
          </a:p>
        </p:txBody>
      </p:sp>
      <p:sp>
        <p:nvSpPr>
          <p:cNvPr id="27657" name="AutoShape 9"/>
          <p:cNvSpPr>
            <a:spLocks noChangeArrowheads="1"/>
          </p:cNvSpPr>
          <p:nvPr/>
        </p:nvSpPr>
        <p:spPr bwMode="auto">
          <a:xfrm flipH="1" flipV="1">
            <a:off x="6400800" y="0"/>
            <a:ext cx="2743200" cy="5715000"/>
          </a:xfrm>
          <a:prstGeom prst="rtTriangle">
            <a:avLst/>
          </a:prstGeom>
          <a:solidFill>
            <a:srgbClr val="642F04">
              <a:alpha val="67058"/>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7658" name="AutoShape 10"/>
          <p:cNvSpPr>
            <a:spLocks noChangeArrowheads="1"/>
          </p:cNvSpPr>
          <p:nvPr/>
        </p:nvSpPr>
        <p:spPr bwMode="auto">
          <a:xfrm>
            <a:off x="0" y="2368550"/>
            <a:ext cx="9144000" cy="3346450"/>
          </a:xfrm>
          <a:prstGeom prst="rtTriangle">
            <a:avLst/>
          </a:prstGeom>
          <a:solidFill>
            <a:schemeClr val="tx1">
              <a:lumMod val="65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atin typeface="Calibri" pitchFamily="34" charset="0"/>
            </a:endParaRPr>
          </a:p>
        </p:txBody>
      </p:sp>
      <p:sp>
        <p:nvSpPr>
          <p:cNvPr id="27659" name="AutoShape 11"/>
          <p:cNvSpPr>
            <a:spLocks noChangeArrowheads="1"/>
          </p:cNvSpPr>
          <p:nvPr/>
        </p:nvSpPr>
        <p:spPr bwMode="auto">
          <a:xfrm>
            <a:off x="0" y="4002088"/>
            <a:ext cx="9144000" cy="1712912"/>
          </a:xfrm>
          <a:prstGeom prst="rtTriangle">
            <a:avLst/>
          </a:prstGeom>
          <a:solidFill>
            <a:schemeClr val="tx1">
              <a:lumMod val="50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atin typeface="Calibri" pitchFamily="34" charset="0"/>
            </a:endParaRPr>
          </a:p>
        </p:txBody>
      </p:sp>
      <p:sp>
        <p:nvSpPr>
          <p:cNvPr id="7179" name="WordArt 12" descr="fondobrillo"/>
          <p:cNvSpPr>
            <a:spLocks noChangeArrowheads="1" noChangeShapeType="1" noTextEdit="1"/>
          </p:cNvSpPr>
          <p:nvPr/>
        </p:nvSpPr>
        <p:spPr bwMode="auto">
          <a:xfrm>
            <a:off x="1501775" y="3346450"/>
            <a:ext cx="6394450" cy="577850"/>
          </a:xfrm>
          <a:prstGeom prst="rect">
            <a:avLst/>
          </a:prstGeom>
        </p:spPr>
        <p:txBody>
          <a:bodyPr wrap="none" fromWordArt="1">
            <a:prstTxWarp prst="textPlain">
              <a:avLst>
                <a:gd name="adj" fmla="val 50000"/>
              </a:avLst>
            </a:prstTxWarp>
          </a:bodyPr>
          <a:lstStyle/>
          <a:p>
            <a:pPr algn="ctr"/>
            <a:endParaRPr lang="es-ES" sz="4000" kern="10">
              <a:ln w="9525">
                <a:solidFill>
                  <a:srgbClr val="000000"/>
                </a:solidFill>
                <a:round/>
                <a:headEnd/>
                <a:tailEnd/>
              </a:ln>
              <a:blipFill dpi="0" rotWithShape="1">
                <a:blip r:embed="rId3"/>
                <a:srcRect/>
                <a:tile tx="0" ty="0" sx="100000" sy="100000" flip="none" algn="tl"/>
              </a:blipFill>
              <a:latin typeface="Gill Sans Ultra Bold Condensed"/>
            </a:endParaRPr>
          </a:p>
        </p:txBody>
      </p:sp>
      <p:sp>
        <p:nvSpPr>
          <p:cNvPr id="12" name="11 CuadroTexto"/>
          <p:cNvSpPr txBox="1"/>
          <p:nvPr/>
        </p:nvSpPr>
        <p:spPr>
          <a:xfrm>
            <a:off x="468313" y="4657725"/>
            <a:ext cx="8064500" cy="922338"/>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el siglo XVIII la villa fue testigo de la familia del infante Luis Antonio de Borbón y </a:t>
            </a:r>
            <a:r>
              <a:rPr lang="es-ES" b="1" dirty="0" err="1">
                <a:effectLst>
                  <a:glow rad="101600">
                    <a:schemeClr val="accent2">
                      <a:satMod val="175000"/>
                      <a:alpha val="40000"/>
                    </a:schemeClr>
                  </a:glow>
                  <a:outerShdw blurRad="38100" dist="38100" dir="2700000" algn="tl">
                    <a:srgbClr val="000000">
                      <a:alpha val="43137"/>
                    </a:srgbClr>
                  </a:outerShdw>
                </a:effectLst>
              </a:rPr>
              <a:t>Farnesio</a:t>
            </a:r>
            <a:r>
              <a:rPr lang="es-ES" b="1" dirty="0">
                <a:effectLst>
                  <a:glow rad="101600">
                    <a:schemeClr val="accent2">
                      <a:satMod val="175000"/>
                      <a:alpha val="40000"/>
                    </a:schemeClr>
                  </a:glow>
                  <a:outerShdw blurRad="38100" dist="38100" dir="2700000" algn="tl">
                    <a:srgbClr val="000000">
                      <a:alpha val="43137"/>
                    </a:srgbClr>
                  </a:outerShdw>
                </a:effectLst>
              </a:rPr>
              <a:t> y su pequeña corte de artistas (Francisco de Goya, Luigi Boccherini y Ventura Rodríguez entre otros).</a:t>
            </a:r>
          </a:p>
        </p:txBody>
      </p:sp>
    </p:spTree>
  </p:cSld>
  <p:clrMapOvr>
    <a:masterClrMapping/>
  </p:clrMapOvr>
  <mc:AlternateContent xmlns:mc="http://schemas.openxmlformats.org/markup-compatibility/2006">
    <mc:Choice xmlns:p14="http://schemas.microsoft.com/office/powerpoint/2010/main" Requires="p14">
      <p:transition spd="slow" p14:dur="2500" advTm="25000">
        <p14:glitter pattern="hexagon"/>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2" fill="hold" grpId="0" nodeType="withEffect">
                                  <p:stCondLst>
                                    <p:cond delay="0"/>
                                  </p:stCondLst>
                                  <p:childTnLst>
                                    <p:anim calcmode="lin" valueType="num">
                                      <p:cBhvr>
                                        <p:cTn id="6" dur="3000"/>
                                        <p:tgtEl>
                                          <p:spTgt spid="27657"/>
                                        </p:tgtEl>
                                        <p:attrNameLst>
                                          <p:attrName>ppt_x</p:attrName>
                                        </p:attrNameLst>
                                      </p:cBhvr>
                                      <p:tavLst>
                                        <p:tav tm="0">
                                          <p:val>
                                            <p:strVal val="ppt_x"/>
                                          </p:val>
                                        </p:tav>
                                        <p:tav tm="100000">
                                          <p:val>
                                            <p:strVal val="ppt_x+ppt_w/2"/>
                                          </p:val>
                                        </p:tav>
                                      </p:tavLst>
                                    </p:anim>
                                    <p:anim calcmode="lin" valueType="num">
                                      <p:cBhvr>
                                        <p:cTn id="7" dur="3000"/>
                                        <p:tgtEl>
                                          <p:spTgt spid="27657"/>
                                        </p:tgtEl>
                                        <p:attrNameLst>
                                          <p:attrName>ppt_y</p:attrName>
                                        </p:attrNameLst>
                                      </p:cBhvr>
                                      <p:tavLst>
                                        <p:tav tm="0">
                                          <p:val>
                                            <p:strVal val="ppt_y"/>
                                          </p:val>
                                        </p:tav>
                                        <p:tav tm="100000">
                                          <p:val>
                                            <p:strVal val="ppt_y"/>
                                          </p:val>
                                        </p:tav>
                                      </p:tavLst>
                                    </p:anim>
                                    <p:anim calcmode="lin" valueType="num">
                                      <p:cBhvr>
                                        <p:cTn id="8" dur="3000"/>
                                        <p:tgtEl>
                                          <p:spTgt spid="27657"/>
                                        </p:tgtEl>
                                        <p:attrNameLst>
                                          <p:attrName>ppt_w</p:attrName>
                                        </p:attrNameLst>
                                      </p:cBhvr>
                                      <p:tavLst>
                                        <p:tav tm="0">
                                          <p:val>
                                            <p:strVal val="ppt_w"/>
                                          </p:val>
                                        </p:tav>
                                        <p:tav tm="100000">
                                          <p:val>
                                            <p:fltVal val="0"/>
                                          </p:val>
                                        </p:tav>
                                      </p:tavLst>
                                    </p:anim>
                                    <p:anim calcmode="lin" valueType="num">
                                      <p:cBhvr>
                                        <p:cTn id="9" dur="3000"/>
                                        <p:tgtEl>
                                          <p:spTgt spid="27657"/>
                                        </p:tgtEl>
                                        <p:attrNameLst>
                                          <p:attrName>ppt_h</p:attrName>
                                        </p:attrNameLst>
                                      </p:cBhvr>
                                      <p:tavLst>
                                        <p:tav tm="0">
                                          <p:val>
                                            <p:strVal val="ppt_h"/>
                                          </p:val>
                                        </p:tav>
                                        <p:tav tm="100000">
                                          <p:val>
                                            <p:strVal val="ppt_h"/>
                                          </p:val>
                                        </p:tav>
                                      </p:tavLst>
                                    </p:anim>
                                    <p:set>
                                      <p:cBhvr>
                                        <p:cTn id="10" dur="1" fill="hold">
                                          <p:stCondLst>
                                            <p:cond delay="2999"/>
                                          </p:stCondLst>
                                        </p:cTn>
                                        <p:tgtEl>
                                          <p:spTgt spid="27657"/>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3000"/>
                                        <p:tgtEl>
                                          <p:spTgt spid="27656"/>
                                        </p:tgtEl>
                                        <p:attrNameLst>
                                          <p:attrName>ppt_x</p:attrName>
                                        </p:attrNameLst>
                                      </p:cBhvr>
                                      <p:tavLst>
                                        <p:tav tm="0">
                                          <p:val>
                                            <p:strVal val="ppt_x"/>
                                          </p:val>
                                        </p:tav>
                                        <p:tav tm="100000">
                                          <p:val>
                                            <p:strVal val="ppt_x+ppt_w/2"/>
                                          </p:val>
                                        </p:tav>
                                      </p:tavLst>
                                    </p:anim>
                                    <p:anim calcmode="lin" valueType="num">
                                      <p:cBhvr>
                                        <p:cTn id="13" dur="3000"/>
                                        <p:tgtEl>
                                          <p:spTgt spid="27656"/>
                                        </p:tgtEl>
                                        <p:attrNameLst>
                                          <p:attrName>ppt_y</p:attrName>
                                        </p:attrNameLst>
                                      </p:cBhvr>
                                      <p:tavLst>
                                        <p:tav tm="0">
                                          <p:val>
                                            <p:strVal val="ppt_y"/>
                                          </p:val>
                                        </p:tav>
                                        <p:tav tm="100000">
                                          <p:val>
                                            <p:strVal val="ppt_y"/>
                                          </p:val>
                                        </p:tav>
                                      </p:tavLst>
                                    </p:anim>
                                    <p:anim calcmode="lin" valueType="num">
                                      <p:cBhvr>
                                        <p:cTn id="14" dur="3000"/>
                                        <p:tgtEl>
                                          <p:spTgt spid="27656"/>
                                        </p:tgtEl>
                                        <p:attrNameLst>
                                          <p:attrName>ppt_w</p:attrName>
                                        </p:attrNameLst>
                                      </p:cBhvr>
                                      <p:tavLst>
                                        <p:tav tm="0">
                                          <p:val>
                                            <p:strVal val="ppt_w"/>
                                          </p:val>
                                        </p:tav>
                                        <p:tav tm="100000">
                                          <p:val>
                                            <p:fltVal val="0"/>
                                          </p:val>
                                        </p:tav>
                                      </p:tavLst>
                                    </p:anim>
                                    <p:anim calcmode="lin" valueType="num">
                                      <p:cBhvr>
                                        <p:cTn id="15" dur="3000"/>
                                        <p:tgtEl>
                                          <p:spTgt spid="27656"/>
                                        </p:tgtEl>
                                        <p:attrNameLst>
                                          <p:attrName>ppt_h</p:attrName>
                                        </p:attrNameLst>
                                      </p:cBhvr>
                                      <p:tavLst>
                                        <p:tav tm="0">
                                          <p:val>
                                            <p:strVal val="ppt_h"/>
                                          </p:val>
                                        </p:tav>
                                        <p:tav tm="100000">
                                          <p:val>
                                            <p:strVal val="ppt_h"/>
                                          </p:val>
                                        </p:tav>
                                      </p:tavLst>
                                    </p:anim>
                                    <p:set>
                                      <p:cBhvr>
                                        <p:cTn id="16" dur="1" fill="hold">
                                          <p:stCondLst>
                                            <p:cond delay="2999"/>
                                          </p:stCondLst>
                                        </p:cTn>
                                        <p:tgtEl>
                                          <p:spTgt spid="2765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27655"/>
                                        </p:tgtEl>
                                        <p:attrNameLst>
                                          <p:attrName>ppt_x</p:attrName>
                                        </p:attrNameLst>
                                      </p:cBhvr>
                                      <p:tavLst>
                                        <p:tav tm="0">
                                          <p:val>
                                            <p:strVal val="ppt_x"/>
                                          </p:val>
                                        </p:tav>
                                        <p:tav tm="100000">
                                          <p:val>
                                            <p:strVal val="ppt_x+ppt_w/2"/>
                                          </p:val>
                                        </p:tav>
                                      </p:tavLst>
                                    </p:anim>
                                    <p:anim calcmode="lin" valueType="num">
                                      <p:cBhvr>
                                        <p:cTn id="19" dur="3000"/>
                                        <p:tgtEl>
                                          <p:spTgt spid="27655"/>
                                        </p:tgtEl>
                                        <p:attrNameLst>
                                          <p:attrName>ppt_y</p:attrName>
                                        </p:attrNameLst>
                                      </p:cBhvr>
                                      <p:tavLst>
                                        <p:tav tm="0">
                                          <p:val>
                                            <p:strVal val="ppt_y"/>
                                          </p:val>
                                        </p:tav>
                                        <p:tav tm="100000">
                                          <p:val>
                                            <p:strVal val="ppt_y"/>
                                          </p:val>
                                        </p:tav>
                                      </p:tavLst>
                                    </p:anim>
                                    <p:anim calcmode="lin" valueType="num">
                                      <p:cBhvr>
                                        <p:cTn id="20" dur="3000"/>
                                        <p:tgtEl>
                                          <p:spTgt spid="27655"/>
                                        </p:tgtEl>
                                        <p:attrNameLst>
                                          <p:attrName>ppt_w</p:attrName>
                                        </p:attrNameLst>
                                      </p:cBhvr>
                                      <p:tavLst>
                                        <p:tav tm="0">
                                          <p:val>
                                            <p:strVal val="ppt_w"/>
                                          </p:val>
                                        </p:tav>
                                        <p:tav tm="100000">
                                          <p:val>
                                            <p:fltVal val="0"/>
                                          </p:val>
                                        </p:tav>
                                      </p:tavLst>
                                    </p:anim>
                                    <p:anim calcmode="lin" valueType="num">
                                      <p:cBhvr>
                                        <p:cTn id="21" dur="3000"/>
                                        <p:tgtEl>
                                          <p:spTgt spid="27655"/>
                                        </p:tgtEl>
                                        <p:attrNameLst>
                                          <p:attrName>ppt_h</p:attrName>
                                        </p:attrNameLst>
                                      </p:cBhvr>
                                      <p:tavLst>
                                        <p:tav tm="0">
                                          <p:val>
                                            <p:strVal val="ppt_h"/>
                                          </p:val>
                                        </p:tav>
                                        <p:tav tm="100000">
                                          <p:val>
                                            <p:strVal val="ppt_h"/>
                                          </p:val>
                                        </p:tav>
                                      </p:tavLst>
                                    </p:anim>
                                    <p:set>
                                      <p:cBhvr>
                                        <p:cTn id="22" dur="1" fill="hold">
                                          <p:stCondLst>
                                            <p:cond delay="2999"/>
                                          </p:stCondLst>
                                        </p:cTn>
                                        <p:tgtEl>
                                          <p:spTgt spid="27655"/>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3000"/>
                                        <p:tgtEl>
                                          <p:spTgt spid="27659"/>
                                        </p:tgtEl>
                                        <p:attrNameLst>
                                          <p:attrName>ppt_x</p:attrName>
                                        </p:attrNameLst>
                                      </p:cBhvr>
                                      <p:tavLst>
                                        <p:tav tm="0">
                                          <p:val>
                                            <p:strVal val="ppt_x"/>
                                          </p:val>
                                        </p:tav>
                                        <p:tav tm="100000">
                                          <p:val>
                                            <p:strVal val="ppt_x-ppt_w/2"/>
                                          </p:val>
                                        </p:tav>
                                      </p:tavLst>
                                    </p:anim>
                                    <p:anim calcmode="lin" valueType="num">
                                      <p:cBhvr>
                                        <p:cTn id="25" dur="3000"/>
                                        <p:tgtEl>
                                          <p:spTgt spid="27659"/>
                                        </p:tgtEl>
                                        <p:attrNameLst>
                                          <p:attrName>ppt_y</p:attrName>
                                        </p:attrNameLst>
                                      </p:cBhvr>
                                      <p:tavLst>
                                        <p:tav tm="0">
                                          <p:val>
                                            <p:strVal val="ppt_y"/>
                                          </p:val>
                                        </p:tav>
                                        <p:tav tm="100000">
                                          <p:val>
                                            <p:strVal val="ppt_y"/>
                                          </p:val>
                                        </p:tav>
                                      </p:tavLst>
                                    </p:anim>
                                    <p:anim calcmode="lin" valueType="num">
                                      <p:cBhvr>
                                        <p:cTn id="26" dur="3000"/>
                                        <p:tgtEl>
                                          <p:spTgt spid="27659"/>
                                        </p:tgtEl>
                                        <p:attrNameLst>
                                          <p:attrName>ppt_w</p:attrName>
                                        </p:attrNameLst>
                                      </p:cBhvr>
                                      <p:tavLst>
                                        <p:tav tm="0">
                                          <p:val>
                                            <p:strVal val="ppt_w"/>
                                          </p:val>
                                        </p:tav>
                                        <p:tav tm="100000">
                                          <p:val>
                                            <p:fltVal val="0"/>
                                          </p:val>
                                        </p:tav>
                                      </p:tavLst>
                                    </p:anim>
                                    <p:anim calcmode="lin" valueType="num">
                                      <p:cBhvr>
                                        <p:cTn id="27" dur="3000"/>
                                        <p:tgtEl>
                                          <p:spTgt spid="27659"/>
                                        </p:tgtEl>
                                        <p:attrNameLst>
                                          <p:attrName>ppt_h</p:attrName>
                                        </p:attrNameLst>
                                      </p:cBhvr>
                                      <p:tavLst>
                                        <p:tav tm="0">
                                          <p:val>
                                            <p:strVal val="ppt_h"/>
                                          </p:val>
                                        </p:tav>
                                        <p:tav tm="100000">
                                          <p:val>
                                            <p:strVal val="ppt_h"/>
                                          </p:val>
                                        </p:tav>
                                      </p:tavLst>
                                    </p:anim>
                                    <p:set>
                                      <p:cBhvr>
                                        <p:cTn id="28" dur="1" fill="hold">
                                          <p:stCondLst>
                                            <p:cond delay="2999"/>
                                          </p:stCondLst>
                                        </p:cTn>
                                        <p:tgtEl>
                                          <p:spTgt spid="27659"/>
                                        </p:tgtEl>
                                        <p:attrNameLst>
                                          <p:attrName>style.visibility</p:attrName>
                                        </p:attrNameLst>
                                      </p:cBhvr>
                                      <p:to>
                                        <p:strVal val="hidden"/>
                                      </p:to>
                                    </p:set>
                                  </p:childTnLst>
                                </p:cTn>
                              </p:par>
                              <p:par>
                                <p:cTn id="29" presetID="17" presetClass="exit" presetSubtype="8" fill="hold" grpId="0" nodeType="withEffect">
                                  <p:stCondLst>
                                    <p:cond delay="0"/>
                                  </p:stCondLst>
                                  <p:childTnLst>
                                    <p:anim calcmode="lin" valueType="num">
                                      <p:cBhvr>
                                        <p:cTn id="30" dur="3000"/>
                                        <p:tgtEl>
                                          <p:spTgt spid="27658"/>
                                        </p:tgtEl>
                                        <p:attrNameLst>
                                          <p:attrName>ppt_x</p:attrName>
                                        </p:attrNameLst>
                                      </p:cBhvr>
                                      <p:tavLst>
                                        <p:tav tm="0">
                                          <p:val>
                                            <p:strVal val="ppt_x"/>
                                          </p:val>
                                        </p:tav>
                                        <p:tav tm="100000">
                                          <p:val>
                                            <p:strVal val="ppt_x-ppt_w/2"/>
                                          </p:val>
                                        </p:tav>
                                      </p:tavLst>
                                    </p:anim>
                                    <p:anim calcmode="lin" valueType="num">
                                      <p:cBhvr>
                                        <p:cTn id="31" dur="3000"/>
                                        <p:tgtEl>
                                          <p:spTgt spid="27658"/>
                                        </p:tgtEl>
                                        <p:attrNameLst>
                                          <p:attrName>ppt_y</p:attrName>
                                        </p:attrNameLst>
                                      </p:cBhvr>
                                      <p:tavLst>
                                        <p:tav tm="0">
                                          <p:val>
                                            <p:strVal val="ppt_y"/>
                                          </p:val>
                                        </p:tav>
                                        <p:tav tm="100000">
                                          <p:val>
                                            <p:strVal val="ppt_y"/>
                                          </p:val>
                                        </p:tav>
                                      </p:tavLst>
                                    </p:anim>
                                    <p:anim calcmode="lin" valueType="num">
                                      <p:cBhvr>
                                        <p:cTn id="32" dur="3000"/>
                                        <p:tgtEl>
                                          <p:spTgt spid="27658"/>
                                        </p:tgtEl>
                                        <p:attrNameLst>
                                          <p:attrName>ppt_w</p:attrName>
                                        </p:attrNameLst>
                                      </p:cBhvr>
                                      <p:tavLst>
                                        <p:tav tm="0">
                                          <p:val>
                                            <p:strVal val="ppt_w"/>
                                          </p:val>
                                        </p:tav>
                                        <p:tav tm="100000">
                                          <p:val>
                                            <p:fltVal val="0"/>
                                          </p:val>
                                        </p:tav>
                                      </p:tavLst>
                                    </p:anim>
                                    <p:anim calcmode="lin" valueType="num">
                                      <p:cBhvr>
                                        <p:cTn id="33" dur="3000"/>
                                        <p:tgtEl>
                                          <p:spTgt spid="27658"/>
                                        </p:tgtEl>
                                        <p:attrNameLst>
                                          <p:attrName>ppt_h</p:attrName>
                                        </p:attrNameLst>
                                      </p:cBhvr>
                                      <p:tavLst>
                                        <p:tav tm="0">
                                          <p:val>
                                            <p:strVal val="ppt_h"/>
                                          </p:val>
                                        </p:tav>
                                        <p:tav tm="100000">
                                          <p:val>
                                            <p:strVal val="ppt_h"/>
                                          </p:val>
                                        </p:tav>
                                      </p:tavLst>
                                    </p:anim>
                                    <p:set>
                                      <p:cBhvr>
                                        <p:cTn id="34" dur="1" fill="hold">
                                          <p:stCondLst>
                                            <p:cond delay="2999"/>
                                          </p:stCondLst>
                                        </p:cTn>
                                        <p:tgtEl>
                                          <p:spTgt spid="27658"/>
                                        </p:tgtEl>
                                        <p:attrNameLst>
                                          <p:attrName>style.visibility</p:attrName>
                                        </p:attrNameLst>
                                      </p:cBhvr>
                                      <p:to>
                                        <p:strVal val="hidden"/>
                                      </p:to>
                                    </p:set>
                                  </p:childTnLst>
                                </p:cTn>
                              </p:par>
                              <p:par>
                                <p:cTn id="35" presetID="17" presetClass="exit" presetSubtype="8" fill="hold" grpId="0" nodeType="withEffect">
                                  <p:stCondLst>
                                    <p:cond delay="0"/>
                                  </p:stCondLst>
                                  <p:childTnLst>
                                    <p:anim calcmode="lin" valueType="num">
                                      <p:cBhvr>
                                        <p:cTn id="36" dur="3000"/>
                                        <p:tgtEl>
                                          <p:spTgt spid="27654"/>
                                        </p:tgtEl>
                                        <p:attrNameLst>
                                          <p:attrName>ppt_x</p:attrName>
                                        </p:attrNameLst>
                                      </p:cBhvr>
                                      <p:tavLst>
                                        <p:tav tm="0">
                                          <p:val>
                                            <p:strVal val="ppt_x"/>
                                          </p:val>
                                        </p:tav>
                                        <p:tav tm="100000">
                                          <p:val>
                                            <p:strVal val="ppt_x-ppt_w/2"/>
                                          </p:val>
                                        </p:tav>
                                      </p:tavLst>
                                    </p:anim>
                                    <p:anim calcmode="lin" valueType="num">
                                      <p:cBhvr>
                                        <p:cTn id="37" dur="3000"/>
                                        <p:tgtEl>
                                          <p:spTgt spid="27654"/>
                                        </p:tgtEl>
                                        <p:attrNameLst>
                                          <p:attrName>ppt_y</p:attrName>
                                        </p:attrNameLst>
                                      </p:cBhvr>
                                      <p:tavLst>
                                        <p:tav tm="0">
                                          <p:val>
                                            <p:strVal val="ppt_y"/>
                                          </p:val>
                                        </p:tav>
                                        <p:tav tm="100000">
                                          <p:val>
                                            <p:strVal val="ppt_y"/>
                                          </p:val>
                                        </p:tav>
                                      </p:tavLst>
                                    </p:anim>
                                    <p:anim calcmode="lin" valueType="num">
                                      <p:cBhvr>
                                        <p:cTn id="38" dur="3000"/>
                                        <p:tgtEl>
                                          <p:spTgt spid="27654"/>
                                        </p:tgtEl>
                                        <p:attrNameLst>
                                          <p:attrName>ppt_w</p:attrName>
                                        </p:attrNameLst>
                                      </p:cBhvr>
                                      <p:tavLst>
                                        <p:tav tm="0">
                                          <p:val>
                                            <p:strVal val="ppt_w"/>
                                          </p:val>
                                        </p:tav>
                                        <p:tav tm="100000">
                                          <p:val>
                                            <p:fltVal val="0"/>
                                          </p:val>
                                        </p:tav>
                                      </p:tavLst>
                                    </p:anim>
                                    <p:anim calcmode="lin" valueType="num">
                                      <p:cBhvr>
                                        <p:cTn id="39" dur="3000"/>
                                        <p:tgtEl>
                                          <p:spTgt spid="27654"/>
                                        </p:tgtEl>
                                        <p:attrNameLst>
                                          <p:attrName>ppt_h</p:attrName>
                                        </p:attrNameLst>
                                      </p:cBhvr>
                                      <p:tavLst>
                                        <p:tav tm="0">
                                          <p:val>
                                            <p:strVal val="ppt_h"/>
                                          </p:val>
                                        </p:tav>
                                        <p:tav tm="100000">
                                          <p:val>
                                            <p:strVal val="ppt_h"/>
                                          </p:val>
                                        </p:tav>
                                      </p:tavLst>
                                    </p:anim>
                                    <p:set>
                                      <p:cBhvr>
                                        <p:cTn id="40" dur="1" fill="hold">
                                          <p:stCondLst>
                                            <p:cond delay="2999"/>
                                          </p:stCondLst>
                                        </p:cTn>
                                        <p:tgtEl>
                                          <p:spTgt spid="2765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14340"/>
                                        </p:tgtEl>
                                        <p:attrNameLst>
                                          <p:attrName>style.visibility</p:attrName>
                                        </p:attrNameLst>
                                      </p:cBhvr>
                                      <p:to>
                                        <p:strVal val="visible"/>
                                      </p:to>
                                    </p:set>
                                    <p:anim calcmode="lin" valueType="num">
                                      <p:cBhvr>
                                        <p:cTn id="43" dur="3000" fill="hold"/>
                                        <p:tgtEl>
                                          <p:spTgt spid="14340"/>
                                        </p:tgtEl>
                                        <p:attrNameLst>
                                          <p:attrName>ppt_w</p:attrName>
                                        </p:attrNameLst>
                                      </p:cBhvr>
                                      <p:tavLst>
                                        <p:tav tm="0">
                                          <p:val>
                                            <p:strVal val="4/3*#ppt_w"/>
                                          </p:val>
                                        </p:tav>
                                        <p:tav tm="100000">
                                          <p:val>
                                            <p:strVal val="#ppt_w"/>
                                          </p:val>
                                        </p:tav>
                                      </p:tavLst>
                                    </p:anim>
                                    <p:anim calcmode="lin" valueType="num">
                                      <p:cBhvr>
                                        <p:cTn id="44" dur="3000" fill="hold"/>
                                        <p:tgtEl>
                                          <p:spTgt spid="14340"/>
                                        </p:tgtEl>
                                        <p:attrNameLst>
                                          <p:attrName>ppt_h</p:attrName>
                                        </p:attrNameLst>
                                      </p:cBhvr>
                                      <p:tavLst>
                                        <p:tav tm="0">
                                          <p:val>
                                            <p:strVal val="4/3*#ppt_h"/>
                                          </p:val>
                                        </p:tav>
                                        <p:tav tm="100000">
                                          <p:val>
                                            <p:strVal val="#ppt_h"/>
                                          </p:val>
                                        </p:tav>
                                      </p:tavLst>
                                    </p:anim>
                                  </p:childTnLst>
                                </p:cTn>
                              </p:par>
                            </p:childTnLst>
                          </p:cTn>
                        </p:par>
                        <p:par>
                          <p:cTn id="45" fill="hold" nodeType="afterGroup">
                            <p:stCondLst>
                              <p:cond delay="3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2"/>
                                        </p:tgtEl>
                                        <p:attrNameLst>
                                          <p:attrName>style.visibility</p:attrName>
                                        </p:attrNameLst>
                                      </p:cBhvr>
                                      <p:to>
                                        <p:strVal val="visible"/>
                                      </p:to>
                                    </p:set>
                                    <p:animEffect transition="in" filter="fade">
                                      <p:cBhvr>
                                        <p:cTn id="48" dur="1000"/>
                                        <p:tgtEl>
                                          <p:spTgt spid="12"/>
                                        </p:tgtEl>
                                      </p:cBhvr>
                                    </p:animEffect>
                                    <p:anim calcmode="lin" valueType="num">
                                      <p:cBhvr>
                                        <p:cTn id="49" dur="1000" fill="hold"/>
                                        <p:tgtEl>
                                          <p:spTgt spid="12"/>
                                        </p:tgtEl>
                                        <p:attrNameLst>
                                          <p:attrName>ppt_x</p:attrName>
                                        </p:attrNameLst>
                                      </p:cBhvr>
                                      <p:tavLst>
                                        <p:tav tm="0">
                                          <p:val>
                                            <p:strVal val="#ppt_x-.1"/>
                                          </p:val>
                                        </p:tav>
                                        <p:tav tm="100000">
                                          <p:val>
                                            <p:strVal val="#ppt_x"/>
                                          </p:val>
                                        </p:tav>
                                      </p:tavLst>
                                    </p:anim>
                                    <p:anim calcmode="lin" valueType="num">
                                      <p:cBhvr>
                                        <p:cTn id="50"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4" grpId="0" animBg="1"/>
      <p:bldP spid="27655" grpId="0" animBg="1"/>
      <p:bldP spid="27656" grpId="0" animBg="1"/>
      <p:bldP spid="27657" grpId="0" animBg="1"/>
      <p:bldP spid="27658" grpId="0" animBg="1"/>
      <p:bldP spid="27659" grpId="0" animBg="1"/>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1692275" cy="5715000"/>
          </a:xfrm>
          <a:prstGeom prst="rect">
            <a:avLst/>
          </a:prstGeo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ZZESPECTACULONOCHEENELHOTELNACIONAL2.jpg"/>
          <p:cNvPicPr>
            <a:picLocks noChangeAspect="1"/>
          </p:cNvPicPr>
          <p:nvPr/>
        </p:nvPicPr>
        <p:blipFill>
          <a:blip r:embed="rId2" cstate="print"/>
          <a:srcRect/>
          <a:stretch>
            <a:fillRect/>
          </a:stretch>
        </p:blipFill>
        <p:spPr bwMode="auto">
          <a:xfrm>
            <a:off x="1692275" y="0"/>
            <a:ext cx="58324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1835150" y="157163"/>
            <a:ext cx="5473700" cy="5400675"/>
          </a:xfrm>
          <a:prstGeom prst="rect">
            <a:avLst/>
          </a:prstGeom>
          <a:solidFill>
            <a:schemeClr val="accent2">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2051050" y="338138"/>
            <a:ext cx="5113338" cy="5040312"/>
          </a:xfrm>
          <a:prstGeom prst="rect">
            <a:avLst/>
          </a:prstGeom>
          <a:solidFill>
            <a:schemeClr val="accent2">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524750" y="0"/>
            <a:ext cx="1619250" cy="5715000"/>
          </a:xfrm>
          <a:prstGeom prst="rect">
            <a:avLst/>
          </a:prstGeo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Tm="7000">
        <p14:glitter dir="u" pattern="hexagon"/>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vertical)">
                                      <p:cBhvr>
                                        <p:cTn id="16" dur="3000"/>
                                        <p:tgtEl>
                                          <p:spTgt spid="7"/>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linds(vertical)">
                                      <p:cBhvr>
                                        <p:cTn id="19"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8"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nhjhu7ujj.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nhjhu7ujj.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1619250" y="4657725"/>
            <a:ext cx="5613400" cy="922338"/>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Esta toma está echa desde la torre de la iglesia</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Ntra. Sra. De la Asunción, desde donde se puede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observar el castillo de la Triste Condesa.</a:t>
            </a:r>
          </a:p>
        </p:txBody>
      </p:sp>
    </p:spTree>
  </p:cSld>
  <p:clrMapOvr>
    <a:masterClrMapping/>
  </p:clrMapOvr>
  <mc:AlternateContent xmlns:mc="http://schemas.openxmlformats.org/markup-compatibility/2006">
    <mc:Choice xmlns:p14="http://schemas.microsoft.com/office/powerpoint/2010/main" Requires="p14">
      <p:transition spd="slow" p14:dur="2000" advTm="20000">
        <p14:ripple/>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26" fill="hold" nodeType="withEffect">
                                  <p:stCondLst>
                                    <p:cond delay="0"/>
                                  </p:stCondLst>
                                  <p:childTnLst>
                                    <p:animEffect transition="out" filter="barn(inHorizont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3000"/>
                                        <p:tgtEl>
                                          <p:spTgt spid="5"/>
                                        </p:tgtEl>
                                      </p:cBhvr>
                                    </p:animEffect>
                                  </p:childTnLst>
                                </p:cTn>
                              </p:par>
                            </p:childTnLst>
                          </p:cTn>
                        </p:par>
                        <p:par>
                          <p:cTn id="11" fill="hold" nodeType="afterGroup">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1"/>
                                          </p:val>
                                        </p:tav>
                                        <p:tav tm="100000">
                                          <p:val>
                                            <p:strVal val="#ppt_x"/>
                                          </p:val>
                                        </p:tav>
                                      </p:tavLst>
                                    </p:anim>
                                    <p:anim calcmode="lin" valueType="num">
                                      <p:cBhvr>
                                        <p:cTn id="1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9inos9lck1qjm81go1_128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0" y="0"/>
            <a:ext cx="4143375" cy="5715000"/>
          </a:xfrm>
          <a:prstGeom prst="rtTriangl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flipH="1">
            <a:off x="4929188" y="0"/>
            <a:ext cx="4214812" cy="5715000"/>
          </a:xfrm>
          <a:prstGeom prst="rtTriangl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a:off x="971550" y="0"/>
            <a:ext cx="3671888" cy="5715000"/>
          </a:xfrm>
          <a:prstGeom prst="rtTriangl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flipH="1">
            <a:off x="4716463" y="0"/>
            <a:ext cx="3600450" cy="5715000"/>
          </a:xfrm>
          <a:prstGeom prst="rtTriangl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rectángulo"/>
          <p:cNvSpPr/>
          <p:nvPr/>
        </p:nvSpPr>
        <p:spPr>
          <a:xfrm>
            <a:off x="1835150" y="0"/>
            <a:ext cx="2879725" cy="5715000"/>
          </a:xfrm>
          <a:prstGeom prst="rtTriangl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rectángulo"/>
          <p:cNvSpPr/>
          <p:nvPr/>
        </p:nvSpPr>
        <p:spPr>
          <a:xfrm flipH="1">
            <a:off x="4714875" y="0"/>
            <a:ext cx="2665413" cy="5715000"/>
          </a:xfrm>
          <a:prstGeom prst="rtTriangl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rectángulo"/>
          <p:cNvSpPr/>
          <p:nvPr/>
        </p:nvSpPr>
        <p:spPr>
          <a:xfrm flipH="1" flipV="1">
            <a:off x="1763713" y="0"/>
            <a:ext cx="2951162" cy="5715000"/>
          </a:xfrm>
          <a:prstGeom prst="rtTriangl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rectángulo"/>
          <p:cNvSpPr/>
          <p:nvPr/>
        </p:nvSpPr>
        <p:spPr>
          <a:xfrm flipV="1">
            <a:off x="4714875" y="0"/>
            <a:ext cx="2736850" cy="5715000"/>
          </a:xfrm>
          <a:prstGeom prst="rtTriangl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750" advTm="7000">
        <p14:honeycomb/>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3000"/>
                                        <p:tgtEl>
                                          <p:spTgt spid="8"/>
                                        </p:tgtEl>
                                        <p:attrNameLst>
                                          <p:attrName>ppt_x</p:attrName>
                                        </p:attrNameLst>
                                      </p:cBhvr>
                                      <p:tavLst>
                                        <p:tav tm="0">
                                          <p:val>
                                            <p:strVal val="ppt_x"/>
                                          </p:val>
                                        </p:tav>
                                        <p:tav tm="100000">
                                          <p:val>
                                            <p:strVal val="ppt_x+ppt_w/2"/>
                                          </p:val>
                                        </p:tav>
                                      </p:tavLst>
                                    </p:anim>
                                    <p:anim calcmode="lin" valueType="num">
                                      <p:cBhvr>
                                        <p:cTn id="25" dur="3000"/>
                                        <p:tgtEl>
                                          <p:spTgt spid="8"/>
                                        </p:tgtEl>
                                        <p:attrNameLst>
                                          <p:attrName>ppt_y</p:attrName>
                                        </p:attrNameLst>
                                      </p:cBhvr>
                                      <p:tavLst>
                                        <p:tav tm="0">
                                          <p:val>
                                            <p:strVal val="ppt_y"/>
                                          </p:val>
                                        </p:tav>
                                        <p:tav tm="100000">
                                          <p:val>
                                            <p:strVal val="ppt_y"/>
                                          </p:val>
                                        </p:tav>
                                      </p:tavLst>
                                    </p:anim>
                                    <p:anim calcmode="lin" valueType="num">
                                      <p:cBhvr>
                                        <p:cTn id="26" dur="3000"/>
                                        <p:tgtEl>
                                          <p:spTgt spid="8"/>
                                        </p:tgtEl>
                                        <p:attrNameLst>
                                          <p:attrName>ppt_w</p:attrName>
                                        </p:attrNameLst>
                                      </p:cBhvr>
                                      <p:tavLst>
                                        <p:tav tm="0">
                                          <p:val>
                                            <p:strVal val="ppt_w"/>
                                          </p:val>
                                        </p:tav>
                                        <p:tav tm="100000">
                                          <p:val>
                                            <p:fltVal val="0"/>
                                          </p:val>
                                        </p:tav>
                                      </p:tavLst>
                                    </p:anim>
                                    <p:anim calcmode="lin" valueType="num">
                                      <p:cBhvr>
                                        <p:cTn id="27" dur="3000"/>
                                        <p:tgtEl>
                                          <p:spTgt spid="8"/>
                                        </p:tgtEl>
                                        <p:attrNameLst>
                                          <p:attrName>ppt_h</p:attrName>
                                        </p:attrNameLst>
                                      </p:cBhvr>
                                      <p:tavLst>
                                        <p:tav tm="0">
                                          <p:val>
                                            <p:strVal val="ppt_h"/>
                                          </p:val>
                                        </p:tav>
                                        <p:tav tm="100000">
                                          <p:val>
                                            <p:strVal val="ppt_h"/>
                                          </p:val>
                                        </p:tav>
                                      </p:tavLst>
                                    </p:anim>
                                    <p:set>
                                      <p:cBhvr>
                                        <p:cTn id="28" dur="1" fill="hold">
                                          <p:stCondLst>
                                            <p:cond delay="2999"/>
                                          </p:stCondLst>
                                        </p:cTn>
                                        <p:tgtEl>
                                          <p:spTgt spid="8"/>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3000"/>
                                        <p:tgtEl>
                                          <p:spTgt spid="11"/>
                                        </p:tgtEl>
                                        <p:attrNameLst>
                                          <p:attrName>ppt_x</p:attrName>
                                        </p:attrNameLst>
                                      </p:cBhvr>
                                      <p:tavLst>
                                        <p:tav tm="0">
                                          <p:val>
                                            <p:strVal val="ppt_x"/>
                                          </p:val>
                                        </p:tav>
                                        <p:tav tm="100000">
                                          <p:val>
                                            <p:strVal val="ppt_x-ppt_w/2"/>
                                          </p:val>
                                        </p:tav>
                                      </p:tavLst>
                                    </p:anim>
                                    <p:anim calcmode="lin" valueType="num">
                                      <p:cBhvr>
                                        <p:cTn id="31" dur="3000"/>
                                        <p:tgtEl>
                                          <p:spTgt spid="11"/>
                                        </p:tgtEl>
                                        <p:attrNameLst>
                                          <p:attrName>ppt_y</p:attrName>
                                        </p:attrNameLst>
                                      </p:cBhvr>
                                      <p:tavLst>
                                        <p:tav tm="0">
                                          <p:val>
                                            <p:strVal val="ppt_y"/>
                                          </p:val>
                                        </p:tav>
                                        <p:tav tm="100000">
                                          <p:val>
                                            <p:strVal val="ppt_y"/>
                                          </p:val>
                                        </p:tav>
                                      </p:tavLst>
                                    </p:anim>
                                    <p:anim calcmode="lin" valueType="num">
                                      <p:cBhvr>
                                        <p:cTn id="32" dur="3000"/>
                                        <p:tgtEl>
                                          <p:spTgt spid="11"/>
                                        </p:tgtEl>
                                        <p:attrNameLst>
                                          <p:attrName>ppt_w</p:attrName>
                                        </p:attrNameLst>
                                      </p:cBhvr>
                                      <p:tavLst>
                                        <p:tav tm="0">
                                          <p:val>
                                            <p:strVal val="ppt_w"/>
                                          </p:val>
                                        </p:tav>
                                        <p:tav tm="100000">
                                          <p:val>
                                            <p:fltVal val="0"/>
                                          </p:val>
                                        </p:tav>
                                      </p:tavLst>
                                    </p:anim>
                                    <p:anim calcmode="lin" valueType="num">
                                      <p:cBhvr>
                                        <p:cTn id="33" dur="3000"/>
                                        <p:tgtEl>
                                          <p:spTgt spid="11"/>
                                        </p:tgtEl>
                                        <p:attrNameLst>
                                          <p:attrName>ppt_h</p:attrName>
                                        </p:attrNameLst>
                                      </p:cBhvr>
                                      <p:tavLst>
                                        <p:tav tm="0">
                                          <p:val>
                                            <p:strVal val="ppt_h"/>
                                          </p:val>
                                        </p:tav>
                                        <p:tav tm="100000">
                                          <p:val>
                                            <p:strVal val="ppt_h"/>
                                          </p:val>
                                        </p:tav>
                                      </p:tavLst>
                                    </p:anim>
                                    <p:set>
                                      <p:cBhvr>
                                        <p:cTn id="34" dur="1" fill="hold">
                                          <p:stCondLst>
                                            <p:cond delay="2999"/>
                                          </p:stCondLst>
                                        </p:cTn>
                                        <p:tgtEl>
                                          <p:spTgt spid="11"/>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3000"/>
                                        <p:tgtEl>
                                          <p:spTgt spid="12"/>
                                        </p:tgtEl>
                                        <p:attrNameLst>
                                          <p:attrName>ppt_x</p:attrName>
                                        </p:attrNameLst>
                                      </p:cBhvr>
                                      <p:tavLst>
                                        <p:tav tm="0">
                                          <p:val>
                                            <p:strVal val="ppt_x"/>
                                          </p:val>
                                        </p:tav>
                                        <p:tav tm="100000">
                                          <p:val>
                                            <p:strVal val="ppt_x+ppt_w/2"/>
                                          </p:val>
                                        </p:tav>
                                      </p:tavLst>
                                    </p:anim>
                                    <p:anim calcmode="lin" valueType="num">
                                      <p:cBhvr>
                                        <p:cTn id="37" dur="3000"/>
                                        <p:tgtEl>
                                          <p:spTgt spid="12"/>
                                        </p:tgtEl>
                                        <p:attrNameLst>
                                          <p:attrName>ppt_y</p:attrName>
                                        </p:attrNameLst>
                                      </p:cBhvr>
                                      <p:tavLst>
                                        <p:tav tm="0">
                                          <p:val>
                                            <p:strVal val="ppt_y"/>
                                          </p:val>
                                        </p:tav>
                                        <p:tav tm="100000">
                                          <p:val>
                                            <p:strVal val="ppt_y"/>
                                          </p:val>
                                        </p:tav>
                                      </p:tavLst>
                                    </p:anim>
                                    <p:anim calcmode="lin" valueType="num">
                                      <p:cBhvr>
                                        <p:cTn id="38" dur="3000"/>
                                        <p:tgtEl>
                                          <p:spTgt spid="12"/>
                                        </p:tgtEl>
                                        <p:attrNameLst>
                                          <p:attrName>ppt_w</p:attrName>
                                        </p:attrNameLst>
                                      </p:cBhvr>
                                      <p:tavLst>
                                        <p:tav tm="0">
                                          <p:val>
                                            <p:strVal val="ppt_w"/>
                                          </p:val>
                                        </p:tav>
                                        <p:tav tm="100000">
                                          <p:val>
                                            <p:fltVal val="0"/>
                                          </p:val>
                                        </p:tav>
                                      </p:tavLst>
                                    </p:anim>
                                    <p:anim calcmode="lin" valueType="num">
                                      <p:cBhvr>
                                        <p:cTn id="39" dur="3000"/>
                                        <p:tgtEl>
                                          <p:spTgt spid="12"/>
                                        </p:tgtEl>
                                        <p:attrNameLst>
                                          <p:attrName>ppt_h</p:attrName>
                                        </p:attrNameLst>
                                      </p:cBhvr>
                                      <p:tavLst>
                                        <p:tav tm="0">
                                          <p:val>
                                            <p:strVal val="ppt_h"/>
                                          </p:val>
                                        </p:tav>
                                        <p:tav tm="100000">
                                          <p:val>
                                            <p:strVal val="ppt_h"/>
                                          </p:val>
                                        </p:tav>
                                      </p:tavLst>
                                    </p:anim>
                                    <p:set>
                                      <p:cBhvr>
                                        <p:cTn id="40" dur="1" fill="hold">
                                          <p:stCondLst>
                                            <p:cond delay="2999"/>
                                          </p:stCondLst>
                                        </p:cTn>
                                        <p:tgtEl>
                                          <p:spTgt spid="12"/>
                                        </p:tgtEl>
                                        <p:attrNameLst>
                                          <p:attrName>style.visibility</p:attrName>
                                        </p:attrNameLst>
                                      </p:cBhvr>
                                      <p:to>
                                        <p:strVal val="hidden"/>
                                      </p:to>
                                    </p:set>
                                  </p:childTnLst>
                                </p:cTn>
                              </p:par>
                              <p:par>
                                <p:cTn id="41" presetID="18" presetClass="exit" presetSubtype="3" fill="hold" nodeType="withEffect">
                                  <p:stCondLst>
                                    <p:cond delay="0"/>
                                  </p:stCondLst>
                                  <p:childTnLst>
                                    <p:animEffect transition="out" filter="strips(upRight)">
                                      <p:cBhvr>
                                        <p:cTn id="42" dur="3000"/>
                                        <p:tgtEl>
                                          <p:spTgt spid="13"/>
                                        </p:tgtEl>
                                      </p:cBhvr>
                                    </p:animEffect>
                                    <p:set>
                                      <p:cBhvr>
                                        <p:cTn id="43" dur="1" fill="hold">
                                          <p:stCondLst>
                                            <p:cond delay="2999"/>
                                          </p:stCondLst>
                                        </p:cTn>
                                        <p:tgtEl>
                                          <p:spTgt spid="13"/>
                                        </p:tgtEl>
                                        <p:attrNameLst>
                                          <p:attrName>style.visibility</p:attrName>
                                        </p:attrNameLst>
                                      </p:cBhvr>
                                      <p:to>
                                        <p:strVal val="hidden"/>
                                      </p:to>
                                    </p:set>
                                  </p:childTnLst>
                                </p:cTn>
                              </p:par>
                              <p:par>
                                <p:cTn id="44" presetID="18" presetClass="exit" presetSubtype="9" fill="hold" nodeType="withEffect">
                                  <p:stCondLst>
                                    <p:cond delay="0"/>
                                  </p:stCondLst>
                                  <p:childTnLst>
                                    <p:animEffect transition="out" filter="strips(upLeft)">
                                      <p:cBhvr>
                                        <p:cTn id="45" dur="3000"/>
                                        <p:tgtEl>
                                          <p:spTgt spid="14"/>
                                        </p:tgtEl>
                                      </p:cBhvr>
                                    </p:animEffect>
                                    <p:set>
                                      <p:cBhvr>
                                        <p:cTn id="46" dur="1" fill="hold">
                                          <p:stCondLst>
                                            <p:cond delay="2999"/>
                                          </p:stCondLst>
                                        </p:cTn>
                                        <p:tgtEl>
                                          <p:spTgt spid="14"/>
                                        </p:tgtEl>
                                        <p:attrNameLst>
                                          <p:attrName>style.visibility</p:attrName>
                                        </p:attrNameLst>
                                      </p:cBhvr>
                                      <p:to>
                                        <p:strVal val="hidden"/>
                                      </p:to>
                                    </p:set>
                                  </p:childTnLst>
                                </p:cTn>
                              </p:par>
                              <p:par>
                                <p:cTn id="47" presetID="23" presetClass="entr" presetSubtype="288"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3000" fill="hold"/>
                                        <p:tgtEl>
                                          <p:spTgt spid="4"/>
                                        </p:tgtEl>
                                        <p:attrNameLst>
                                          <p:attrName>ppt_w</p:attrName>
                                        </p:attrNameLst>
                                      </p:cBhvr>
                                      <p:tavLst>
                                        <p:tav tm="0">
                                          <p:val>
                                            <p:strVal val="4/3*#ppt_w"/>
                                          </p:val>
                                        </p:tav>
                                        <p:tav tm="100000">
                                          <p:val>
                                            <p:strVal val="#ppt_w"/>
                                          </p:val>
                                        </p:tav>
                                      </p:tavLst>
                                    </p:anim>
                                    <p:anim calcmode="lin" valueType="num">
                                      <p:cBhvr>
                                        <p:cTn id="50" dur="3000" fill="hold"/>
                                        <p:tgtEl>
                                          <p:spTgt spid="4"/>
                                        </p:tgtEl>
                                        <p:attrNameLst>
                                          <p:attrName>ppt_h</p:attrName>
                                        </p:attrNameLst>
                                      </p:cBhvr>
                                      <p:tavLst>
                                        <p:tav tm="0">
                                          <p:val>
                                            <p:strVal val="4/3*#ppt_h"/>
                                          </p:val>
                                        </p:tav>
                                        <p:tav tm="100000">
                                          <p:val>
                                            <p:strVal val="#ppt_h"/>
                                          </p:val>
                                        </p:tav>
                                      </p:tavLst>
                                    </p:anim>
                                  </p:childTnLst>
                                </p:cTn>
                              </p:par>
                              <p:par>
                                <p:cTn id="51" presetID="16" presetClass="entr" presetSubtype="37"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Effect transition="in" filter="barn(outVertical)">
                                      <p:cBhvr>
                                        <p:cTn id="5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 la interperie.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179388" y="157163"/>
            <a:ext cx="8785225" cy="5400675"/>
          </a:xfrm>
          <a:prstGeom prst="rect">
            <a:avLst/>
          </a:prstGeom>
          <a:solidFill>
            <a:schemeClr val="tx2">
              <a:lumMod val="90000"/>
              <a:alpha val="6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95288" y="338138"/>
            <a:ext cx="8353425" cy="5040312"/>
          </a:xfrm>
          <a:prstGeom prst="rect">
            <a:avLst/>
          </a:prstGeom>
          <a:solidFill>
            <a:schemeClr val="tx2">
              <a:lumMod val="75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11188" y="517525"/>
            <a:ext cx="7921625" cy="4679950"/>
          </a:xfrm>
          <a:prstGeom prst="rect">
            <a:avLst/>
          </a:prstGeom>
          <a:solidFill>
            <a:schemeClr val="tx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827088" y="4657725"/>
            <a:ext cx="7272337" cy="922338"/>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Las fiestas patronales de la localidad se celebran en honor a la Virgen del Pilar (8 de septiembre) y a San Pedro de Alcántara (19 de octubre).</a:t>
            </a:r>
          </a:p>
        </p:txBody>
      </p:sp>
    </p:spTree>
  </p:cSld>
  <p:clrMapOvr>
    <a:masterClrMapping/>
  </p:clrMapOvr>
  <mc:AlternateContent xmlns:mc="http://schemas.openxmlformats.org/markup-compatibility/2006">
    <mc:Choice xmlns:p14="http://schemas.microsoft.com/office/powerpoint/2010/main" Requires="p14">
      <p:transition spd="slow" p14:dur="2500" advTm="20000">
        <p14:shred/>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8"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amond(out)">
                                      <p:cBhvr>
                                        <p:cTn id="16" dur="3000"/>
                                        <p:tgtEl>
                                          <p:spTgt spid="4"/>
                                        </p:tgtEl>
                                      </p:cBhvr>
                                    </p:animEffec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4/3*#ppt_w"/>
                                          </p:val>
                                        </p:tav>
                                        <p:tav tm="100000">
                                          <p:val>
                                            <p:strVal val="#ppt_w"/>
                                          </p:val>
                                        </p:tav>
                                      </p:tavLst>
                                    </p:anim>
                                    <p:anim calcmode="lin" valueType="num">
                                      <p:cBhvr>
                                        <p:cTn id="20" dur="3000" fill="hold"/>
                                        <p:tgtEl>
                                          <p:spTgt spid="4"/>
                                        </p:tgtEl>
                                        <p:attrNameLst>
                                          <p:attrName>ppt_h</p:attrName>
                                        </p:attrNameLst>
                                      </p:cBhvr>
                                      <p:tavLst>
                                        <p:tav tm="0">
                                          <p:val>
                                            <p:strVal val="4/3*#ppt_h"/>
                                          </p:val>
                                        </p:tav>
                                        <p:tav tm="100000">
                                          <p:val>
                                            <p:strVal val="#ppt_h"/>
                                          </p:val>
                                        </p:tav>
                                      </p:tavLst>
                                    </p:anim>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3" name="Picture 5" descr="C:\Documents and Settings\Ana María\Escritorio\ovan-lake-iran-1920x1200-wallpaper-lago1.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4" name="Picture 5" descr="C:\Documents and Settings\Ana María\Escritorio\ovan-lake-iran-1920x1200-wallpaper-lago1.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6" name="5 CuadroTexto"/>
          <p:cNvSpPr txBox="1"/>
          <p:nvPr/>
        </p:nvSpPr>
        <p:spPr>
          <a:xfrm>
            <a:off x="684213" y="4657725"/>
            <a:ext cx="7704137"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castillo de La Triste Condesa de Arenas de San Pedro, construido en estilo gótico entre los siglos XIV y XV fue declarado monumento nacional el 4 de junio de 1931.</a:t>
            </a:r>
          </a:p>
        </p:txBody>
      </p:sp>
    </p:spTree>
  </p:cSld>
  <p:clrMapOvr>
    <a:masterClrMapping/>
  </p:clrMapOvr>
  <mc:AlternateContent xmlns:mc="http://schemas.openxmlformats.org/markup-compatibility/2006">
    <mc:Choice xmlns:p14="http://schemas.microsoft.com/office/powerpoint/2010/main" Requires="p14">
      <p:transition spd="slow" p14:dur="2000" advTm="22000">
        <p14:prism/>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7173"/>
                                        </p:tgtEl>
                                        <p:attrNameLst>
                                          <p:attrName>style.visibility</p:attrName>
                                        </p:attrNameLst>
                                      </p:cBhvr>
                                      <p:to>
                                        <p:strVal val="visible"/>
                                      </p:to>
                                    </p:set>
                                    <p:anim calcmode="lin" valueType="num">
                                      <p:cBhvr additive="base">
                                        <p:cTn id="7" dur="3000" fill="hold"/>
                                        <p:tgtEl>
                                          <p:spTgt spid="7173"/>
                                        </p:tgtEl>
                                        <p:attrNameLst>
                                          <p:attrName>ppt_x</p:attrName>
                                        </p:attrNameLst>
                                      </p:cBhvr>
                                      <p:tavLst>
                                        <p:tav tm="0">
                                          <p:val>
                                            <p:strVal val="#ppt_x"/>
                                          </p:val>
                                        </p:tav>
                                        <p:tav tm="100000">
                                          <p:val>
                                            <p:strVal val="#ppt_x"/>
                                          </p:val>
                                        </p:tav>
                                      </p:tavLst>
                                    </p:anim>
                                    <p:anim calcmode="lin" valueType="num">
                                      <p:cBhvr additive="base">
                                        <p:cTn id="8" dur="3000" fill="hold"/>
                                        <p:tgtEl>
                                          <p:spTgt spid="7173"/>
                                        </p:tgtEl>
                                        <p:attrNameLst>
                                          <p:attrName>ppt_y</p:attrName>
                                        </p:attrNameLst>
                                      </p:cBhvr>
                                      <p:tavLst>
                                        <p:tav tm="0">
                                          <p:val>
                                            <p:strVal val="1+#ppt_h/2"/>
                                          </p:val>
                                        </p:tav>
                                        <p:tav tm="100000">
                                          <p:val>
                                            <p:strVal val="#ppt_y"/>
                                          </p:val>
                                        </p:tav>
                                      </p:tavLst>
                                    </p:anim>
                                  </p:childTnLst>
                                </p:cTn>
                              </p:par>
                              <p:par>
                                <p:cTn id="9" presetID="19" presetClass="entr" presetSubtype="5" fill="hold" nodeType="withEffect">
                                  <p:stCondLst>
                                    <p:cond delay="0"/>
                                  </p:stCondLst>
                                  <p:childTnLst>
                                    <p:set>
                                      <p:cBhvr>
                                        <p:cTn id="10" dur="1" fill="hold">
                                          <p:stCondLst>
                                            <p:cond delay="0"/>
                                          </p:stCondLst>
                                        </p:cTn>
                                        <p:tgtEl>
                                          <p:spTgt spid="7173"/>
                                        </p:tgtEl>
                                        <p:attrNameLst>
                                          <p:attrName>style.visibility</p:attrName>
                                        </p:attrNameLst>
                                      </p:cBhvr>
                                      <p:to>
                                        <p:strVal val="visible"/>
                                      </p:to>
                                    </p:set>
                                    <p:anim calcmode="lin" valueType="num">
                                      <p:cBhvr>
                                        <p:cTn id="11" dur="3000" fill="hold"/>
                                        <p:tgtEl>
                                          <p:spTgt spid="7173"/>
                                        </p:tgtEl>
                                        <p:attrNameLst>
                                          <p:attrName>ppt_w</p:attrName>
                                        </p:attrNameLst>
                                      </p:cBhvr>
                                      <p:tavLst>
                                        <p:tav tm="0">
                                          <p:val>
                                            <p:strVal val="#ppt_w"/>
                                          </p:val>
                                        </p:tav>
                                        <p:tav tm="100000">
                                          <p:val>
                                            <p:strVal val="#ppt_w"/>
                                          </p:val>
                                        </p:tav>
                                      </p:tavLst>
                                    </p:anim>
                                    <p:anim calcmode="lin" valueType="num">
                                      <p:cBhvr>
                                        <p:cTn id="12" dur="3000" fill="hold"/>
                                        <p:tgtEl>
                                          <p:spTgt spid="7173"/>
                                        </p:tgtEl>
                                        <p:attrNameLst>
                                          <p:attrName>ppt_h</p:attrName>
                                        </p:attrNameLst>
                                      </p:cBhvr>
                                      <p:tavLst>
                                        <p:tav tm="0" fmla="#ppt_h*sin(2.5*pi*$)">
                                          <p:val>
                                            <p:fltVal val="0"/>
                                          </p:val>
                                        </p:tav>
                                        <p:tav tm="100000">
                                          <p:val>
                                            <p:fltVal val="1"/>
                                          </p:val>
                                        </p:tav>
                                      </p:tavLst>
                                    </p:anim>
                                  </p:childTnLst>
                                </p:cTn>
                              </p:par>
                              <p:par>
                                <p:cTn id="13" presetID="2" presetClass="entr" presetSubtype="1"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3000" fill="hold"/>
                                        <p:tgtEl>
                                          <p:spTgt spid="4"/>
                                        </p:tgtEl>
                                        <p:attrNameLst>
                                          <p:attrName>ppt_x</p:attrName>
                                        </p:attrNameLst>
                                      </p:cBhvr>
                                      <p:tavLst>
                                        <p:tav tm="0">
                                          <p:val>
                                            <p:strVal val="#ppt_x"/>
                                          </p:val>
                                        </p:tav>
                                        <p:tav tm="100000">
                                          <p:val>
                                            <p:strVal val="#ppt_x"/>
                                          </p:val>
                                        </p:tav>
                                      </p:tavLst>
                                    </p:anim>
                                    <p:anim calcmode="lin" valueType="num">
                                      <p:cBhvr additive="base">
                                        <p:cTn id="16" dur="3000" fill="hold"/>
                                        <p:tgtEl>
                                          <p:spTgt spid="4"/>
                                        </p:tgtEl>
                                        <p:attrNameLst>
                                          <p:attrName>ppt_y</p:attrName>
                                        </p:attrNameLst>
                                      </p:cBhvr>
                                      <p:tavLst>
                                        <p:tav tm="0">
                                          <p:val>
                                            <p:strVal val="0-#ppt_h/2"/>
                                          </p:val>
                                        </p:tav>
                                        <p:tav tm="100000">
                                          <p:val>
                                            <p:strVal val="#ppt_y"/>
                                          </p:val>
                                        </p:tav>
                                      </p:tavLst>
                                    </p:anim>
                                  </p:childTnLst>
                                </p:cTn>
                              </p:par>
                              <p:par>
                                <p:cTn id="17" presetID="19" presetClass="entr" presetSubtype="5"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ppt_w"/>
                                          </p:val>
                                        </p:tav>
                                        <p:tav tm="100000">
                                          <p:val>
                                            <p:strVal val="#ppt_w"/>
                                          </p:val>
                                        </p:tav>
                                      </p:tavLst>
                                    </p:anim>
                                    <p:anim calcmode="lin" valueType="num">
                                      <p:cBhvr>
                                        <p:cTn id="20" dur="3000" fill="hold"/>
                                        <p:tgtEl>
                                          <p:spTgt spid="4"/>
                                        </p:tgtEl>
                                        <p:attrNameLst>
                                          <p:attrName>ppt_h</p:attrName>
                                        </p:attrNameLst>
                                      </p:cBhvr>
                                      <p:tavLst>
                                        <p:tav tm="0" fmla="#ppt_h*sin(2.5*pi*$)">
                                          <p:val>
                                            <p:fltVal val="0"/>
                                          </p:val>
                                        </p:tav>
                                        <p:tav tm="100000">
                                          <p:val>
                                            <p:fltVal val="1"/>
                                          </p:val>
                                        </p:tav>
                                      </p:tavLst>
                                    </p:anim>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13315"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15364" name="Picture 5" descr="lovebirdsjjpe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2535" name="AutoShape 7"/>
          <p:cNvSpPr>
            <a:spLocks noChangeArrowheads="1"/>
          </p:cNvSpPr>
          <p:nvPr/>
        </p:nvSpPr>
        <p:spPr bwMode="auto">
          <a:xfrm>
            <a:off x="-180975" y="-166688"/>
            <a:ext cx="9505503" cy="5881688"/>
          </a:xfrm>
          <a:prstGeom prst="flowChartMerge">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2536" name="AutoShape 8"/>
          <p:cNvSpPr>
            <a:spLocks noChangeArrowheads="1"/>
          </p:cNvSpPr>
          <p:nvPr/>
        </p:nvSpPr>
        <p:spPr bwMode="auto">
          <a:xfrm>
            <a:off x="0" y="-238125"/>
            <a:ext cx="4716463" cy="5953125"/>
          </a:xfrm>
          <a:prstGeom prst="rtTriangle">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2537" name="AutoShape 9"/>
          <p:cNvSpPr>
            <a:spLocks noChangeArrowheads="1"/>
          </p:cNvSpPr>
          <p:nvPr/>
        </p:nvSpPr>
        <p:spPr bwMode="auto">
          <a:xfrm flipH="1">
            <a:off x="4500563" y="-238125"/>
            <a:ext cx="4824412" cy="5953125"/>
          </a:xfrm>
          <a:prstGeom prst="rtTriangle">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2538" name="AutoShape 10"/>
          <p:cNvSpPr>
            <a:spLocks noChangeArrowheads="1"/>
          </p:cNvSpPr>
          <p:nvPr/>
        </p:nvSpPr>
        <p:spPr bwMode="auto">
          <a:xfrm>
            <a:off x="0" y="2041525"/>
            <a:ext cx="4572000" cy="3673475"/>
          </a:xfrm>
          <a:prstGeom prst="rtTriangle">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2539" name="AutoShape 11"/>
          <p:cNvSpPr>
            <a:spLocks noChangeArrowheads="1"/>
          </p:cNvSpPr>
          <p:nvPr/>
        </p:nvSpPr>
        <p:spPr bwMode="auto">
          <a:xfrm flipH="1">
            <a:off x="4572000" y="1822450"/>
            <a:ext cx="4572000" cy="3892550"/>
          </a:xfrm>
          <a:prstGeom prst="rtTriangle">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2540" name="AutoShape 12"/>
          <p:cNvSpPr>
            <a:spLocks noChangeArrowheads="1"/>
          </p:cNvSpPr>
          <p:nvPr/>
        </p:nvSpPr>
        <p:spPr bwMode="auto">
          <a:xfrm>
            <a:off x="0" y="3794125"/>
            <a:ext cx="4643438" cy="1920875"/>
          </a:xfrm>
          <a:prstGeom prst="rtTriangle">
            <a:avLst/>
          </a:prstGeom>
          <a:solidFill>
            <a:schemeClr val="bg1">
              <a:alpha val="67058"/>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2541" name="AutoShape 13"/>
          <p:cNvSpPr>
            <a:spLocks noChangeArrowheads="1"/>
          </p:cNvSpPr>
          <p:nvPr/>
        </p:nvSpPr>
        <p:spPr bwMode="auto">
          <a:xfrm flipH="1">
            <a:off x="4572000" y="3729038"/>
            <a:ext cx="4572000" cy="1985962"/>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2" name="11 CuadroTexto"/>
          <p:cNvSpPr txBox="1"/>
          <p:nvPr/>
        </p:nvSpPr>
        <p:spPr>
          <a:xfrm>
            <a:off x="1187450" y="4873625"/>
            <a:ext cx="6985000"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origen del topónimo </a:t>
            </a:r>
            <a:r>
              <a:rPr lang="es-ES" b="1" i="1" dirty="0">
                <a:effectLst>
                  <a:glow rad="101600">
                    <a:schemeClr val="accent2">
                      <a:satMod val="175000"/>
                      <a:alpha val="40000"/>
                    </a:schemeClr>
                  </a:glow>
                  <a:outerShdw blurRad="38100" dist="38100" dir="2700000" algn="tl">
                    <a:srgbClr val="000000">
                      <a:alpha val="43137"/>
                    </a:srgbClr>
                  </a:outerShdw>
                </a:effectLst>
              </a:rPr>
              <a:t>Arenas</a:t>
            </a:r>
            <a:r>
              <a:rPr lang="es-ES" b="1" dirty="0">
                <a:effectLst>
                  <a:glow rad="101600">
                    <a:schemeClr val="accent2">
                      <a:satMod val="175000"/>
                      <a:alpha val="40000"/>
                    </a:schemeClr>
                  </a:glow>
                  <a:outerShdw blurRad="38100" dist="38100" dir="2700000" algn="tl">
                    <a:srgbClr val="000000">
                      <a:alpha val="43137"/>
                    </a:srgbClr>
                  </a:outerShdw>
                </a:effectLst>
              </a:rPr>
              <a:t> se remonta al momento de la fundación de la población, la Edad Media</a:t>
            </a:r>
          </a:p>
        </p:txBody>
      </p:sp>
    </p:spTree>
  </p:cSld>
  <p:clrMapOvr>
    <a:masterClrMapping/>
  </p:clrMapOvr>
  <mc:AlternateContent xmlns:mc="http://schemas.openxmlformats.org/markup-compatibility/2006">
    <mc:Choice xmlns:p14="http://schemas.microsoft.com/office/powerpoint/2010/main" Requires="p14">
      <p:transition spd="slow" p14:dur="2250" advTm="17000">
        <p14:gallery dir="l"/>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2" fill="hold" grpId="0" nodeType="withEffect">
                                  <p:stCondLst>
                                    <p:cond delay="0"/>
                                  </p:stCondLst>
                                  <p:childTnLst>
                                    <p:anim calcmode="lin" valueType="num">
                                      <p:cBhvr>
                                        <p:cTn id="6" dur="3000"/>
                                        <p:tgtEl>
                                          <p:spTgt spid="22541"/>
                                        </p:tgtEl>
                                        <p:attrNameLst>
                                          <p:attrName>ppt_x</p:attrName>
                                        </p:attrNameLst>
                                      </p:cBhvr>
                                      <p:tavLst>
                                        <p:tav tm="0">
                                          <p:val>
                                            <p:strVal val="ppt_x"/>
                                          </p:val>
                                        </p:tav>
                                        <p:tav tm="100000">
                                          <p:val>
                                            <p:strVal val="ppt_x+ppt_w/2"/>
                                          </p:val>
                                        </p:tav>
                                      </p:tavLst>
                                    </p:anim>
                                    <p:anim calcmode="lin" valueType="num">
                                      <p:cBhvr>
                                        <p:cTn id="7" dur="3000"/>
                                        <p:tgtEl>
                                          <p:spTgt spid="22541"/>
                                        </p:tgtEl>
                                        <p:attrNameLst>
                                          <p:attrName>ppt_y</p:attrName>
                                        </p:attrNameLst>
                                      </p:cBhvr>
                                      <p:tavLst>
                                        <p:tav tm="0">
                                          <p:val>
                                            <p:strVal val="ppt_y"/>
                                          </p:val>
                                        </p:tav>
                                        <p:tav tm="100000">
                                          <p:val>
                                            <p:strVal val="ppt_y"/>
                                          </p:val>
                                        </p:tav>
                                      </p:tavLst>
                                    </p:anim>
                                    <p:anim calcmode="lin" valueType="num">
                                      <p:cBhvr>
                                        <p:cTn id="8" dur="3000"/>
                                        <p:tgtEl>
                                          <p:spTgt spid="22541"/>
                                        </p:tgtEl>
                                        <p:attrNameLst>
                                          <p:attrName>ppt_w</p:attrName>
                                        </p:attrNameLst>
                                      </p:cBhvr>
                                      <p:tavLst>
                                        <p:tav tm="0">
                                          <p:val>
                                            <p:strVal val="ppt_w"/>
                                          </p:val>
                                        </p:tav>
                                        <p:tav tm="100000">
                                          <p:val>
                                            <p:fltVal val="0"/>
                                          </p:val>
                                        </p:tav>
                                      </p:tavLst>
                                    </p:anim>
                                    <p:anim calcmode="lin" valueType="num">
                                      <p:cBhvr>
                                        <p:cTn id="9" dur="3000"/>
                                        <p:tgtEl>
                                          <p:spTgt spid="22541"/>
                                        </p:tgtEl>
                                        <p:attrNameLst>
                                          <p:attrName>ppt_h</p:attrName>
                                        </p:attrNameLst>
                                      </p:cBhvr>
                                      <p:tavLst>
                                        <p:tav tm="0">
                                          <p:val>
                                            <p:strVal val="ppt_h"/>
                                          </p:val>
                                        </p:tav>
                                        <p:tav tm="100000">
                                          <p:val>
                                            <p:strVal val="ppt_h"/>
                                          </p:val>
                                        </p:tav>
                                      </p:tavLst>
                                    </p:anim>
                                    <p:set>
                                      <p:cBhvr>
                                        <p:cTn id="10" dur="1" fill="hold">
                                          <p:stCondLst>
                                            <p:cond delay="2999"/>
                                          </p:stCondLst>
                                        </p:cTn>
                                        <p:tgtEl>
                                          <p:spTgt spid="22541"/>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3000"/>
                                        <p:tgtEl>
                                          <p:spTgt spid="22539"/>
                                        </p:tgtEl>
                                        <p:attrNameLst>
                                          <p:attrName>ppt_x</p:attrName>
                                        </p:attrNameLst>
                                      </p:cBhvr>
                                      <p:tavLst>
                                        <p:tav tm="0">
                                          <p:val>
                                            <p:strVal val="ppt_x"/>
                                          </p:val>
                                        </p:tav>
                                        <p:tav tm="100000">
                                          <p:val>
                                            <p:strVal val="ppt_x+ppt_w/2"/>
                                          </p:val>
                                        </p:tav>
                                      </p:tavLst>
                                    </p:anim>
                                    <p:anim calcmode="lin" valueType="num">
                                      <p:cBhvr>
                                        <p:cTn id="13" dur="3000"/>
                                        <p:tgtEl>
                                          <p:spTgt spid="22539"/>
                                        </p:tgtEl>
                                        <p:attrNameLst>
                                          <p:attrName>ppt_y</p:attrName>
                                        </p:attrNameLst>
                                      </p:cBhvr>
                                      <p:tavLst>
                                        <p:tav tm="0">
                                          <p:val>
                                            <p:strVal val="ppt_y"/>
                                          </p:val>
                                        </p:tav>
                                        <p:tav tm="100000">
                                          <p:val>
                                            <p:strVal val="ppt_y"/>
                                          </p:val>
                                        </p:tav>
                                      </p:tavLst>
                                    </p:anim>
                                    <p:anim calcmode="lin" valueType="num">
                                      <p:cBhvr>
                                        <p:cTn id="14" dur="3000"/>
                                        <p:tgtEl>
                                          <p:spTgt spid="22539"/>
                                        </p:tgtEl>
                                        <p:attrNameLst>
                                          <p:attrName>ppt_w</p:attrName>
                                        </p:attrNameLst>
                                      </p:cBhvr>
                                      <p:tavLst>
                                        <p:tav tm="0">
                                          <p:val>
                                            <p:strVal val="ppt_w"/>
                                          </p:val>
                                        </p:tav>
                                        <p:tav tm="100000">
                                          <p:val>
                                            <p:fltVal val="0"/>
                                          </p:val>
                                        </p:tav>
                                      </p:tavLst>
                                    </p:anim>
                                    <p:anim calcmode="lin" valueType="num">
                                      <p:cBhvr>
                                        <p:cTn id="15" dur="3000"/>
                                        <p:tgtEl>
                                          <p:spTgt spid="22539"/>
                                        </p:tgtEl>
                                        <p:attrNameLst>
                                          <p:attrName>ppt_h</p:attrName>
                                        </p:attrNameLst>
                                      </p:cBhvr>
                                      <p:tavLst>
                                        <p:tav tm="0">
                                          <p:val>
                                            <p:strVal val="ppt_h"/>
                                          </p:val>
                                        </p:tav>
                                        <p:tav tm="100000">
                                          <p:val>
                                            <p:strVal val="ppt_h"/>
                                          </p:val>
                                        </p:tav>
                                      </p:tavLst>
                                    </p:anim>
                                    <p:set>
                                      <p:cBhvr>
                                        <p:cTn id="16" dur="1" fill="hold">
                                          <p:stCondLst>
                                            <p:cond delay="2999"/>
                                          </p:stCondLst>
                                        </p:cTn>
                                        <p:tgtEl>
                                          <p:spTgt spid="22539"/>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22537"/>
                                        </p:tgtEl>
                                        <p:attrNameLst>
                                          <p:attrName>ppt_x</p:attrName>
                                        </p:attrNameLst>
                                      </p:cBhvr>
                                      <p:tavLst>
                                        <p:tav tm="0">
                                          <p:val>
                                            <p:strVal val="ppt_x"/>
                                          </p:val>
                                        </p:tav>
                                        <p:tav tm="100000">
                                          <p:val>
                                            <p:strVal val="ppt_x+ppt_w/2"/>
                                          </p:val>
                                        </p:tav>
                                      </p:tavLst>
                                    </p:anim>
                                    <p:anim calcmode="lin" valueType="num">
                                      <p:cBhvr>
                                        <p:cTn id="19" dur="3000"/>
                                        <p:tgtEl>
                                          <p:spTgt spid="22537"/>
                                        </p:tgtEl>
                                        <p:attrNameLst>
                                          <p:attrName>ppt_y</p:attrName>
                                        </p:attrNameLst>
                                      </p:cBhvr>
                                      <p:tavLst>
                                        <p:tav tm="0">
                                          <p:val>
                                            <p:strVal val="ppt_y"/>
                                          </p:val>
                                        </p:tav>
                                        <p:tav tm="100000">
                                          <p:val>
                                            <p:strVal val="ppt_y"/>
                                          </p:val>
                                        </p:tav>
                                      </p:tavLst>
                                    </p:anim>
                                    <p:anim calcmode="lin" valueType="num">
                                      <p:cBhvr>
                                        <p:cTn id="20" dur="3000"/>
                                        <p:tgtEl>
                                          <p:spTgt spid="22537"/>
                                        </p:tgtEl>
                                        <p:attrNameLst>
                                          <p:attrName>ppt_w</p:attrName>
                                        </p:attrNameLst>
                                      </p:cBhvr>
                                      <p:tavLst>
                                        <p:tav tm="0">
                                          <p:val>
                                            <p:strVal val="ppt_w"/>
                                          </p:val>
                                        </p:tav>
                                        <p:tav tm="100000">
                                          <p:val>
                                            <p:fltVal val="0"/>
                                          </p:val>
                                        </p:tav>
                                      </p:tavLst>
                                    </p:anim>
                                    <p:anim calcmode="lin" valueType="num">
                                      <p:cBhvr>
                                        <p:cTn id="21" dur="3000"/>
                                        <p:tgtEl>
                                          <p:spTgt spid="22537"/>
                                        </p:tgtEl>
                                        <p:attrNameLst>
                                          <p:attrName>ppt_h</p:attrName>
                                        </p:attrNameLst>
                                      </p:cBhvr>
                                      <p:tavLst>
                                        <p:tav tm="0">
                                          <p:val>
                                            <p:strVal val="ppt_h"/>
                                          </p:val>
                                        </p:tav>
                                        <p:tav tm="100000">
                                          <p:val>
                                            <p:strVal val="ppt_h"/>
                                          </p:val>
                                        </p:tav>
                                      </p:tavLst>
                                    </p:anim>
                                    <p:set>
                                      <p:cBhvr>
                                        <p:cTn id="22" dur="1" fill="hold">
                                          <p:stCondLst>
                                            <p:cond delay="2999"/>
                                          </p:stCondLst>
                                        </p:cTn>
                                        <p:tgtEl>
                                          <p:spTgt spid="22537"/>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3000"/>
                                        <p:tgtEl>
                                          <p:spTgt spid="22540"/>
                                        </p:tgtEl>
                                        <p:attrNameLst>
                                          <p:attrName>ppt_x</p:attrName>
                                        </p:attrNameLst>
                                      </p:cBhvr>
                                      <p:tavLst>
                                        <p:tav tm="0">
                                          <p:val>
                                            <p:strVal val="ppt_x"/>
                                          </p:val>
                                        </p:tav>
                                        <p:tav tm="100000">
                                          <p:val>
                                            <p:strVal val="ppt_x-ppt_w/2"/>
                                          </p:val>
                                        </p:tav>
                                      </p:tavLst>
                                    </p:anim>
                                    <p:anim calcmode="lin" valueType="num">
                                      <p:cBhvr>
                                        <p:cTn id="25" dur="3000"/>
                                        <p:tgtEl>
                                          <p:spTgt spid="22540"/>
                                        </p:tgtEl>
                                        <p:attrNameLst>
                                          <p:attrName>ppt_y</p:attrName>
                                        </p:attrNameLst>
                                      </p:cBhvr>
                                      <p:tavLst>
                                        <p:tav tm="0">
                                          <p:val>
                                            <p:strVal val="ppt_y"/>
                                          </p:val>
                                        </p:tav>
                                        <p:tav tm="100000">
                                          <p:val>
                                            <p:strVal val="ppt_y"/>
                                          </p:val>
                                        </p:tav>
                                      </p:tavLst>
                                    </p:anim>
                                    <p:anim calcmode="lin" valueType="num">
                                      <p:cBhvr>
                                        <p:cTn id="26" dur="3000"/>
                                        <p:tgtEl>
                                          <p:spTgt spid="22540"/>
                                        </p:tgtEl>
                                        <p:attrNameLst>
                                          <p:attrName>ppt_w</p:attrName>
                                        </p:attrNameLst>
                                      </p:cBhvr>
                                      <p:tavLst>
                                        <p:tav tm="0">
                                          <p:val>
                                            <p:strVal val="ppt_w"/>
                                          </p:val>
                                        </p:tav>
                                        <p:tav tm="100000">
                                          <p:val>
                                            <p:fltVal val="0"/>
                                          </p:val>
                                        </p:tav>
                                      </p:tavLst>
                                    </p:anim>
                                    <p:anim calcmode="lin" valueType="num">
                                      <p:cBhvr>
                                        <p:cTn id="27" dur="3000"/>
                                        <p:tgtEl>
                                          <p:spTgt spid="22540"/>
                                        </p:tgtEl>
                                        <p:attrNameLst>
                                          <p:attrName>ppt_h</p:attrName>
                                        </p:attrNameLst>
                                      </p:cBhvr>
                                      <p:tavLst>
                                        <p:tav tm="0">
                                          <p:val>
                                            <p:strVal val="ppt_h"/>
                                          </p:val>
                                        </p:tav>
                                        <p:tav tm="100000">
                                          <p:val>
                                            <p:strVal val="ppt_h"/>
                                          </p:val>
                                        </p:tav>
                                      </p:tavLst>
                                    </p:anim>
                                    <p:set>
                                      <p:cBhvr>
                                        <p:cTn id="28" dur="1" fill="hold">
                                          <p:stCondLst>
                                            <p:cond delay="2999"/>
                                          </p:stCondLst>
                                        </p:cTn>
                                        <p:tgtEl>
                                          <p:spTgt spid="22540"/>
                                        </p:tgtEl>
                                        <p:attrNameLst>
                                          <p:attrName>style.visibility</p:attrName>
                                        </p:attrNameLst>
                                      </p:cBhvr>
                                      <p:to>
                                        <p:strVal val="hidden"/>
                                      </p:to>
                                    </p:set>
                                  </p:childTnLst>
                                </p:cTn>
                              </p:par>
                              <p:par>
                                <p:cTn id="29" presetID="17" presetClass="exit" presetSubtype="8" fill="hold" grpId="0" nodeType="withEffect">
                                  <p:stCondLst>
                                    <p:cond delay="0"/>
                                  </p:stCondLst>
                                  <p:childTnLst>
                                    <p:anim calcmode="lin" valueType="num">
                                      <p:cBhvr>
                                        <p:cTn id="30" dur="3000"/>
                                        <p:tgtEl>
                                          <p:spTgt spid="22538"/>
                                        </p:tgtEl>
                                        <p:attrNameLst>
                                          <p:attrName>ppt_x</p:attrName>
                                        </p:attrNameLst>
                                      </p:cBhvr>
                                      <p:tavLst>
                                        <p:tav tm="0">
                                          <p:val>
                                            <p:strVal val="ppt_x"/>
                                          </p:val>
                                        </p:tav>
                                        <p:tav tm="100000">
                                          <p:val>
                                            <p:strVal val="ppt_x-ppt_w/2"/>
                                          </p:val>
                                        </p:tav>
                                      </p:tavLst>
                                    </p:anim>
                                    <p:anim calcmode="lin" valueType="num">
                                      <p:cBhvr>
                                        <p:cTn id="31" dur="3000"/>
                                        <p:tgtEl>
                                          <p:spTgt spid="22538"/>
                                        </p:tgtEl>
                                        <p:attrNameLst>
                                          <p:attrName>ppt_y</p:attrName>
                                        </p:attrNameLst>
                                      </p:cBhvr>
                                      <p:tavLst>
                                        <p:tav tm="0">
                                          <p:val>
                                            <p:strVal val="ppt_y"/>
                                          </p:val>
                                        </p:tav>
                                        <p:tav tm="100000">
                                          <p:val>
                                            <p:strVal val="ppt_y"/>
                                          </p:val>
                                        </p:tav>
                                      </p:tavLst>
                                    </p:anim>
                                    <p:anim calcmode="lin" valueType="num">
                                      <p:cBhvr>
                                        <p:cTn id="32" dur="3000"/>
                                        <p:tgtEl>
                                          <p:spTgt spid="22538"/>
                                        </p:tgtEl>
                                        <p:attrNameLst>
                                          <p:attrName>ppt_w</p:attrName>
                                        </p:attrNameLst>
                                      </p:cBhvr>
                                      <p:tavLst>
                                        <p:tav tm="0">
                                          <p:val>
                                            <p:strVal val="ppt_w"/>
                                          </p:val>
                                        </p:tav>
                                        <p:tav tm="100000">
                                          <p:val>
                                            <p:fltVal val="0"/>
                                          </p:val>
                                        </p:tav>
                                      </p:tavLst>
                                    </p:anim>
                                    <p:anim calcmode="lin" valueType="num">
                                      <p:cBhvr>
                                        <p:cTn id="33" dur="3000"/>
                                        <p:tgtEl>
                                          <p:spTgt spid="22538"/>
                                        </p:tgtEl>
                                        <p:attrNameLst>
                                          <p:attrName>ppt_h</p:attrName>
                                        </p:attrNameLst>
                                      </p:cBhvr>
                                      <p:tavLst>
                                        <p:tav tm="0">
                                          <p:val>
                                            <p:strVal val="ppt_h"/>
                                          </p:val>
                                        </p:tav>
                                        <p:tav tm="100000">
                                          <p:val>
                                            <p:strVal val="ppt_h"/>
                                          </p:val>
                                        </p:tav>
                                      </p:tavLst>
                                    </p:anim>
                                    <p:set>
                                      <p:cBhvr>
                                        <p:cTn id="34" dur="1" fill="hold">
                                          <p:stCondLst>
                                            <p:cond delay="2999"/>
                                          </p:stCondLst>
                                        </p:cTn>
                                        <p:tgtEl>
                                          <p:spTgt spid="22538"/>
                                        </p:tgtEl>
                                        <p:attrNameLst>
                                          <p:attrName>style.visibility</p:attrName>
                                        </p:attrNameLst>
                                      </p:cBhvr>
                                      <p:to>
                                        <p:strVal val="hidden"/>
                                      </p:to>
                                    </p:set>
                                  </p:childTnLst>
                                </p:cTn>
                              </p:par>
                              <p:par>
                                <p:cTn id="35" presetID="17" presetClass="exit" presetSubtype="8" fill="hold" grpId="0" nodeType="withEffect">
                                  <p:stCondLst>
                                    <p:cond delay="0"/>
                                  </p:stCondLst>
                                  <p:childTnLst>
                                    <p:anim calcmode="lin" valueType="num">
                                      <p:cBhvr>
                                        <p:cTn id="36" dur="3000"/>
                                        <p:tgtEl>
                                          <p:spTgt spid="22536"/>
                                        </p:tgtEl>
                                        <p:attrNameLst>
                                          <p:attrName>ppt_x</p:attrName>
                                        </p:attrNameLst>
                                      </p:cBhvr>
                                      <p:tavLst>
                                        <p:tav tm="0">
                                          <p:val>
                                            <p:strVal val="ppt_x"/>
                                          </p:val>
                                        </p:tav>
                                        <p:tav tm="100000">
                                          <p:val>
                                            <p:strVal val="ppt_x-ppt_w/2"/>
                                          </p:val>
                                        </p:tav>
                                      </p:tavLst>
                                    </p:anim>
                                    <p:anim calcmode="lin" valueType="num">
                                      <p:cBhvr>
                                        <p:cTn id="37" dur="3000"/>
                                        <p:tgtEl>
                                          <p:spTgt spid="22536"/>
                                        </p:tgtEl>
                                        <p:attrNameLst>
                                          <p:attrName>ppt_y</p:attrName>
                                        </p:attrNameLst>
                                      </p:cBhvr>
                                      <p:tavLst>
                                        <p:tav tm="0">
                                          <p:val>
                                            <p:strVal val="ppt_y"/>
                                          </p:val>
                                        </p:tav>
                                        <p:tav tm="100000">
                                          <p:val>
                                            <p:strVal val="ppt_y"/>
                                          </p:val>
                                        </p:tav>
                                      </p:tavLst>
                                    </p:anim>
                                    <p:anim calcmode="lin" valueType="num">
                                      <p:cBhvr>
                                        <p:cTn id="38" dur="3000"/>
                                        <p:tgtEl>
                                          <p:spTgt spid="22536"/>
                                        </p:tgtEl>
                                        <p:attrNameLst>
                                          <p:attrName>ppt_w</p:attrName>
                                        </p:attrNameLst>
                                      </p:cBhvr>
                                      <p:tavLst>
                                        <p:tav tm="0">
                                          <p:val>
                                            <p:strVal val="ppt_w"/>
                                          </p:val>
                                        </p:tav>
                                        <p:tav tm="100000">
                                          <p:val>
                                            <p:fltVal val="0"/>
                                          </p:val>
                                        </p:tav>
                                      </p:tavLst>
                                    </p:anim>
                                    <p:anim calcmode="lin" valueType="num">
                                      <p:cBhvr>
                                        <p:cTn id="39" dur="3000"/>
                                        <p:tgtEl>
                                          <p:spTgt spid="22536"/>
                                        </p:tgtEl>
                                        <p:attrNameLst>
                                          <p:attrName>ppt_h</p:attrName>
                                        </p:attrNameLst>
                                      </p:cBhvr>
                                      <p:tavLst>
                                        <p:tav tm="0">
                                          <p:val>
                                            <p:strVal val="ppt_h"/>
                                          </p:val>
                                        </p:tav>
                                        <p:tav tm="100000">
                                          <p:val>
                                            <p:strVal val="ppt_h"/>
                                          </p:val>
                                        </p:tav>
                                      </p:tavLst>
                                    </p:anim>
                                    <p:set>
                                      <p:cBhvr>
                                        <p:cTn id="40" dur="1" fill="hold">
                                          <p:stCondLst>
                                            <p:cond delay="2999"/>
                                          </p:stCondLst>
                                        </p:cTn>
                                        <p:tgtEl>
                                          <p:spTgt spid="22536"/>
                                        </p:tgtEl>
                                        <p:attrNameLst>
                                          <p:attrName>style.visibility</p:attrName>
                                        </p:attrNameLst>
                                      </p:cBhvr>
                                      <p:to>
                                        <p:strVal val="hidden"/>
                                      </p:to>
                                    </p:set>
                                  </p:childTnLst>
                                </p:cTn>
                              </p:par>
                              <p:par>
                                <p:cTn id="41" presetID="17" presetClass="exit" presetSubtype="1" fill="hold" grpId="0" nodeType="withEffect">
                                  <p:stCondLst>
                                    <p:cond delay="0"/>
                                  </p:stCondLst>
                                  <p:childTnLst>
                                    <p:anim calcmode="lin" valueType="num">
                                      <p:cBhvr>
                                        <p:cTn id="42" dur="3000"/>
                                        <p:tgtEl>
                                          <p:spTgt spid="22535"/>
                                        </p:tgtEl>
                                        <p:attrNameLst>
                                          <p:attrName>ppt_x</p:attrName>
                                        </p:attrNameLst>
                                      </p:cBhvr>
                                      <p:tavLst>
                                        <p:tav tm="0">
                                          <p:val>
                                            <p:strVal val="ppt_x"/>
                                          </p:val>
                                        </p:tav>
                                        <p:tav tm="100000">
                                          <p:val>
                                            <p:strVal val="ppt_x"/>
                                          </p:val>
                                        </p:tav>
                                      </p:tavLst>
                                    </p:anim>
                                    <p:anim calcmode="lin" valueType="num">
                                      <p:cBhvr>
                                        <p:cTn id="43" dur="3000"/>
                                        <p:tgtEl>
                                          <p:spTgt spid="22535"/>
                                        </p:tgtEl>
                                        <p:attrNameLst>
                                          <p:attrName>ppt_y</p:attrName>
                                        </p:attrNameLst>
                                      </p:cBhvr>
                                      <p:tavLst>
                                        <p:tav tm="0">
                                          <p:val>
                                            <p:strVal val="ppt_y"/>
                                          </p:val>
                                        </p:tav>
                                        <p:tav tm="100000">
                                          <p:val>
                                            <p:strVal val="ppt_y-ppt_h/2"/>
                                          </p:val>
                                        </p:tav>
                                      </p:tavLst>
                                    </p:anim>
                                    <p:anim calcmode="lin" valueType="num">
                                      <p:cBhvr>
                                        <p:cTn id="44" dur="3000"/>
                                        <p:tgtEl>
                                          <p:spTgt spid="22535"/>
                                        </p:tgtEl>
                                        <p:attrNameLst>
                                          <p:attrName>ppt_w</p:attrName>
                                        </p:attrNameLst>
                                      </p:cBhvr>
                                      <p:tavLst>
                                        <p:tav tm="0">
                                          <p:val>
                                            <p:strVal val="ppt_w"/>
                                          </p:val>
                                        </p:tav>
                                        <p:tav tm="100000">
                                          <p:val>
                                            <p:strVal val="ppt_w"/>
                                          </p:val>
                                        </p:tav>
                                      </p:tavLst>
                                    </p:anim>
                                    <p:anim calcmode="lin" valueType="num">
                                      <p:cBhvr>
                                        <p:cTn id="45" dur="3000"/>
                                        <p:tgtEl>
                                          <p:spTgt spid="22535"/>
                                        </p:tgtEl>
                                        <p:attrNameLst>
                                          <p:attrName>ppt_h</p:attrName>
                                        </p:attrNameLst>
                                      </p:cBhvr>
                                      <p:tavLst>
                                        <p:tav tm="0">
                                          <p:val>
                                            <p:strVal val="ppt_h"/>
                                          </p:val>
                                        </p:tav>
                                        <p:tav tm="100000">
                                          <p:val>
                                            <p:fltVal val="0"/>
                                          </p:val>
                                        </p:tav>
                                      </p:tavLst>
                                    </p:anim>
                                    <p:set>
                                      <p:cBhvr>
                                        <p:cTn id="46" dur="1" fill="hold">
                                          <p:stCondLst>
                                            <p:cond delay="2999"/>
                                          </p:stCondLst>
                                        </p:cTn>
                                        <p:tgtEl>
                                          <p:spTgt spid="22535"/>
                                        </p:tgtEl>
                                        <p:attrNameLst>
                                          <p:attrName>style.visibility</p:attrName>
                                        </p:attrNameLst>
                                      </p:cBhvr>
                                      <p:to>
                                        <p:strVal val="hidden"/>
                                      </p:to>
                                    </p:set>
                                  </p:childTnLst>
                                </p:cTn>
                              </p:par>
                              <p:par>
                                <p:cTn id="47" presetID="23" presetClass="entr" presetSubtype="288" fill="hold" nodeType="withEffect">
                                  <p:stCondLst>
                                    <p:cond delay="0"/>
                                  </p:stCondLst>
                                  <p:childTnLst>
                                    <p:set>
                                      <p:cBhvr>
                                        <p:cTn id="48" dur="1" fill="hold">
                                          <p:stCondLst>
                                            <p:cond delay="0"/>
                                          </p:stCondLst>
                                        </p:cTn>
                                        <p:tgtEl>
                                          <p:spTgt spid="15364"/>
                                        </p:tgtEl>
                                        <p:attrNameLst>
                                          <p:attrName>style.visibility</p:attrName>
                                        </p:attrNameLst>
                                      </p:cBhvr>
                                      <p:to>
                                        <p:strVal val="visible"/>
                                      </p:to>
                                    </p:set>
                                    <p:anim calcmode="lin" valueType="num">
                                      <p:cBhvr>
                                        <p:cTn id="49" dur="3000" fill="hold"/>
                                        <p:tgtEl>
                                          <p:spTgt spid="15364"/>
                                        </p:tgtEl>
                                        <p:attrNameLst>
                                          <p:attrName>ppt_w</p:attrName>
                                        </p:attrNameLst>
                                      </p:cBhvr>
                                      <p:tavLst>
                                        <p:tav tm="0">
                                          <p:val>
                                            <p:strVal val="4/3*#ppt_w"/>
                                          </p:val>
                                        </p:tav>
                                        <p:tav tm="100000">
                                          <p:val>
                                            <p:strVal val="#ppt_w"/>
                                          </p:val>
                                        </p:tav>
                                      </p:tavLst>
                                    </p:anim>
                                    <p:anim calcmode="lin" valueType="num">
                                      <p:cBhvr>
                                        <p:cTn id="50" dur="3000" fill="hold"/>
                                        <p:tgtEl>
                                          <p:spTgt spid="15364"/>
                                        </p:tgtEl>
                                        <p:attrNameLst>
                                          <p:attrName>ppt_h</p:attrName>
                                        </p:attrNameLst>
                                      </p:cBhvr>
                                      <p:tavLst>
                                        <p:tav tm="0">
                                          <p:val>
                                            <p:strVal val="4/3*#ppt_h"/>
                                          </p:val>
                                        </p:tav>
                                        <p:tav tm="100000">
                                          <p:val>
                                            <p:strVal val="#ppt_h"/>
                                          </p:val>
                                        </p:tav>
                                      </p:tavLst>
                                    </p:anim>
                                  </p:childTnLst>
                                </p:cTn>
                              </p:par>
                            </p:childTnLst>
                          </p:cTn>
                        </p:par>
                        <p:par>
                          <p:cTn id="51" fill="hold" nodeType="afterGroup">
                            <p:stCondLst>
                              <p:cond delay="3000"/>
                            </p:stCondLst>
                            <p:childTnLst>
                              <p:par>
                                <p:cTn id="52" presetID="40" presetClass="entr" presetSubtype="0" fill="hold" grpId="0" nodeType="afterEffect">
                                  <p:stCondLst>
                                    <p:cond delay="0"/>
                                  </p:stCondLst>
                                  <p:iterate type="lt">
                                    <p:tmPct val="10000"/>
                                  </p:iterate>
                                  <p:childTnLst>
                                    <p:set>
                                      <p:cBhvr>
                                        <p:cTn id="53" dur="1" fill="hold">
                                          <p:stCondLst>
                                            <p:cond delay="0"/>
                                          </p:stCondLst>
                                        </p:cTn>
                                        <p:tgtEl>
                                          <p:spTgt spid="12"/>
                                        </p:tgtEl>
                                        <p:attrNameLst>
                                          <p:attrName>style.visibility</p:attrName>
                                        </p:attrNameLst>
                                      </p:cBhvr>
                                      <p:to>
                                        <p:strVal val="visible"/>
                                      </p:to>
                                    </p:set>
                                    <p:animEffect transition="in" filter="fade">
                                      <p:cBhvr>
                                        <p:cTn id="54" dur="1000"/>
                                        <p:tgtEl>
                                          <p:spTgt spid="12"/>
                                        </p:tgtEl>
                                      </p:cBhvr>
                                    </p:animEffect>
                                    <p:anim calcmode="lin" valueType="num">
                                      <p:cBhvr>
                                        <p:cTn id="55" dur="1000" fill="hold"/>
                                        <p:tgtEl>
                                          <p:spTgt spid="12"/>
                                        </p:tgtEl>
                                        <p:attrNameLst>
                                          <p:attrName>ppt_x</p:attrName>
                                        </p:attrNameLst>
                                      </p:cBhvr>
                                      <p:tavLst>
                                        <p:tav tm="0">
                                          <p:val>
                                            <p:strVal val="#ppt_x-.1"/>
                                          </p:val>
                                        </p:tav>
                                        <p:tav tm="100000">
                                          <p:val>
                                            <p:strVal val="#ppt_x"/>
                                          </p:val>
                                        </p:tav>
                                      </p:tavLst>
                                    </p:anim>
                                    <p:anim calcmode="lin" valueType="num">
                                      <p:cBhvr>
                                        <p:cTn id="56"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5" grpId="0" animBg="1"/>
      <p:bldP spid="22536" grpId="0" animBg="1"/>
      <p:bldP spid="22537" grpId="0" animBg="1"/>
      <p:bldP spid="22538" grpId="0" animBg="1"/>
      <p:bldP spid="22539" grpId="0" animBg="1"/>
      <p:bldP spid="22540" grpId="0" animBg="1"/>
      <p:bldP spid="22541" grpId="0" animBg="1"/>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83jlrrX0v1qjm81go6_1280.jpg"/>
          <p:cNvPicPr>
            <a:picLocks noChangeAspect="1"/>
          </p:cNvPicPr>
          <p:nvPr/>
        </p:nvPicPr>
        <p:blipFill>
          <a:blip r:embed="rId2" cstate="print"/>
          <a:srcRect/>
          <a:stretch>
            <a:fillRect/>
          </a:stretch>
        </p:blipFill>
        <p:spPr bwMode="auto">
          <a:xfrm>
            <a:off x="0" y="3175"/>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900113" y="4776788"/>
            <a:ext cx="7429500" cy="538162"/>
          </a:xfrm>
          <a:prstGeom prst="rect">
            <a:avLst/>
          </a:prstGeom>
          <a:solidFill>
            <a:schemeClr val="accent3">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900113" y="4178300"/>
            <a:ext cx="7429500" cy="479425"/>
          </a:xfrm>
          <a:prstGeom prst="rect">
            <a:avLst/>
          </a:prstGeom>
          <a:solidFill>
            <a:schemeClr val="accent3">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900113" y="3517900"/>
            <a:ext cx="7429500" cy="539750"/>
          </a:xfrm>
          <a:prstGeom prst="rect">
            <a:avLst/>
          </a:prstGeom>
          <a:solidFill>
            <a:schemeClr val="accent3">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900113" y="2857500"/>
            <a:ext cx="7429500" cy="539750"/>
          </a:xfrm>
          <a:prstGeom prst="rect">
            <a:avLst/>
          </a:prstGeom>
          <a:solidFill>
            <a:schemeClr val="accent3">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900113" y="2197100"/>
            <a:ext cx="7429500" cy="541338"/>
          </a:xfrm>
          <a:prstGeom prst="rect">
            <a:avLst/>
          </a:prstGeom>
          <a:solidFill>
            <a:schemeClr val="accent3">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900113" y="1477963"/>
            <a:ext cx="7429500" cy="598487"/>
          </a:xfrm>
          <a:prstGeom prst="rect">
            <a:avLst/>
          </a:prstGeom>
          <a:solidFill>
            <a:schemeClr val="accent3">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900113" y="817563"/>
            <a:ext cx="7429500" cy="539750"/>
          </a:xfrm>
          <a:prstGeom prst="rect">
            <a:avLst/>
          </a:prstGeom>
          <a:solidFill>
            <a:schemeClr val="accent3">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900113" y="157163"/>
            <a:ext cx="7429500" cy="539750"/>
          </a:xfrm>
          <a:prstGeom prst="rect">
            <a:avLst/>
          </a:prstGeom>
          <a:solidFill>
            <a:schemeClr val="accent3">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8000">
        <p14:flip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xit" presetSubtype="0" fill="hold" nodeType="withEffect">
                                  <p:stCondLst>
                                    <p:cond delay="0"/>
                                  </p:stCondLst>
                                  <p:childTnLst>
                                    <p:animEffect transition="out" filter="fade">
                                      <p:cBhvr>
                                        <p:cTn id="6" dur="3000"/>
                                        <p:tgtEl>
                                          <p:spTgt spid="5"/>
                                        </p:tgtEl>
                                      </p:cBhvr>
                                    </p:animEffect>
                                    <p:anim calcmode="lin" valueType="num">
                                      <p:cBhvr>
                                        <p:cTn id="7" dur="3000"/>
                                        <p:tgtEl>
                                          <p:spTgt spid="5"/>
                                        </p:tgtEl>
                                        <p:attrNameLst>
                                          <p:attrName>style.rotation</p:attrName>
                                        </p:attrNameLst>
                                      </p:cBhvr>
                                      <p:tavLst>
                                        <p:tav tm="0">
                                          <p:val>
                                            <p:fltVal val="0"/>
                                          </p:val>
                                        </p:tav>
                                        <p:tav tm="100000">
                                          <p:val>
                                            <p:fltVal val="720"/>
                                          </p:val>
                                        </p:tav>
                                      </p:tavLst>
                                    </p:anim>
                                    <p:anim calcmode="lin" valueType="num">
                                      <p:cBhvr>
                                        <p:cTn id="8" dur="3000"/>
                                        <p:tgtEl>
                                          <p:spTgt spid="5"/>
                                        </p:tgtEl>
                                        <p:attrNameLst>
                                          <p:attrName>ppt_h</p:attrName>
                                        </p:attrNameLst>
                                      </p:cBhvr>
                                      <p:tavLst>
                                        <p:tav tm="0">
                                          <p:val>
                                            <p:strVal val="ppt_h"/>
                                          </p:val>
                                        </p:tav>
                                        <p:tav tm="100000">
                                          <p:val>
                                            <p:fltVal val="0"/>
                                          </p:val>
                                        </p:tav>
                                      </p:tavLst>
                                    </p:anim>
                                    <p:anim calcmode="lin" valueType="num">
                                      <p:cBhvr>
                                        <p:cTn id="9" dur="3000"/>
                                        <p:tgtEl>
                                          <p:spTgt spid="5"/>
                                        </p:tgtEl>
                                        <p:attrNameLst>
                                          <p:attrName>ppt_w</p:attrName>
                                        </p:attrNameLst>
                                      </p:cBhvr>
                                      <p:tavLst>
                                        <p:tav tm="0">
                                          <p:val>
                                            <p:strVal val="ppt_w"/>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35" presetClass="exit" presetSubtype="0" fill="hold" nodeType="withEffect">
                                  <p:stCondLst>
                                    <p:cond delay="0"/>
                                  </p:stCondLst>
                                  <p:childTnLst>
                                    <p:animEffect transition="out" filter="fade">
                                      <p:cBhvr>
                                        <p:cTn id="12" dur="3000"/>
                                        <p:tgtEl>
                                          <p:spTgt spid="7"/>
                                        </p:tgtEl>
                                      </p:cBhvr>
                                    </p:animEffect>
                                    <p:anim calcmode="lin" valueType="num">
                                      <p:cBhvr>
                                        <p:cTn id="13" dur="3000"/>
                                        <p:tgtEl>
                                          <p:spTgt spid="7"/>
                                        </p:tgtEl>
                                        <p:attrNameLst>
                                          <p:attrName>style.rotation</p:attrName>
                                        </p:attrNameLst>
                                      </p:cBhvr>
                                      <p:tavLst>
                                        <p:tav tm="0">
                                          <p:val>
                                            <p:fltVal val="0"/>
                                          </p:val>
                                        </p:tav>
                                        <p:tav tm="100000">
                                          <p:val>
                                            <p:fltVal val="720"/>
                                          </p:val>
                                        </p:tav>
                                      </p:tavLst>
                                    </p:anim>
                                    <p:anim calcmode="lin" valueType="num">
                                      <p:cBhvr>
                                        <p:cTn id="14" dur="3000"/>
                                        <p:tgtEl>
                                          <p:spTgt spid="7"/>
                                        </p:tgtEl>
                                        <p:attrNameLst>
                                          <p:attrName>ppt_h</p:attrName>
                                        </p:attrNameLst>
                                      </p:cBhvr>
                                      <p:tavLst>
                                        <p:tav tm="0">
                                          <p:val>
                                            <p:strVal val="ppt_h"/>
                                          </p:val>
                                        </p:tav>
                                        <p:tav tm="100000">
                                          <p:val>
                                            <p:fltVal val="0"/>
                                          </p:val>
                                        </p:tav>
                                      </p:tavLst>
                                    </p:anim>
                                    <p:anim calcmode="lin" valueType="num">
                                      <p:cBhvr>
                                        <p:cTn id="15" dur="3000"/>
                                        <p:tgtEl>
                                          <p:spTgt spid="7"/>
                                        </p:tgtEl>
                                        <p:attrNameLst>
                                          <p:attrName>ppt_w</p:attrName>
                                        </p:attrNameLst>
                                      </p:cBhvr>
                                      <p:tavLst>
                                        <p:tav tm="0">
                                          <p:val>
                                            <p:strVal val="ppt_w"/>
                                          </p:val>
                                        </p:tav>
                                        <p:tav tm="100000">
                                          <p:val>
                                            <p:fltVal val="0"/>
                                          </p:val>
                                        </p:tav>
                                      </p:tavLst>
                                    </p:anim>
                                    <p:set>
                                      <p:cBhvr>
                                        <p:cTn id="16" dur="1" fill="hold">
                                          <p:stCondLst>
                                            <p:cond delay="2999"/>
                                          </p:stCondLst>
                                        </p:cTn>
                                        <p:tgtEl>
                                          <p:spTgt spid="7"/>
                                        </p:tgtEl>
                                        <p:attrNameLst>
                                          <p:attrName>style.visibility</p:attrName>
                                        </p:attrNameLst>
                                      </p:cBhvr>
                                      <p:to>
                                        <p:strVal val="hidden"/>
                                      </p:to>
                                    </p:set>
                                  </p:childTnLst>
                                </p:cTn>
                              </p:par>
                              <p:par>
                                <p:cTn id="17" presetID="35" presetClass="exit" presetSubtype="0" fill="hold" nodeType="withEffect">
                                  <p:stCondLst>
                                    <p:cond delay="0"/>
                                  </p:stCondLst>
                                  <p:childTnLst>
                                    <p:animEffect transition="out" filter="fade">
                                      <p:cBhvr>
                                        <p:cTn id="18" dur="3000"/>
                                        <p:tgtEl>
                                          <p:spTgt spid="8"/>
                                        </p:tgtEl>
                                      </p:cBhvr>
                                    </p:animEffect>
                                    <p:anim calcmode="lin" valueType="num">
                                      <p:cBhvr>
                                        <p:cTn id="19" dur="3000"/>
                                        <p:tgtEl>
                                          <p:spTgt spid="8"/>
                                        </p:tgtEl>
                                        <p:attrNameLst>
                                          <p:attrName>style.rotation</p:attrName>
                                        </p:attrNameLst>
                                      </p:cBhvr>
                                      <p:tavLst>
                                        <p:tav tm="0">
                                          <p:val>
                                            <p:fltVal val="0"/>
                                          </p:val>
                                        </p:tav>
                                        <p:tav tm="100000">
                                          <p:val>
                                            <p:fltVal val="720"/>
                                          </p:val>
                                        </p:tav>
                                      </p:tavLst>
                                    </p:anim>
                                    <p:anim calcmode="lin" valueType="num">
                                      <p:cBhvr>
                                        <p:cTn id="20" dur="3000"/>
                                        <p:tgtEl>
                                          <p:spTgt spid="8"/>
                                        </p:tgtEl>
                                        <p:attrNameLst>
                                          <p:attrName>ppt_h</p:attrName>
                                        </p:attrNameLst>
                                      </p:cBhvr>
                                      <p:tavLst>
                                        <p:tav tm="0">
                                          <p:val>
                                            <p:strVal val="ppt_h"/>
                                          </p:val>
                                        </p:tav>
                                        <p:tav tm="100000">
                                          <p:val>
                                            <p:fltVal val="0"/>
                                          </p:val>
                                        </p:tav>
                                      </p:tavLst>
                                    </p:anim>
                                    <p:anim calcmode="lin" valueType="num">
                                      <p:cBhvr>
                                        <p:cTn id="21" dur="3000"/>
                                        <p:tgtEl>
                                          <p:spTgt spid="8"/>
                                        </p:tgtEl>
                                        <p:attrNameLst>
                                          <p:attrName>ppt_w</p:attrName>
                                        </p:attrNameLst>
                                      </p:cBhvr>
                                      <p:tavLst>
                                        <p:tav tm="0">
                                          <p:val>
                                            <p:strVal val="ppt_w"/>
                                          </p:val>
                                        </p:tav>
                                        <p:tav tm="100000">
                                          <p:val>
                                            <p:fltVal val="0"/>
                                          </p:val>
                                        </p:tav>
                                      </p:tavLst>
                                    </p:anim>
                                    <p:set>
                                      <p:cBhvr>
                                        <p:cTn id="22" dur="1" fill="hold">
                                          <p:stCondLst>
                                            <p:cond delay="2999"/>
                                          </p:stCondLst>
                                        </p:cTn>
                                        <p:tgtEl>
                                          <p:spTgt spid="8"/>
                                        </p:tgtEl>
                                        <p:attrNameLst>
                                          <p:attrName>style.visibility</p:attrName>
                                        </p:attrNameLst>
                                      </p:cBhvr>
                                      <p:to>
                                        <p:strVal val="hidden"/>
                                      </p:to>
                                    </p:set>
                                  </p:childTnLst>
                                </p:cTn>
                              </p:par>
                              <p:par>
                                <p:cTn id="23" presetID="35" presetClass="exit" presetSubtype="0" fill="hold" nodeType="withEffect">
                                  <p:stCondLst>
                                    <p:cond delay="0"/>
                                  </p:stCondLst>
                                  <p:childTnLst>
                                    <p:animEffect transition="out" filter="fade">
                                      <p:cBhvr>
                                        <p:cTn id="24" dur="3000"/>
                                        <p:tgtEl>
                                          <p:spTgt spid="10"/>
                                        </p:tgtEl>
                                      </p:cBhvr>
                                    </p:animEffect>
                                    <p:anim calcmode="lin" valueType="num">
                                      <p:cBhvr>
                                        <p:cTn id="25" dur="3000"/>
                                        <p:tgtEl>
                                          <p:spTgt spid="10"/>
                                        </p:tgtEl>
                                        <p:attrNameLst>
                                          <p:attrName>style.rotation</p:attrName>
                                        </p:attrNameLst>
                                      </p:cBhvr>
                                      <p:tavLst>
                                        <p:tav tm="0">
                                          <p:val>
                                            <p:fltVal val="0"/>
                                          </p:val>
                                        </p:tav>
                                        <p:tav tm="100000">
                                          <p:val>
                                            <p:fltVal val="720"/>
                                          </p:val>
                                        </p:tav>
                                      </p:tavLst>
                                    </p:anim>
                                    <p:anim calcmode="lin" valueType="num">
                                      <p:cBhvr>
                                        <p:cTn id="26" dur="3000"/>
                                        <p:tgtEl>
                                          <p:spTgt spid="10"/>
                                        </p:tgtEl>
                                        <p:attrNameLst>
                                          <p:attrName>ppt_h</p:attrName>
                                        </p:attrNameLst>
                                      </p:cBhvr>
                                      <p:tavLst>
                                        <p:tav tm="0">
                                          <p:val>
                                            <p:strVal val="ppt_h"/>
                                          </p:val>
                                        </p:tav>
                                        <p:tav tm="100000">
                                          <p:val>
                                            <p:fltVal val="0"/>
                                          </p:val>
                                        </p:tav>
                                      </p:tavLst>
                                    </p:anim>
                                    <p:anim calcmode="lin" valueType="num">
                                      <p:cBhvr>
                                        <p:cTn id="27" dur="3000"/>
                                        <p:tgtEl>
                                          <p:spTgt spid="10"/>
                                        </p:tgtEl>
                                        <p:attrNameLst>
                                          <p:attrName>ppt_w</p:attrName>
                                        </p:attrNameLst>
                                      </p:cBhvr>
                                      <p:tavLst>
                                        <p:tav tm="0">
                                          <p:val>
                                            <p:strVal val="ppt_w"/>
                                          </p:val>
                                        </p:tav>
                                        <p:tav tm="100000">
                                          <p:val>
                                            <p:fltVal val="0"/>
                                          </p:val>
                                        </p:tav>
                                      </p:tavLst>
                                    </p:anim>
                                    <p:set>
                                      <p:cBhvr>
                                        <p:cTn id="28" dur="1" fill="hold">
                                          <p:stCondLst>
                                            <p:cond delay="2999"/>
                                          </p:stCondLst>
                                        </p:cTn>
                                        <p:tgtEl>
                                          <p:spTgt spid="10"/>
                                        </p:tgtEl>
                                        <p:attrNameLst>
                                          <p:attrName>style.visibility</p:attrName>
                                        </p:attrNameLst>
                                      </p:cBhvr>
                                      <p:to>
                                        <p:strVal val="hidden"/>
                                      </p:to>
                                    </p:set>
                                  </p:childTnLst>
                                </p:cTn>
                              </p:par>
                              <p:par>
                                <p:cTn id="29" presetID="35" presetClass="exit" presetSubtype="0" fill="hold" nodeType="withEffect">
                                  <p:stCondLst>
                                    <p:cond delay="0"/>
                                  </p:stCondLst>
                                  <p:childTnLst>
                                    <p:animEffect transition="out" filter="fade">
                                      <p:cBhvr>
                                        <p:cTn id="30" dur="3000"/>
                                        <p:tgtEl>
                                          <p:spTgt spid="11"/>
                                        </p:tgtEl>
                                      </p:cBhvr>
                                    </p:animEffect>
                                    <p:anim calcmode="lin" valueType="num">
                                      <p:cBhvr>
                                        <p:cTn id="31" dur="3000"/>
                                        <p:tgtEl>
                                          <p:spTgt spid="11"/>
                                        </p:tgtEl>
                                        <p:attrNameLst>
                                          <p:attrName>style.rotation</p:attrName>
                                        </p:attrNameLst>
                                      </p:cBhvr>
                                      <p:tavLst>
                                        <p:tav tm="0">
                                          <p:val>
                                            <p:fltVal val="0"/>
                                          </p:val>
                                        </p:tav>
                                        <p:tav tm="100000">
                                          <p:val>
                                            <p:fltVal val="720"/>
                                          </p:val>
                                        </p:tav>
                                      </p:tavLst>
                                    </p:anim>
                                    <p:anim calcmode="lin" valueType="num">
                                      <p:cBhvr>
                                        <p:cTn id="32" dur="3000"/>
                                        <p:tgtEl>
                                          <p:spTgt spid="11"/>
                                        </p:tgtEl>
                                        <p:attrNameLst>
                                          <p:attrName>ppt_h</p:attrName>
                                        </p:attrNameLst>
                                      </p:cBhvr>
                                      <p:tavLst>
                                        <p:tav tm="0">
                                          <p:val>
                                            <p:strVal val="ppt_h"/>
                                          </p:val>
                                        </p:tav>
                                        <p:tav tm="100000">
                                          <p:val>
                                            <p:fltVal val="0"/>
                                          </p:val>
                                        </p:tav>
                                      </p:tavLst>
                                    </p:anim>
                                    <p:anim calcmode="lin" valueType="num">
                                      <p:cBhvr>
                                        <p:cTn id="33" dur="3000"/>
                                        <p:tgtEl>
                                          <p:spTgt spid="11"/>
                                        </p:tgtEl>
                                        <p:attrNameLst>
                                          <p:attrName>ppt_w</p:attrName>
                                        </p:attrNameLst>
                                      </p:cBhvr>
                                      <p:tavLst>
                                        <p:tav tm="0">
                                          <p:val>
                                            <p:strVal val="ppt_w"/>
                                          </p:val>
                                        </p:tav>
                                        <p:tav tm="100000">
                                          <p:val>
                                            <p:fltVal val="0"/>
                                          </p:val>
                                        </p:tav>
                                      </p:tavLst>
                                    </p:anim>
                                    <p:set>
                                      <p:cBhvr>
                                        <p:cTn id="34" dur="1" fill="hold">
                                          <p:stCondLst>
                                            <p:cond delay="2999"/>
                                          </p:stCondLst>
                                        </p:cTn>
                                        <p:tgtEl>
                                          <p:spTgt spid="11"/>
                                        </p:tgtEl>
                                        <p:attrNameLst>
                                          <p:attrName>style.visibility</p:attrName>
                                        </p:attrNameLst>
                                      </p:cBhvr>
                                      <p:to>
                                        <p:strVal val="hidden"/>
                                      </p:to>
                                    </p:set>
                                  </p:childTnLst>
                                </p:cTn>
                              </p:par>
                              <p:par>
                                <p:cTn id="35" presetID="35" presetClass="exit" presetSubtype="0" fill="hold" nodeType="withEffect">
                                  <p:stCondLst>
                                    <p:cond delay="0"/>
                                  </p:stCondLst>
                                  <p:childTnLst>
                                    <p:animEffect transition="out" filter="fade">
                                      <p:cBhvr>
                                        <p:cTn id="36" dur="3000"/>
                                        <p:tgtEl>
                                          <p:spTgt spid="13"/>
                                        </p:tgtEl>
                                      </p:cBhvr>
                                    </p:animEffect>
                                    <p:anim calcmode="lin" valueType="num">
                                      <p:cBhvr>
                                        <p:cTn id="37" dur="3000"/>
                                        <p:tgtEl>
                                          <p:spTgt spid="13"/>
                                        </p:tgtEl>
                                        <p:attrNameLst>
                                          <p:attrName>style.rotation</p:attrName>
                                        </p:attrNameLst>
                                      </p:cBhvr>
                                      <p:tavLst>
                                        <p:tav tm="0">
                                          <p:val>
                                            <p:fltVal val="0"/>
                                          </p:val>
                                        </p:tav>
                                        <p:tav tm="100000">
                                          <p:val>
                                            <p:fltVal val="720"/>
                                          </p:val>
                                        </p:tav>
                                      </p:tavLst>
                                    </p:anim>
                                    <p:anim calcmode="lin" valueType="num">
                                      <p:cBhvr>
                                        <p:cTn id="38" dur="3000"/>
                                        <p:tgtEl>
                                          <p:spTgt spid="13"/>
                                        </p:tgtEl>
                                        <p:attrNameLst>
                                          <p:attrName>ppt_h</p:attrName>
                                        </p:attrNameLst>
                                      </p:cBhvr>
                                      <p:tavLst>
                                        <p:tav tm="0">
                                          <p:val>
                                            <p:strVal val="ppt_h"/>
                                          </p:val>
                                        </p:tav>
                                        <p:tav tm="100000">
                                          <p:val>
                                            <p:fltVal val="0"/>
                                          </p:val>
                                        </p:tav>
                                      </p:tavLst>
                                    </p:anim>
                                    <p:anim calcmode="lin" valueType="num">
                                      <p:cBhvr>
                                        <p:cTn id="39" dur="3000"/>
                                        <p:tgtEl>
                                          <p:spTgt spid="13"/>
                                        </p:tgtEl>
                                        <p:attrNameLst>
                                          <p:attrName>ppt_w</p:attrName>
                                        </p:attrNameLst>
                                      </p:cBhvr>
                                      <p:tavLst>
                                        <p:tav tm="0">
                                          <p:val>
                                            <p:strVal val="ppt_w"/>
                                          </p:val>
                                        </p:tav>
                                        <p:tav tm="100000">
                                          <p:val>
                                            <p:fltVal val="0"/>
                                          </p:val>
                                        </p:tav>
                                      </p:tavLst>
                                    </p:anim>
                                    <p:set>
                                      <p:cBhvr>
                                        <p:cTn id="40" dur="1" fill="hold">
                                          <p:stCondLst>
                                            <p:cond delay="2999"/>
                                          </p:stCondLst>
                                        </p:cTn>
                                        <p:tgtEl>
                                          <p:spTgt spid="13"/>
                                        </p:tgtEl>
                                        <p:attrNameLst>
                                          <p:attrName>style.visibility</p:attrName>
                                        </p:attrNameLst>
                                      </p:cBhvr>
                                      <p:to>
                                        <p:strVal val="hidden"/>
                                      </p:to>
                                    </p:set>
                                  </p:childTnLst>
                                </p:cTn>
                              </p:par>
                              <p:par>
                                <p:cTn id="41" presetID="35" presetClass="exit" presetSubtype="0" fill="hold" nodeType="withEffect">
                                  <p:stCondLst>
                                    <p:cond delay="0"/>
                                  </p:stCondLst>
                                  <p:childTnLst>
                                    <p:animEffect transition="out" filter="fade">
                                      <p:cBhvr>
                                        <p:cTn id="42" dur="3000"/>
                                        <p:tgtEl>
                                          <p:spTgt spid="14"/>
                                        </p:tgtEl>
                                      </p:cBhvr>
                                    </p:animEffect>
                                    <p:anim calcmode="lin" valueType="num">
                                      <p:cBhvr>
                                        <p:cTn id="43" dur="3000"/>
                                        <p:tgtEl>
                                          <p:spTgt spid="14"/>
                                        </p:tgtEl>
                                        <p:attrNameLst>
                                          <p:attrName>style.rotation</p:attrName>
                                        </p:attrNameLst>
                                      </p:cBhvr>
                                      <p:tavLst>
                                        <p:tav tm="0">
                                          <p:val>
                                            <p:fltVal val="0"/>
                                          </p:val>
                                        </p:tav>
                                        <p:tav tm="100000">
                                          <p:val>
                                            <p:fltVal val="720"/>
                                          </p:val>
                                        </p:tav>
                                      </p:tavLst>
                                    </p:anim>
                                    <p:anim calcmode="lin" valueType="num">
                                      <p:cBhvr>
                                        <p:cTn id="44" dur="3000"/>
                                        <p:tgtEl>
                                          <p:spTgt spid="14"/>
                                        </p:tgtEl>
                                        <p:attrNameLst>
                                          <p:attrName>ppt_h</p:attrName>
                                        </p:attrNameLst>
                                      </p:cBhvr>
                                      <p:tavLst>
                                        <p:tav tm="0">
                                          <p:val>
                                            <p:strVal val="ppt_h"/>
                                          </p:val>
                                        </p:tav>
                                        <p:tav tm="100000">
                                          <p:val>
                                            <p:fltVal val="0"/>
                                          </p:val>
                                        </p:tav>
                                      </p:tavLst>
                                    </p:anim>
                                    <p:anim calcmode="lin" valueType="num">
                                      <p:cBhvr>
                                        <p:cTn id="45" dur="3000"/>
                                        <p:tgtEl>
                                          <p:spTgt spid="14"/>
                                        </p:tgtEl>
                                        <p:attrNameLst>
                                          <p:attrName>ppt_w</p:attrName>
                                        </p:attrNameLst>
                                      </p:cBhvr>
                                      <p:tavLst>
                                        <p:tav tm="0">
                                          <p:val>
                                            <p:strVal val="ppt_w"/>
                                          </p:val>
                                        </p:tav>
                                        <p:tav tm="100000">
                                          <p:val>
                                            <p:fltVal val="0"/>
                                          </p:val>
                                        </p:tav>
                                      </p:tavLst>
                                    </p:anim>
                                    <p:set>
                                      <p:cBhvr>
                                        <p:cTn id="46" dur="1" fill="hold">
                                          <p:stCondLst>
                                            <p:cond delay="2999"/>
                                          </p:stCondLst>
                                        </p:cTn>
                                        <p:tgtEl>
                                          <p:spTgt spid="14"/>
                                        </p:tgtEl>
                                        <p:attrNameLst>
                                          <p:attrName>style.visibility</p:attrName>
                                        </p:attrNameLst>
                                      </p:cBhvr>
                                      <p:to>
                                        <p:strVal val="hidden"/>
                                      </p:to>
                                    </p:set>
                                  </p:childTnLst>
                                </p:cTn>
                              </p:par>
                              <p:par>
                                <p:cTn id="47" presetID="35" presetClass="exit" presetSubtype="0" fill="hold" nodeType="withEffect">
                                  <p:stCondLst>
                                    <p:cond delay="0"/>
                                  </p:stCondLst>
                                  <p:childTnLst>
                                    <p:animEffect transition="out" filter="fade">
                                      <p:cBhvr>
                                        <p:cTn id="48" dur="3000"/>
                                        <p:tgtEl>
                                          <p:spTgt spid="15"/>
                                        </p:tgtEl>
                                      </p:cBhvr>
                                    </p:animEffect>
                                    <p:anim calcmode="lin" valueType="num">
                                      <p:cBhvr>
                                        <p:cTn id="49" dur="3000"/>
                                        <p:tgtEl>
                                          <p:spTgt spid="15"/>
                                        </p:tgtEl>
                                        <p:attrNameLst>
                                          <p:attrName>style.rotation</p:attrName>
                                        </p:attrNameLst>
                                      </p:cBhvr>
                                      <p:tavLst>
                                        <p:tav tm="0">
                                          <p:val>
                                            <p:fltVal val="0"/>
                                          </p:val>
                                        </p:tav>
                                        <p:tav tm="100000">
                                          <p:val>
                                            <p:fltVal val="720"/>
                                          </p:val>
                                        </p:tav>
                                      </p:tavLst>
                                    </p:anim>
                                    <p:anim calcmode="lin" valueType="num">
                                      <p:cBhvr>
                                        <p:cTn id="50" dur="3000"/>
                                        <p:tgtEl>
                                          <p:spTgt spid="15"/>
                                        </p:tgtEl>
                                        <p:attrNameLst>
                                          <p:attrName>ppt_h</p:attrName>
                                        </p:attrNameLst>
                                      </p:cBhvr>
                                      <p:tavLst>
                                        <p:tav tm="0">
                                          <p:val>
                                            <p:strVal val="ppt_h"/>
                                          </p:val>
                                        </p:tav>
                                        <p:tav tm="100000">
                                          <p:val>
                                            <p:fltVal val="0"/>
                                          </p:val>
                                        </p:tav>
                                      </p:tavLst>
                                    </p:anim>
                                    <p:anim calcmode="lin" valueType="num">
                                      <p:cBhvr>
                                        <p:cTn id="51" dur="3000"/>
                                        <p:tgtEl>
                                          <p:spTgt spid="15"/>
                                        </p:tgtEl>
                                        <p:attrNameLst>
                                          <p:attrName>ppt_w</p:attrName>
                                        </p:attrNameLst>
                                      </p:cBhvr>
                                      <p:tavLst>
                                        <p:tav tm="0">
                                          <p:val>
                                            <p:strVal val="ppt_w"/>
                                          </p:val>
                                        </p:tav>
                                        <p:tav tm="100000">
                                          <p:val>
                                            <p:fltVal val="0"/>
                                          </p:val>
                                        </p:tav>
                                      </p:tavLst>
                                    </p:anim>
                                    <p:set>
                                      <p:cBhvr>
                                        <p:cTn id="52" dur="1" fill="hold">
                                          <p:stCondLst>
                                            <p:cond delay="2999"/>
                                          </p:stCondLst>
                                        </p:cTn>
                                        <p:tgtEl>
                                          <p:spTgt spid="15"/>
                                        </p:tgtEl>
                                        <p:attrNameLst>
                                          <p:attrName>style.visibility</p:attrName>
                                        </p:attrNameLst>
                                      </p:cBhvr>
                                      <p:to>
                                        <p:strVal val="hidden"/>
                                      </p:to>
                                    </p:set>
                                  </p:childTnLst>
                                </p:cTn>
                              </p:par>
                              <p:par>
                                <p:cTn id="53" presetID="16" presetClass="entr" presetSubtype="37"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barn(outVertical)">
                                      <p:cBhvr>
                                        <p:cTn id="55" dur="3000"/>
                                        <p:tgtEl>
                                          <p:spTgt spid="4"/>
                                        </p:tgtEl>
                                      </p:cBhvr>
                                    </p:animEffect>
                                  </p:childTnLst>
                                </p:cTn>
                              </p:par>
                              <p:par>
                                <p:cTn id="56" presetID="23" presetClass="entr" presetSubtype="272"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3000" fill="hold"/>
                                        <p:tgtEl>
                                          <p:spTgt spid="4"/>
                                        </p:tgtEl>
                                        <p:attrNameLst>
                                          <p:attrName>ppt_w</p:attrName>
                                        </p:attrNameLst>
                                      </p:cBhvr>
                                      <p:tavLst>
                                        <p:tav tm="0">
                                          <p:val>
                                            <p:strVal val="2/3*#ppt_w"/>
                                          </p:val>
                                        </p:tav>
                                        <p:tav tm="100000">
                                          <p:val>
                                            <p:strVal val="#ppt_w"/>
                                          </p:val>
                                        </p:tav>
                                      </p:tavLst>
                                    </p:anim>
                                    <p:anim calcmode="lin" valueType="num">
                                      <p:cBhvr>
                                        <p:cTn id="59"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na María\Escritorio\casaenmonte.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4" name="Picture 2" descr="C:\Documents and Settings\Ana María\Escritorio\casaenmonte.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5" name="4 CuadroTexto"/>
          <p:cNvSpPr txBox="1"/>
          <p:nvPr/>
        </p:nvSpPr>
        <p:spPr>
          <a:xfrm>
            <a:off x="468313" y="4945063"/>
            <a:ext cx="7991475"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Inicialmente la localidad se denominó </a:t>
            </a:r>
            <a:r>
              <a:rPr lang="es-ES" b="1" i="1" dirty="0">
                <a:effectLst>
                  <a:glow rad="101600">
                    <a:schemeClr val="accent2">
                      <a:satMod val="175000"/>
                      <a:alpha val="40000"/>
                    </a:schemeClr>
                  </a:glow>
                  <a:outerShdw blurRad="38100" dist="38100" dir="2700000" algn="tl">
                    <a:srgbClr val="000000">
                      <a:alpha val="43137"/>
                    </a:srgbClr>
                  </a:outerShdw>
                </a:effectLst>
              </a:rPr>
              <a:t>Arenas de las Ferrerías de Ávila</a:t>
            </a:r>
            <a:r>
              <a:rPr lang="es-ES" b="1" dirty="0">
                <a:effectLst>
                  <a:glow rad="101600">
                    <a:schemeClr val="accent2">
                      <a:satMod val="175000"/>
                      <a:alpha val="40000"/>
                    </a:schemeClr>
                  </a:glow>
                  <a:outerShdw blurRad="38100" dist="38100" dir="2700000" algn="tl">
                    <a:srgbClr val="000000">
                      <a:alpha val="43137"/>
                    </a:srgbClr>
                  </a:outerShdw>
                </a:effectLst>
              </a:rPr>
              <a:t>, debido a la cercanía con la antigua mina de hierro de La Tablada.</a:t>
            </a:r>
          </a:p>
        </p:txBody>
      </p:sp>
    </p:spTree>
  </p:cSld>
  <p:clrMapOvr>
    <a:masterClrMapping/>
  </p:clrMapOvr>
  <mc:AlternateContent xmlns:mc="http://schemas.openxmlformats.org/markup-compatibility/2006">
    <mc:Choice xmlns:p14="http://schemas.microsoft.com/office/powerpoint/2010/main" Requires="p14">
      <p:transition spd="slow" p14:dur="2000" advTm="20000">
        <p14:switch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3500"/>
                                        <p:tgtEl>
                                          <p:spTgt spid="3"/>
                                        </p:tgtEl>
                                      </p:cBhvr>
                                    </p:animEffec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3500"/>
                                        <p:tgtEl>
                                          <p:spTgt spid="4"/>
                                        </p:tgtEl>
                                      </p:cBhvr>
                                    </p:animEffect>
                                  </p:childTnLst>
                                </p:cTn>
                              </p:par>
                              <p:par>
                                <p:cTn id="11" presetID="19" presetClass="entr" presetSubtype="1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fmla="#ppt_w*sin(2.5*pi*$)">
                                          <p:val>
                                            <p:fltVal val="0"/>
                                          </p:val>
                                        </p:tav>
                                        <p:tav tm="100000">
                                          <p:val>
                                            <p:fltVal val="1"/>
                                          </p:val>
                                        </p:tav>
                                      </p:tavLst>
                                    </p:anim>
                                    <p:anim calcmode="lin" valueType="num">
                                      <p:cBhvr>
                                        <p:cTn id="14" dur="3000" fill="hold"/>
                                        <p:tgtEl>
                                          <p:spTgt spid="3"/>
                                        </p:tgtEl>
                                        <p:attrNameLst>
                                          <p:attrName>ppt_h</p:attrName>
                                        </p:attrNameLst>
                                      </p:cBhvr>
                                      <p:tavLst>
                                        <p:tav tm="0">
                                          <p:val>
                                            <p:strVal val="#ppt_h"/>
                                          </p:val>
                                        </p:tav>
                                        <p:tav tm="100000">
                                          <p:val>
                                            <p:strVal val="#ppt_h"/>
                                          </p:val>
                                        </p:tav>
                                      </p:tavLst>
                                    </p:anim>
                                  </p:childTnLst>
                                </p:cTn>
                              </p:par>
                              <p:par>
                                <p:cTn id="15" presetID="19"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fmla="#ppt_w*sin(2.5*pi*$)">
                                          <p:val>
                                            <p:fltVal val="0"/>
                                          </p:val>
                                        </p:tav>
                                        <p:tav tm="100000">
                                          <p:val>
                                            <p:fltVal val="1"/>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7" presetClass="entr" presetSubtype="2"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3000" fill="hold"/>
                                        <p:tgtEl>
                                          <p:spTgt spid="3"/>
                                        </p:tgtEl>
                                        <p:attrNameLst>
                                          <p:attrName>ppt_x</p:attrName>
                                        </p:attrNameLst>
                                      </p:cBhvr>
                                      <p:tavLst>
                                        <p:tav tm="0">
                                          <p:val>
                                            <p:strVal val="1+#ppt_w/2"/>
                                          </p:val>
                                        </p:tav>
                                        <p:tav tm="100000">
                                          <p:val>
                                            <p:strVal val="#ppt_x"/>
                                          </p:val>
                                        </p:tav>
                                      </p:tavLst>
                                    </p:anim>
                                    <p:anim calcmode="lin" valueType="num">
                                      <p:cBhvr additive="base">
                                        <p:cTn id="22" dur="3000" fill="hold"/>
                                        <p:tgtEl>
                                          <p:spTgt spid="3"/>
                                        </p:tgtEl>
                                        <p:attrNameLst>
                                          <p:attrName>ppt_y</p:attrName>
                                        </p:attrNameLst>
                                      </p:cBhvr>
                                      <p:tavLst>
                                        <p:tav tm="0">
                                          <p:val>
                                            <p:strVal val="#ppt_y"/>
                                          </p:val>
                                        </p:tav>
                                        <p:tav tm="100000">
                                          <p:val>
                                            <p:strVal val="#ppt_y"/>
                                          </p:val>
                                        </p:tav>
                                      </p:tavLst>
                                    </p:anim>
                                  </p:childTnLst>
                                </p:cTn>
                              </p:par>
                              <p:par>
                                <p:cTn id="23" presetID="7" presetClass="entr" presetSubtype="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3000" fill="hold"/>
                                        <p:tgtEl>
                                          <p:spTgt spid="4"/>
                                        </p:tgtEl>
                                        <p:attrNameLst>
                                          <p:attrName>ppt_x</p:attrName>
                                        </p:attrNameLst>
                                      </p:cBhvr>
                                      <p:tavLst>
                                        <p:tav tm="0">
                                          <p:val>
                                            <p:strVal val="1+#ppt_w/2"/>
                                          </p:val>
                                        </p:tav>
                                        <p:tav tm="100000">
                                          <p:val>
                                            <p:strVal val="#ppt_x"/>
                                          </p:val>
                                        </p:tav>
                                      </p:tavLst>
                                    </p:anim>
                                    <p:anim calcmode="lin" valueType="num">
                                      <p:cBhvr additive="base">
                                        <p:cTn id="26" dur="3000" fill="hold"/>
                                        <p:tgtEl>
                                          <p:spTgt spid="4"/>
                                        </p:tgtEl>
                                        <p:attrNameLst>
                                          <p:attrName>ppt_y</p:attrName>
                                        </p:attrNameLst>
                                      </p:cBhvr>
                                      <p:tavLst>
                                        <p:tav tm="0">
                                          <p:val>
                                            <p:strVal val="#ppt_y"/>
                                          </p:val>
                                        </p:tav>
                                        <p:tav tm="100000">
                                          <p:val>
                                            <p:strVal val="#ppt_y"/>
                                          </p:val>
                                        </p:tav>
                                      </p:tavLst>
                                    </p:anim>
                                  </p:childTnLst>
                                </p:cTn>
                              </p:par>
                            </p:childTnLst>
                          </p:cTn>
                        </p:par>
                        <p:par>
                          <p:cTn id="27" fill="hold" nodeType="afterGroup">
                            <p:stCondLst>
                              <p:cond delay="35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5"/>
                                        </p:tgtEl>
                                        <p:attrNameLst>
                                          <p:attrName>style.visibility</p:attrName>
                                        </p:attrNameLst>
                                      </p:cBhvr>
                                      <p:to>
                                        <p:strVal val="visible"/>
                                      </p:to>
                                    </p:set>
                                    <p:animEffect transition="in" filter="fade">
                                      <p:cBhvr>
                                        <p:cTn id="30" dur="1000"/>
                                        <p:tgtEl>
                                          <p:spTgt spid="5"/>
                                        </p:tgtEl>
                                      </p:cBhvr>
                                    </p:animEffect>
                                    <p:anim calcmode="lin" valueType="num">
                                      <p:cBhvr>
                                        <p:cTn id="31" dur="1000" fill="hold"/>
                                        <p:tgtEl>
                                          <p:spTgt spid="5"/>
                                        </p:tgtEl>
                                        <p:attrNameLst>
                                          <p:attrName>ppt_x</p:attrName>
                                        </p:attrNameLst>
                                      </p:cBhvr>
                                      <p:tavLst>
                                        <p:tav tm="0">
                                          <p:val>
                                            <p:strVal val="#ppt_x-.1"/>
                                          </p:val>
                                        </p:tav>
                                        <p:tav tm="100000">
                                          <p:val>
                                            <p:strVal val="#ppt_x"/>
                                          </p:val>
                                        </p:tav>
                                      </p:tavLst>
                                    </p:anim>
                                    <p:anim calcmode="lin" valueType="num">
                                      <p:cBhvr>
                                        <p:cTn id="3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esitos.jpg"/>
          <p:cNvPicPr>
            <a:picLocks noChangeAspect="1"/>
          </p:cNvPicPr>
          <p:nvPr/>
        </p:nvPicPr>
        <p:blipFill>
          <a:blip r:embed="rId2" cstate="print"/>
          <a:srcRect/>
          <a:stretch>
            <a:fillRect/>
          </a:stretch>
        </p:blipFill>
        <p:spPr bwMode="auto">
          <a:xfrm>
            <a:off x="0" y="14288"/>
            <a:ext cx="9144000" cy="56864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3286125" y="417513"/>
            <a:ext cx="2571750" cy="2439987"/>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6215063" y="417513"/>
            <a:ext cx="2643187" cy="2439987"/>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428625" y="417513"/>
            <a:ext cx="2562225" cy="2439987"/>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3286125" y="2857500"/>
            <a:ext cx="2571750" cy="2441575"/>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6215063" y="2857500"/>
            <a:ext cx="2643187" cy="2441575"/>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28625" y="2857500"/>
            <a:ext cx="2562225" cy="2441575"/>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8" presetClass="exit" presetSubtype="16" fill="hold" nodeType="withEffect">
                                  <p:stCondLst>
                                    <p:cond delay="0"/>
                                  </p:stCondLst>
                                  <p:childTnLst>
                                    <p:animEffect transition="out" filter="diamond(in)">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8" presetClass="exit" presetSubtype="16" fill="hold" nodeType="withEffect">
                                  <p:stCondLst>
                                    <p:cond delay="0"/>
                                  </p:stCondLst>
                                  <p:childTnLst>
                                    <p:animEffect transition="out" filter="diamond(in)">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8" presetClass="exit" presetSubtype="16" fill="hold" nodeType="withEffect">
                                  <p:stCondLst>
                                    <p:cond delay="0"/>
                                  </p:stCondLst>
                                  <p:childTnLst>
                                    <p:animEffect transition="out" filter="diamond(in)">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2000"/>
                                        <p:tgtEl>
                                          <p:spTgt spid="4"/>
                                        </p:tgtEl>
                                      </p:cBhvr>
                                    </p:animEffect>
                                  </p:childTnLst>
                                </p:cTn>
                              </p:par>
                              <p:par>
                                <p:cTn id="26" presetID="23" presetClass="entr" presetSubtype="27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strVal val="2/3*#ppt_w"/>
                                          </p:val>
                                        </p:tav>
                                        <p:tav tm="100000">
                                          <p:val>
                                            <p:strVal val="#ppt_w"/>
                                          </p:val>
                                        </p:tav>
                                      </p:tavLst>
                                    </p:anim>
                                    <p:anim calcmode="lin" valueType="num">
                                      <p:cBhvr>
                                        <p:cTn id="29"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86qxnu3ds1qjm81go6_r1_1280.jpg"/>
          <p:cNvPicPr>
            <a:picLocks noChangeAspect="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Proceso"/>
          <p:cNvSpPr/>
          <p:nvPr/>
        </p:nvSpPr>
        <p:spPr>
          <a:xfrm>
            <a:off x="0" y="457200"/>
            <a:ext cx="1187450" cy="4703763"/>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Proceso"/>
          <p:cNvSpPr/>
          <p:nvPr/>
        </p:nvSpPr>
        <p:spPr>
          <a:xfrm>
            <a:off x="1187450" y="457200"/>
            <a:ext cx="1163638" cy="4703763"/>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roceso"/>
          <p:cNvSpPr/>
          <p:nvPr/>
        </p:nvSpPr>
        <p:spPr>
          <a:xfrm>
            <a:off x="2339975" y="457200"/>
            <a:ext cx="1228725" cy="4703763"/>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roceso"/>
          <p:cNvSpPr/>
          <p:nvPr/>
        </p:nvSpPr>
        <p:spPr>
          <a:xfrm>
            <a:off x="3563938" y="457200"/>
            <a:ext cx="1008062" cy="4703763"/>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roceso"/>
          <p:cNvSpPr/>
          <p:nvPr/>
        </p:nvSpPr>
        <p:spPr>
          <a:xfrm>
            <a:off x="4572000" y="476250"/>
            <a:ext cx="1008063" cy="4703763"/>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Proceso"/>
          <p:cNvSpPr/>
          <p:nvPr/>
        </p:nvSpPr>
        <p:spPr>
          <a:xfrm>
            <a:off x="5508625" y="457200"/>
            <a:ext cx="1150938" cy="4703763"/>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Proceso"/>
          <p:cNvSpPr/>
          <p:nvPr/>
        </p:nvSpPr>
        <p:spPr>
          <a:xfrm>
            <a:off x="6659563" y="457200"/>
            <a:ext cx="1219200" cy="4703763"/>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roceso"/>
          <p:cNvSpPr/>
          <p:nvPr/>
        </p:nvSpPr>
        <p:spPr>
          <a:xfrm>
            <a:off x="7885113" y="457200"/>
            <a:ext cx="1258887" cy="4703763"/>
          </a:xfrm>
          <a:prstGeom prst="flowChartProcess">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611188" y="4586288"/>
            <a:ext cx="81375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patronazgo del santo Fray Pedro de Alcántara en la nomenclatura fue un añadido del siglo XVII, a raíz de la canonización del santo, que vivió en la localidad.</a:t>
            </a:r>
          </a:p>
        </p:txBody>
      </p:sp>
    </p:spTree>
  </p:cSld>
  <p:clrMapOvr>
    <a:masterClrMapping/>
  </p:clrMapOvr>
  <mc:AlternateContent xmlns:mc="http://schemas.openxmlformats.org/markup-compatibility/2006">
    <mc:Choice xmlns:p14="http://schemas.microsoft.com/office/powerpoint/2010/main" Requires="p14">
      <p:transition spd="slow" p14:dur="2500" advTm="21000">
        <p14:shred pattern="rectangle"/>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4" fill="hold" nodeType="withEffect">
                                  <p:stCondLst>
                                    <p:cond delay="0"/>
                                  </p:stCondLst>
                                  <p:childTnLst>
                                    <p:anim calcmode="lin" valueType="num">
                                      <p:cBhvr additive="base">
                                        <p:cTn id="6" dur="3000"/>
                                        <p:tgtEl>
                                          <p:spTgt spid="7"/>
                                        </p:tgtEl>
                                        <p:attrNameLst>
                                          <p:attrName>ppt_x</p:attrName>
                                        </p:attrNameLst>
                                      </p:cBhvr>
                                      <p:tavLst>
                                        <p:tav tm="0">
                                          <p:val>
                                            <p:strVal val="ppt_x"/>
                                          </p:val>
                                        </p:tav>
                                        <p:tav tm="100000">
                                          <p:val>
                                            <p:strVal val="ppt_x"/>
                                          </p:val>
                                        </p:tav>
                                      </p:tavLst>
                                    </p:anim>
                                    <p:anim calcmode="lin" valueType="num">
                                      <p:cBhvr additive="base">
                                        <p:cTn id="7" dur="3000"/>
                                        <p:tgtEl>
                                          <p:spTgt spid="7"/>
                                        </p:tgtEl>
                                        <p:attrNameLst>
                                          <p:attrName>ppt_y</p:attrName>
                                        </p:attrNameLst>
                                      </p:cBhvr>
                                      <p:tavLst>
                                        <p:tav tm="0">
                                          <p:val>
                                            <p:strVal val="ppt_y"/>
                                          </p:val>
                                        </p:tav>
                                        <p:tav tm="100000">
                                          <p:val>
                                            <p:strVal val="1+ppt_h/2"/>
                                          </p:val>
                                        </p:tav>
                                      </p:tavLst>
                                    </p:anim>
                                    <p:set>
                                      <p:cBhvr>
                                        <p:cTn id="8" dur="1" fill="hold">
                                          <p:stCondLst>
                                            <p:cond delay="2999"/>
                                          </p:stCondLst>
                                        </p:cTn>
                                        <p:tgtEl>
                                          <p:spTgt spid="7"/>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3000"/>
                                        <p:tgtEl>
                                          <p:spTgt spid="8"/>
                                        </p:tgtEl>
                                        <p:attrNameLst>
                                          <p:attrName>ppt_x</p:attrName>
                                        </p:attrNameLst>
                                      </p:cBhvr>
                                      <p:tavLst>
                                        <p:tav tm="0">
                                          <p:val>
                                            <p:strVal val="ppt_x"/>
                                          </p:val>
                                        </p:tav>
                                        <p:tav tm="100000">
                                          <p:val>
                                            <p:strVal val="ppt_x"/>
                                          </p:val>
                                        </p:tav>
                                      </p:tavLst>
                                    </p:anim>
                                    <p:anim calcmode="lin" valueType="num">
                                      <p:cBhvr additive="base">
                                        <p:cTn id="11" dur="3000"/>
                                        <p:tgtEl>
                                          <p:spTgt spid="8"/>
                                        </p:tgtEl>
                                        <p:attrNameLst>
                                          <p:attrName>ppt_y</p:attrName>
                                        </p:attrNameLst>
                                      </p:cBhvr>
                                      <p:tavLst>
                                        <p:tav tm="0">
                                          <p:val>
                                            <p:strVal val="ppt_y"/>
                                          </p:val>
                                        </p:tav>
                                        <p:tav tm="100000">
                                          <p:val>
                                            <p:strVal val="0-ppt_h/2"/>
                                          </p:val>
                                        </p:tav>
                                      </p:tavLst>
                                    </p:anim>
                                    <p:set>
                                      <p:cBhvr>
                                        <p:cTn id="12" dur="1" fill="hold">
                                          <p:stCondLst>
                                            <p:cond delay="2999"/>
                                          </p:stCondLst>
                                        </p:cTn>
                                        <p:tgtEl>
                                          <p:spTgt spid="8"/>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3000"/>
                                        <p:tgtEl>
                                          <p:spTgt spid="9"/>
                                        </p:tgtEl>
                                        <p:attrNameLst>
                                          <p:attrName>ppt_x</p:attrName>
                                        </p:attrNameLst>
                                      </p:cBhvr>
                                      <p:tavLst>
                                        <p:tav tm="0">
                                          <p:val>
                                            <p:strVal val="ppt_x"/>
                                          </p:val>
                                        </p:tav>
                                        <p:tav tm="100000">
                                          <p:val>
                                            <p:strVal val="ppt_x"/>
                                          </p:val>
                                        </p:tav>
                                      </p:tavLst>
                                    </p:anim>
                                    <p:anim calcmode="lin" valueType="num">
                                      <p:cBhvr additive="base">
                                        <p:cTn id="15" dur="3000"/>
                                        <p:tgtEl>
                                          <p:spTgt spid="9"/>
                                        </p:tgtEl>
                                        <p:attrNameLst>
                                          <p:attrName>ppt_y</p:attrName>
                                        </p:attrNameLst>
                                      </p:cBhvr>
                                      <p:tavLst>
                                        <p:tav tm="0">
                                          <p:val>
                                            <p:strVal val="ppt_y"/>
                                          </p:val>
                                        </p:tav>
                                        <p:tav tm="100000">
                                          <p:val>
                                            <p:strVal val="1+ppt_h/2"/>
                                          </p:val>
                                        </p:tav>
                                      </p:tavLst>
                                    </p:anim>
                                    <p:set>
                                      <p:cBhvr>
                                        <p:cTn id="16" dur="1" fill="hold">
                                          <p:stCondLst>
                                            <p:cond delay="2999"/>
                                          </p:stCondLst>
                                        </p:cTn>
                                        <p:tgtEl>
                                          <p:spTgt spid="9"/>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3000"/>
                                        <p:tgtEl>
                                          <p:spTgt spid="10"/>
                                        </p:tgtEl>
                                        <p:attrNameLst>
                                          <p:attrName>ppt_x</p:attrName>
                                        </p:attrNameLst>
                                      </p:cBhvr>
                                      <p:tavLst>
                                        <p:tav tm="0">
                                          <p:val>
                                            <p:strVal val="ppt_x"/>
                                          </p:val>
                                        </p:tav>
                                        <p:tav tm="100000">
                                          <p:val>
                                            <p:strVal val="ppt_x"/>
                                          </p:val>
                                        </p:tav>
                                      </p:tavLst>
                                    </p:anim>
                                    <p:anim calcmode="lin" valueType="num">
                                      <p:cBhvr additive="base">
                                        <p:cTn id="19" dur="3000"/>
                                        <p:tgtEl>
                                          <p:spTgt spid="10"/>
                                        </p:tgtEl>
                                        <p:attrNameLst>
                                          <p:attrName>ppt_y</p:attrName>
                                        </p:attrNameLst>
                                      </p:cBhvr>
                                      <p:tavLst>
                                        <p:tav tm="0">
                                          <p:val>
                                            <p:strVal val="ppt_y"/>
                                          </p:val>
                                        </p:tav>
                                        <p:tav tm="100000">
                                          <p:val>
                                            <p:strVal val="0-ppt_h/2"/>
                                          </p:val>
                                        </p:tav>
                                      </p:tavLst>
                                    </p:anim>
                                    <p:set>
                                      <p:cBhvr>
                                        <p:cTn id="20" dur="1" fill="hold">
                                          <p:stCondLst>
                                            <p:cond delay="2999"/>
                                          </p:stCondLst>
                                        </p:cTn>
                                        <p:tgtEl>
                                          <p:spTgt spid="10"/>
                                        </p:tgtEl>
                                        <p:attrNameLst>
                                          <p:attrName>style.visibility</p:attrName>
                                        </p:attrNameLst>
                                      </p:cBhvr>
                                      <p:to>
                                        <p:strVal val="hidden"/>
                                      </p:to>
                                    </p:set>
                                  </p:childTnLst>
                                </p:cTn>
                              </p:par>
                              <p:par>
                                <p:cTn id="21" presetID="2" presetClass="exit" presetSubtype="4" fill="hold" nodeType="withEffect">
                                  <p:stCondLst>
                                    <p:cond delay="0"/>
                                  </p:stCondLst>
                                  <p:childTnLst>
                                    <p:anim calcmode="lin" valueType="num">
                                      <p:cBhvr additive="base">
                                        <p:cTn id="22" dur="3000"/>
                                        <p:tgtEl>
                                          <p:spTgt spid="11"/>
                                        </p:tgtEl>
                                        <p:attrNameLst>
                                          <p:attrName>ppt_x</p:attrName>
                                        </p:attrNameLst>
                                      </p:cBhvr>
                                      <p:tavLst>
                                        <p:tav tm="0">
                                          <p:val>
                                            <p:strVal val="ppt_x"/>
                                          </p:val>
                                        </p:tav>
                                        <p:tav tm="100000">
                                          <p:val>
                                            <p:strVal val="ppt_x"/>
                                          </p:val>
                                        </p:tav>
                                      </p:tavLst>
                                    </p:anim>
                                    <p:anim calcmode="lin" valueType="num">
                                      <p:cBhvr additive="base">
                                        <p:cTn id="23" dur="3000"/>
                                        <p:tgtEl>
                                          <p:spTgt spid="11"/>
                                        </p:tgtEl>
                                        <p:attrNameLst>
                                          <p:attrName>ppt_y</p:attrName>
                                        </p:attrNameLst>
                                      </p:cBhvr>
                                      <p:tavLst>
                                        <p:tav tm="0">
                                          <p:val>
                                            <p:strVal val="ppt_y"/>
                                          </p:val>
                                        </p:tav>
                                        <p:tav tm="100000">
                                          <p:val>
                                            <p:strVal val="1+ppt_h/2"/>
                                          </p:val>
                                        </p:tav>
                                      </p:tavLst>
                                    </p:anim>
                                    <p:set>
                                      <p:cBhvr>
                                        <p:cTn id="24" dur="1" fill="hold">
                                          <p:stCondLst>
                                            <p:cond delay="2999"/>
                                          </p:stCondLst>
                                        </p:cTn>
                                        <p:tgtEl>
                                          <p:spTgt spid="11"/>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3000"/>
                                        <p:tgtEl>
                                          <p:spTgt spid="12"/>
                                        </p:tgtEl>
                                        <p:attrNameLst>
                                          <p:attrName>ppt_x</p:attrName>
                                        </p:attrNameLst>
                                      </p:cBhvr>
                                      <p:tavLst>
                                        <p:tav tm="0">
                                          <p:val>
                                            <p:strVal val="ppt_x"/>
                                          </p:val>
                                        </p:tav>
                                        <p:tav tm="100000">
                                          <p:val>
                                            <p:strVal val="ppt_x"/>
                                          </p:val>
                                        </p:tav>
                                      </p:tavLst>
                                    </p:anim>
                                    <p:anim calcmode="lin" valueType="num">
                                      <p:cBhvr additive="base">
                                        <p:cTn id="27" dur="3000"/>
                                        <p:tgtEl>
                                          <p:spTgt spid="12"/>
                                        </p:tgtEl>
                                        <p:attrNameLst>
                                          <p:attrName>ppt_y</p:attrName>
                                        </p:attrNameLst>
                                      </p:cBhvr>
                                      <p:tavLst>
                                        <p:tav tm="0">
                                          <p:val>
                                            <p:strVal val="ppt_y"/>
                                          </p:val>
                                        </p:tav>
                                        <p:tav tm="100000">
                                          <p:val>
                                            <p:strVal val="0-ppt_h/2"/>
                                          </p:val>
                                        </p:tav>
                                      </p:tavLst>
                                    </p:anim>
                                    <p:set>
                                      <p:cBhvr>
                                        <p:cTn id="28" dur="1" fill="hold">
                                          <p:stCondLst>
                                            <p:cond delay="2999"/>
                                          </p:stCondLst>
                                        </p:cTn>
                                        <p:tgtEl>
                                          <p:spTgt spid="12"/>
                                        </p:tgtEl>
                                        <p:attrNameLst>
                                          <p:attrName>style.visibility</p:attrName>
                                        </p:attrNameLst>
                                      </p:cBhvr>
                                      <p:to>
                                        <p:strVal val="hidden"/>
                                      </p:to>
                                    </p:set>
                                  </p:childTnLst>
                                </p:cTn>
                              </p:par>
                              <p:par>
                                <p:cTn id="29" presetID="2" presetClass="exit" presetSubtype="4" fill="hold" nodeType="withEffect">
                                  <p:stCondLst>
                                    <p:cond delay="0"/>
                                  </p:stCondLst>
                                  <p:childTnLst>
                                    <p:anim calcmode="lin" valueType="num">
                                      <p:cBhvr additive="base">
                                        <p:cTn id="30" dur="3000"/>
                                        <p:tgtEl>
                                          <p:spTgt spid="13"/>
                                        </p:tgtEl>
                                        <p:attrNameLst>
                                          <p:attrName>ppt_x</p:attrName>
                                        </p:attrNameLst>
                                      </p:cBhvr>
                                      <p:tavLst>
                                        <p:tav tm="0">
                                          <p:val>
                                            <p:strVal val="ppt_x"/>
                                          </p:val>
                                        </p:tav>
                                        <p:tav tm="100000">
                                          <p:val>
                                            <p:strVal val="ppt_x"/>
                                          </p:val>
                                        </p:tav>
                                      </p:tavLst>
                                    </p:anim>
                                    <p:anim calcmode="lin" valueType="num">
                                      <p:cBhvr additive="base">
                                        <p:cTn id="31" dur="3000"/>
                                        <p:tgtEl>
                                          <p:spTgt spid="13"/>
                                        </p:tgtEl>
                                        <p:attrNameLst>
                                          <p:attrName>ppt_y</p:attrName>
                                        </p:attrNameLst>
                                      </p:cBhvr>
                                      <p:tavLst>
                                        <p:tav tm="0">
                                          <p:val>
                                            <p:strVal val="ppt_y"/>
                                          </p:val>
                                        </p:tav>
                                        <p:tav tm="100000">
                                          <p:val>
                                            <p:strVal val="1+ppt_h/2"/>
                                          </p:val>
                                        </p:tav>
                                      </p:tavLst>
                                    </p:anim>
                                    <p:set>
                                      <p:cBhvr>
                                        <p:cTn id="32" dur="1" fill="hold">
                                          <p:stCondLst>
                                            <p:cond delay="2999"/>
                                          </p:stCondLst>
                                        </p:cTn>
                                        <p:tgtEl>
                                          <p:spTgt spid="13"/>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3000"/>
                                        <p:tgtEl>
                                          <p:spTgt spid="14"/>
                                        </p:tgtEl>
                                        <p:attrNameLst>
                                          <p:attrName>ppt_x</p:attrName>
                                        </p:attrNameLst>
                                      </p:cBhvr>
                                      <p:tavLst>
                                        <p:tav tm="0">
                                          <p:val>
                                            <p:strVal val="ppt_x"/>
                                          </p:val>
                                        </p:tav>
                                        <p:tav tm="100000">
                                          <p:val>
                                            <p:strVal val="ppt_x"/>
                                          </p:val>
                                        </p:tav>
                                      </p:tavLst>
                                    </p:anim>
                                    <p:anim calcmode="lin" valueType="num">
                                      <p:cBhvr additive="base">
                                        <p:cTn id="35" dur="3000"/>
                                        <p:tgtEl>
                                          <p:spTgt spid="14"/>
                                        </p:tgtEl>
                                        <p:attrNameLst>
                                          <p:attrName>ppt_y</p:attrName>
                                        </p:attrNameLst>
                                      </p:cBhvr>
                                      <p:tavLst>
                                        <p:tav tm="0">
                                          <p:val>
                                            <p:strVal val="ppt_y"/>
                                          </p:val>
                                        </p:tav>
                                        <p:tav tm="100000">
                                          <p:val>
                                            <p:strVal val="0-ppt_h/2"/>
                                          </p:val>
                                        </p:tav>
                                      </p:tavLst>
                                    </p:anim>
                                    <p:set>
                                      <p:cBhvr>
                                        <p:cTn id="36" dur="1" fill="hold">
                                          <p:stCondLst>
                                            <p:cond delay="2999"/>
                                          </p:stCondLst>
                                        </p:cTn>
                                        <p:tgtEl>
                                          <p:spTgt spid="14"/>
                                        </p:tgtEl>
                                        <p:attrNameLst>
                                          <p:attrName>style.visibility</p:attrName>
                                        </p:attrNameLst>
                                      </p:cBhvr>
                                      <p:to>
                                        <p:strVal val="hidden"/>
                                      </p:to>
                                    </p:set>
                                  </p:childTnLst>
                                </p:cTn>
                              </p:par>
                              <p:par>
                                <p:cTn id="37" presetID="23" presetClass="entr" presetSubtype="288"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3000" fill="hold"/>
                                        <p:tgtEl>
                                          <p:spTgt spid="4"/>
                                        </p:tgtEl>
                                        <p:attrNameLst>
                                          <p:attrName>ppt_w</p:attrName>
                                        </p:attrNameLst>
                                      </p:cBhvr>
                                      <p:tavLst>
                                        <p:tav tm="0">
                                          <p:val>
                                            <p:strVal val="4/3*#ppt_w"/>
                                          </p:val>
                                        </p:tav>
                                        <p:tav tm="100000">
                                          <p:val>
                                            <p:strVal val="#ppt_w"/>
                                          </p:val>
                                        </p:tav>
                                      </p:tavLst>
                                    </p:anim>
                                    <p:anim calcmode="lin" valueType="num">
                                      <p:cBhvr>
                                        <p:cTn id="40" dur="3000" fill="hold"/>
                                        <p:tgtEl>
                                          <p:spTgt spid="4"/>
                                        </p:tgtEl>
                                        <p:attrNameLst>
                                          <p:attrName>ppt_h</p:attrName>
                                        </p:attrNameLst>
                                      </p:cBhvr>
                                      <p:tavLst>
                                        <p:tav tm="0">
                                          <p:val>
                                            <p:strVal val="4/3*#ppt_h"/>
                                          </p:val>
                                        </p:tav>
                                        <p:tav tm="100000">
                                          <p:val>
                                            <p:strVal val="#ppt_h"/>
                                          </p:val>
                                        </p:tav>
                                      </p:tavLst>
                                    </p:anim>
                                  </p:childTnLst>
                                </p:cTn>
                              </p:par>
                              <p:par>
                                <p:cTn id="41" presetID="16" presetClass="entr" presetSubtype="42"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barn(outHorizontal)">
                                      <p:cBhvr>
                                        <p:cTn id="43" dur="2000"/>
                                        <p:tgtEl>
                                          <p:spTgt spid="4"/>
                                        </p:tgtEl>
                                      </p:cBhvr>
                                    </p:animEffect>
                                  </p:childTnLst>
                                </p:cTn>
                              </p:par>
                            </p:childTnLst>
                          </p:cTn>
                        </p:par>
                        <p:par>
                          <p:cTn id="44" fill="hold" nodeType="afterGroup">
                            <p:stCondLst>
                              <p:cond delay="30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15"/>
                                        </p:tgtEl>
                                        <p:attrNameLst>
                                          <p:attrName>style.visibility</p:attrName>
                                        </p:attrNameLst>
                                      </p:cBhvr>
                                      <p:to>
                                        <p:strVal val="visible"/>
                                      </p:to>
                                    </p:set>
                                    <p:animEffect transition="in" filter="fade">
                                      <p:cBhvr>
                                        <p:cTn id="47" dur="1000"/>
                                        <p:tgtEl>
                                          <p:spTgt spid="15"/>
                                        </p:tgtEl>
                                      </p:cBhvr>
                                    </p:animEffect>
                                    <p:anim calcmode="lin" valueType="num">
                                      <p:cBhvr>
                                        <p:cTn id="48" dur="1000" fill="hold"/>
                                        <p:tgtEl>
                                          <p:spTgt spid="15"/>
                                        </p:tgtEl>
                                        <p:attrNameLst>
                                          <p:attrName>ppt_x</p:attrName>
                                        </p:attrNameLst>
                                      </p:cBhvr>
                                      <p:tavLst>
                                        <p:tav tm="0">
                                          <p:val>
                                            <p:strVal val="#ppt_x-.1"/>
                                          </p:val>
                                        </p:tav>
                                        <p:tav tm="100000">
                                          <p:val>
                                            <p:strVal val="#ppt_x"/>
                                          </p:val>
                                        </p:tav>
                                      </p:tavLst>
                                    </p:anim>
                                    <p:anim calcmode="lin" valueType="num">
                                      <p:cBhvr>
                                        <p:cTn id="49"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Grp="1" noChangeArrowheads="1"/>
          </p:cNvSpPr>
          <p:nvPr>
            <p:ph type="subTitle" idx="1"/>
          </p:nvPr>
        </p:nvSpPr>
        <p: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eaLnBrk="1" hangingPunct="1"/>
            <a:endParaRPr lang="es-ES" altLang="es-ES" smtClean="0">
              <a:solidFill>
                <a:srgbClr val="FFFFFF"/>
              </a:solidFill>
            </a:endParaRPr>
          </a:p>
        </p:txBody>
      </p:sp>
      <p:pic>
        <p:nvPicPr>
          <p:cNvPr id="16388" name="Picture 5" descr="1266531578nx1146k"/>
          <p:cNvPicPr>
            <a:picLocks noChangeAspect="1" noChangeArrowheads="1"/>
          </p:cNvPicPr>
          <p:nvPr/>
        </p:nvPicPr>
        <p:blipFill>
          <a:blip r:embed="rId2" cstate="print"/>
          <a:srcRect/>
          <a:stretch>
            <a:fillRect/>
          </a:stretch>
        </p:blipFill>
        <p:spPr bwMode="auto">
          <a:xfrm>
            <a:off x="0" y="4763"/>
            <a:ext cx="9144000" cy="570706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3559" name="AutoShape 7"/>
          <p:cNvSpPr>
            <a:spLocks noChangeArrowheads="1"/>
          </p:cNvSpPr>
          <p:nvPr/>
        </p:nvSpPr>
        <p:spPr bwMode="auto">
          <a:xfrm rot="5400000">
            <a:off x="1547812" y="-1714500"/>
            <a:ext cx="6048376" cy="9144000"/>
          </a:xfrm>
          <a:prstGeom prst="flowChartExtract">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3562" name="AutoShape 10"/>
          <p:cNvSpPr>
            <a:spLocks noChangeArrowheads="1"/>
          </p:cNvSpPr>
          <p:nvPr/>
        </p:nvSpPr>
        <p:spPr bwMode="auto">
          <a:xfrm flipH="1">
            <a:off x="0" y="2857500"/>
            <a:ext cx="9144000" cy="2857500"/>
          </a:xfrm>
          <a:prstGeom prst="rtTriangle">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3563" name="AutoShape 11"/>
          <p:cNvSpPr>
            <a:spLocks noChangeArrowheads="1"/>
          </p:cNvSpPr>
          <p:nvPr/>
        </p:nvSpPr>
        <p:spPr bwMode="auto">
          <a:xfrm flipH="1" flipV="1">
            <a:off x="0" y="0"/>
            <a:ext cx="9144000" cy="2857500"/>
          </a:xfrm>
          <a:prstGeom prst="rtTriangle">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3564" name="AutoShape 12"/>
          <p:cNvSpPr>
            <a:spLocks noChangeArrowheads="1"/>
          </p:cNvSpPr>
          <p:nvPr/>
        </p:nvSpPr>
        <p:spPr bwMode="auto">
          <a:xfrm flipH="1">
            <a:off x="0" y="3638550"/>
            <a:ext cx="9144000" cy="2076450"/>
          </a:xfrm>
          <a:prstGeom prst="rtTriangle">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3565" name="AutoShape 13"/>
          <p:cNvSpPr>
            <a:spLocks noChangeArrowheads="1"/>
          </p:cNvSpPr>
          <p:nvPr/>
        </p:nvSpPr>
        <p:spPr bwMode="auto">
          <a:xfrm flipH="1" flipV="1">
            <a:off x="0" y="0"/>
            <a:ext cx="9144000" cy="1957388"/>
          </a:xfrm>
          <a:prstGeom prst="rtTriangle">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3566" name="AutoShape 14"/>
          <p:cNvSpPr>
            <a:spLocks noChangeArrowheads="1"/>
          </p:cNvSpPr>
          <p:nvPr/>
        </p:nvSpPr>
        <p:spPr bwMode="auto">
          <a:xfrm flipH="1" flipV="1">
            <a:off x="0" y="0"/>
            <a:ext cx="9144000" cy="1057275"/>
          </a:xfrm>
          <a:prstGeom prst="rtTriangle">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3567" name="AutoShape 15"/>
          <p:cNvSpPr>
            <a:spLocks noChangeArrowheads="1"/>
          </p:cNvSpPr>
          <p:nvPr/>
        </p:nvSpPr>
        <p:spPr bwMode="auto">
          <a:xfrm flipH="1">
            <a:off x="0" y="4657725"/>
            <a:ext cx="9144000" cy="1057275"/>
          </a:xfrm>
          <a:prstGeom prst="rtTriangle">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4" fill="hold" grpId="0" nodeType="withEffect">
                                  <p:stCondLst>
                                    <p:cond delay="0"/>
                                  </p:stCondLst>
                                  <p:childTnLst>
                                    <p:anim calcmode="lin" valueType="num">
                                      <p:cBhvr>
                                        <p:cTn id="6" dur="3000"/>
                                        <p:tgtEl>
                                          <p:spTgt spid="23567"/>
                                        </p:tgtEl>
                                        <p:attrNameLst>
                                          <p:attrName>ppt_x</p:attrName>
                                        </p:attrNameLst>
                                      </p:cBhvr>
                                      <p:tavLst>
                                        <p:tav tm="0">
                                          <p:val>
                                            <p:strVal val="ppt_x"/>
                                          </p:val>
                                        </p:tav>
                                        <p:tav tm="100000">
                                          <p:val>
                                            <p:strVal val="ppt_x"/>
                                          </p:val>
                                        </p:tav>
                                      </p:tavLst>
                                    </p:anim>
                                    <p:anim calcmode="lin" valueType="num">
                                      <p:cBhvr>
                                        <p:cTn id="7" dur="3000"/>
                                        <p:tgtEl>
                                          <p:spTgt spid="23567"/>
                                        </p:tgtEl>
                                        <p:attrNameLst>
                                          <p:attrName>ppt_y</p:attrName>
                                        </p:attrNameLst>
                                      </p:cBhvr>
                                      <p:tavLst>
                                        <p:tav tm="0">
                                          <p:val>
                                            <p:strVal val="ppt_y"/>
                                          </p:val>
                                        </p:tav>
                                        <p:tav tm="100000">
                                          <p:val>
                                            <p:strVal val="ppt_y+ppt_h/2"/>
                                          </p:val>
                                        </p:tav>
                                      </p:tavLst>
                                    </p:anim>
                                    <p:anim calcmode="lin" valueType="num">
                                      <p:cBhvr>
                                        <p:cTn id="8" dur="3000"/>
                                        <p:tgtEl>
                                          <p:spTgt spid="23567"/>
                                        </p:tgtEl>
                                        <p:attrNameLst>
                                          <p:attrName>ppt_w</p:attrName>
                                        </p:attrNameLst>
                                      </p:cBhvr>
                                      <p:tavLst>
                                        <p:tav tm="0">
                                          <p:val>
                                            <p:strVal val="ppt_w"/>
                                          </p:val>
                                        </p:tav>
                                        <p:tav tm="100000">
                                          <p:val>
                                            <p:strVal val="ppt_w"/>
                                          </p:val>
                                        </p:tav>
                                      </p:tavLst>
                                    </p:anim>
                                    <p:anim calcmode="lin" valueType="num">
                                      <p:cBhvr>
                                        <p:cTn id="9" dur="3000"/>
                                        <p:tgtEl>
                                          <p:spTgt spid="23567"/>
                                        </p:tgtEl>
                                        <p:attrNameLst>
                                          <p:attrName>ppt_h</p:attrName>
                                        </p:attrNameLst>
                                      </p:cBhvr>
                                      <p:tavLst>
                                        <p:tav tm="0">
                                          <p:val>
                                            <p:strVal val="ppt_h"/>
                                          </p:val>
                                        </p:tav>
                                        <p:tav tm="100000">
                                          <p:val>
                                            <p:fltVal val="0"/>
                                          </p:val>
                                        </p:tav>
                                      </p:tavLst>
                                    </p:anim>
                                    <p:set>
                                      <p:cBhvr>
                                        <p:cTn id="10" dur="1" fill="hold">
                                          <p:stCondLst>
                                            <p:cond delay="2999"/>
                                          </p:stCondLst>
                                        </p:cTn>
                                        <p:tgtEl>
                                          <p:spTgt spid="23567"/>
                                        </p:tgtEl>
                                        <p:attrNameLst>
                                          <p:attrName>style.visibility</p:attrName>
                                        </p:attrNameLst>
                                      </p:cBhvr>
                                      <p:to>
                                        <p:strVal val="hidden"/>
                                      </p:to>
                                    </p:set>
                                  </p:childTnLst>
                                </p:cTn>
                              </p:par>
                              <p:par>
                                <p:cTn id="11" presetID="17" presetClass="exit" presetSubtype="4" fill="hold" grpId="0" nodeType="withEffect">
                                  <p:stCondLst>
                                    <p:cond delay="0"/>
                                  </p:stCondLst>
                                  <p:childTnLst>
                                    <p:anim calcmode="lin" valueType="num">
                                      <p:cBhvr>
                                        <p:cTn id="12" dur="3000"/>
                                        <p:tgtEl>
                                          <p:spTgt spid="23564"/>
                                        </p:tgtEl>
                                        <p:attrNameLst>
                                          <p:attrName>ppt_x</p:attrName>
                                        </p:attrNameLst>
                                      </p:cBhvr>
                                      <p:tavLst>
                                        <p:tav tm="0">
                                          <p:val>
                                            <p:strVal val="ppt_x"/>
                                          </p:val>
                                        </p:tav>
                                        <p:tav tm="100000">
                                          <p:val>
                                            <p:strVal val="ppt_x"/>
                                          </p:val>
                                        </p:tav>
                                      </p:tavLst>
                                    </p:anim>
                                    <p:anim calcmode="lin" valueType="num">
                                      <p:cBhvr>
                                        <p:cTn id="13" dur="3000"/>
                                        <p:tgtEl>
                                          <p:spTgt spid="23564"/>
                                        </p:tgtEl>
                                        <p:attrNameLst>
                                          <p:attrName>ppt_y</p:attrName>
                                        </p:attrNameLst>
                                      </p:cBhvr>
                                      <p:tavLst>
                                        <p:tav tm="0">
                                          <p:val>
                                            <p:strVal val="ppt_y"/>
                                          </p:val>
                                        </p:tav>
                                        <p:tav tm="100000">
                                          <p:val>
                                            <p:strVal val="ppt_y+ppt_h/2"/>
                                          </p:val>
                                        </p:tav>
                                      </p:tavLst>
                                    </p:anim>
                                    <p:anim calcmode="lin" valueType="num">
                                      <p:cBhvr>
                                        <p:cTn id="14" dur="3000"/>
                                        <p:tgtEl>
                                          <p:spTgt spid="23564"/>
                                        </p:tgtEl>
                                        <p:attrNameLst>
                                          <p:attrName>ppt_w</p:attrName>
                                        </p:attrNameLst>
                                      </p:cBhvr>
                                      <p:tavLst>
                                        <p:tav tm="0">
                                          <p:val>
                                            <p:strVal val="ppt_w"/>
                                          </p:val>
                                        </p:tav>
                                        <p:tav tm="100000">
                                          <p:val>
                                            <p:strVal val="ppt_w"/>
                                          </p:val>
                                        </p:tav>
                                      </p:tavLst>
                                    </p:anim>
                                    <p:anim calcmode="lin" valueType="num">
                                      <p:cBhvr>
                                        <p:cTn id="15" dur="3000"/>
                                        <p:tgtEl>
                                          <p:spTgt spid="23564"/>
                                        </p:tgtEl>
                                        <p:attrNameLst>
                                          <p:attrName>ppt_h</p:attrName>
                                        </p:attrNameLst>
                                      </p:cBhvr>
                                      <p:tavLst>
                                        <p:tav tm="0">
                                          <p:val>
                                            <p:strVal val="ppt_h"/>
                                          </p:val>
                                        </p:tav>
                                        <p:tav tm="100000">
                                          <p:val>
                                            <p:fltVal val="0"/>
                                          </p:val>
                                        </p:tav>
                                      </p:tavLst>
                                    </p:anim>
                                    <p:set>
                                      <p:cBhvr>
                                        <p:cTn id="16" dur="1" fill="hold">
                                          <p:stCondLst>
                                            <p:cond delay="2999"/>
                                          </p:stCondLst>
                                        </p:cTn>
                                        <p:tgtEl>
                                          <p:spTgt spid="23564"/>
                                        </p:tgtEl>
                                        <p:attrNameLst>
                                          <p:attrName>style.visibility</p:attrName>
                                        </p:attrNameLst>
                                      </p:cBhvr>
                                      <p:to>
                                        <p:strVal val="hidden"/>
                                      </p:to>
                                    </p:set>
                                  </p:childTnLst>
                                </p:cTn>
                              </p:par>
                              <p:par>
                                <p:cTn id="17" presetID="17" presetClass="exit" presetSubtype="4" fill="hold" grpId="0" nodeType="withEffect">
                                  <p:stCondLst>
                                    <p:cond delay="0"/>
                                  </p:stCondLst>
                                  <p:childTnLst>
                                    <p:anim calcmode="lin" valueType="num">
                                      <p:cBhvr>
                                        <p:cTn id="18" dur="3000"/>
                                        <p:tgtEl>
                                          <p:spTgt spid="23562"/>
                                        </p:tgtEl>
                                        <p:attrNameLst>
                                          <p:attrName>ppt_x</p:attrName>
                                        </p:attrNameLst>
                                      </p:cBhvr>
                                      <p:tavLst>
                                        <p:tav tm="0">
                                          <p:val>
                                            <p:strVal val="ppt_x"/>
                                          </p:val>
                                        </p:tav>
                                        <p:tav tm="100000">
                                          <p:val>
                                            <p:strVal val="ppt_x"/>
                                          </p:val>
                                        </p:tav>
                                      </p:tavLst>
                                    </p:anim>
                                    <p:anim calcmode="lin" valueType="num">
                                      <p:cBhvr>
                                        <p:cTn id="19" dur="3000"/>
                                        <p:tgtEl>
                                          <p:spTgt spid="23562"/>
                                        </p:tgtEl>
                                        <p:attrNameLst>
                                          <p:attrName>ppt_y</p:attrName>
                                        </p:attrNameLst>
                                      </p:cBhvr>
                                      <p:tavLst>
                                        <p:tav tm="0">
                                          <p:val>
                                            <p:strVal val="ppt_y"/>
                                          </p:val>
                                        </p:tav>
                                        <p:tav tm="100000">
                                          <p:val>
                                            <p:strVal val="ppt_y+ppt_h/2"/>
                                          </p:val>
                                        </p:tav>
                                      </p:tavLst>
                                    </p:anim>
                                    <p:anim calcmode="lin" valueType="num">
                                      <p:cBhvr>
                                        <p:cTn id="20" dur="3000"/>
                                        <p:tgtEl>
                                          <p:spTgt spid="23562"/>
                                        </p:tgtEl>
                                        <p:attrNameLst>
                                          <p:attrName>ppt_w</p:attrName>
                                        </p:attrNameLst>
                                      </p:cBhvr>
                                      <p:tavLst>
                                        <p:tav tm="0">
                                          <p:val>
                                            <p:strVal val="ppt_w"/>
                                          </p:val>
                                        </p:tav>
                                        <p:tav tm="100000">
                                          <p:val>
                                            <p:strVal val="ppt_w"/>
                                          </p:val>
                                        </p:tav>
                                      </p:tavLst>
                                    </p:anim>
                                    <p:anim calcmode="lin" valueType="num">
                                      <p:cBhvr>
                                        <p:cTn id="21" dur="3000"/>
                                        <p:tgtEl>
                                          <p:spTgt spid="23562"/>
                                        </p:tgtEl>
                                        <p:attrNameLst>
                                          <p:attrName>ppt_h</p:attrName>
                                        </p:attrNameLst>
                                      </p:cBhvr>
                                      <p:tavLst>
                                        <p:tav tm="0">
                                          <p:val>
                                            <p:strVal val="ppt_h"/>
                                          </p:val>
                                        </p:tav>
                                        <p:tav tm="100000">
                                          <p:val>
                                            <p:fltVal val="0"/>
                                          </p:val>
                                        </p:tav>
                                      </p:tavLst>
                                    </p:anim>
                                    <p:set>
                                      <p:cBhvr>
                                        <p:cTn id="22" dur="1" fill="hold">
                                          <p:stCondLst>
                                            <p:cond delay="2999"/>
                                          </p:stCondLst>
                                        </p:cTn>
                                        <p:tgtEl>
                                          <p:spTgt spid="23562"/>
                                        </p:tgtEl>
                                        <p:attrNameLst>
                                          <p:attrName>style.visibility</p:attrName>
                                        </p:attrNameLst>
                                      </p:cBhvr>
                                      <p:to>
                                        <p:strVal val="hidden"/>
                                      </p:to>
                                    </p:set>
                                  </p:childTnLst>
                                </p:cTn>
                              </p:par>
                              <p:par>
                                <p:cTn id="23" presetID="17" presetClass="exit" presetSubtype="1" fill="hold" grpId="0" nodeType="withEffect">
                                  <p:stCondLst>
                                    <p:cond delay="0"/>
                                  </p:stCondLst>
                                  <p:childTnLst>
                                    <p:anim calcmode="lin" valueType="num">
                                      <p:cBhvr>
                                        <p:cTn id="24" dur="3000"/>
                                        <p:tgtEl>
                                          <p:spTgt spid="23566"/>
                                        </p:tgtEl>
                                        <p:attrNameLst>
                                          <p:attrName>ppt_x</p:attrName>
                                        </p:attrNameLst>
                                      </p:cBhvr>
                                      <p:tavLst>
                                        <p:tav tm="0">
                                          <p:val>
                                            <p:strVal val="ppt_x"/>
                                          </p:val>
                                        </p:tav>
                                        <p:tav tm="100000">
                                          <p:val>
                                            <p:strVal val="ppt_x"/>
                                          </p:val>
                                        </p:tav>
                                      </p:tavLst>
                                    </p:anim>
                                    <p:anim calcmode="lin" valueType="num">
                                      <p:cBhvr>
                                        <p:cTn id="25" dur="3000"/>
                                        <p:tgtEl>
                                          <p:spTgt spid="23566"/>
                                        </p:tgtEl>
                                        <p:attrNameLst>
                                          <p:attrName>ppt_y</p:attrName>
                                        </p:attrNameLst>
                                      </p:cBhvr>
                                      <p:tavLst>
                                        <p:tav tm="0">
                                          <p:val>
                                            <p:strVal val="ppt_y"/>
                                          </p:val>
                                        </p:tav>
                                        <p:tav tm="100000">
                                          <p:val>
                                            <p:strVal val="ppt_y-ppt_h/2"/>
                                          </p:val>
                                        </p:tav>
                                      </p:tavLst>
                                    </p:anim>
                                    <p:anim calcmode="lin" valueType="num">
                                      <p:cBhvr>
                                        <p:cTn id="26" dur="3000"/>
                                        <p:tgtEl>
                                          <p:spTgt spid="23566"/>
                                        </p:tgtEl>
                                        <p:attrNameLst>
                                          <p:attrName>ppt_w</p:attrName>
                                        </p:attrNameLst>
                                      </p:cBhvr>
                                      <p:tavLst>
                                        <p:tav tm="0">
                                          <p:val>
                                            <p:strVal val="ppt_w"/>
                                          </p:val>
                                        </p:tav>
                                        <p:tav tm="100000">
                                          <p:val>
                                            <p:strVal val="ppt_w"/>
                                          </p:val>
                                        </p:tav>
                                      </p:tavLst>
                                    </p:anim>
                                    <p:anim calcmode="lin" valueType="num">
                                      <p:cBhvr>
                                        <p:cTn id="27" dur="3000"/>
                                        <p:tgtEl>
                                          <p:spTgt spid="23566"/>
                                        </p:tgtEl>
                                        <p:attrNameLst>
                                          <p:attrName>ppt_h</p:attrName>
                                        </p:attrNameLst>
                                      </p:cBhvr>
                                      <p:tavLst>
                                        <p:tav tm="0">
                                          <p:val>
                                            <p:strVal val="ppt_h"/>
                                          </p:val>
                                        </p:tav>
                                        <p:tav tm="100000">
                                          <p:val>
                                            <p:fltVal val="0"/>
                                          </p:val>
                                        </p:tav>
                                      </p:tavLst>
                                    </p:anim>
                                    <p:set>
                                      <p:cBhvr>
                                        <p:cTn id="28" dur="1" fill="hold">
                                          <p:stCondLst>
                                            <p:cond delay="2999"/>
                                          </p:stCondLst>
                                        </p:cTn>
                                        <p:tgtEl>
                                          <p:spTgt spid="23566"/>
                                        </p:tgtEl>
                                        <p:attrNameLst>
                                          <p:attrName>style.visibility</p:attrName>
                                        </p:attrNameLst>
                                      </p:cBhvr>
                                      <p:to>
                                        <p:strVal val="hidden"/>
                                      </p:to>
                                    </p:set>
                                  </p:childTnLst>
                                </p:cTn>
                              </p:par>
                              <p:par>
                                <p:cTn id="29" presetID="17" presetClass="exit" presetSubtype="1" fill="hold" grpId="0" nodeType="withEffect">
                                  <p:stCondLst>
                                    <p:cond delay="0"/>
                                  </p:stCondLst>
                                  <p:childTnLst>
                                    <p:anim calcmode="lin" valueType="num">
                                      <p:cBhvr>
                                        <p:cTn id="30" dur="3000"/>
                                        <p:tgtEl>
                                          <p:spTgt spid="23565"/>
                                        </p:tgtEl>
                                        <p:attrNameLst>
                                          <p:attrName>ppt_x</p:attrName>
                                        </p:attrNameLst>
                                      </p:cBhvr>
                                      <p:tavLst>
                                        <p:tav tm="0">
                                          <p:val>
                                            <p:strVal val="ppt_x"/>
                                          </p:val>
                                        </p:tav>
                                        <p:tav tm="100000">
                                          <p:val>
                                            <p:strVal val="ppt_x"/>
                                          </p:val>
                                        </p:tav>
                                      </p:tavLst>
                                    </p:anim>
                                    <p:anim calcmode="lin" valueType="num">
                                      <p:cBhvr>
                                        <p:cTn id="31" dur="3000"/>
                                        <p:tgtEl>
                                          <p:spTgt spid="23565"/>
                                        </p:tgtEl>
                                        <p:attrNameLst>
                                          <p:attrName>ppt_y</p:attrName>
                                        </p:attrNameLst>
                                      </p:cBhvr>
                                      <p:tavLst>
                                        <p:tav tm="0">
                                          <p:val>
                                            <p:strVal val="ppt_y"/>
                                          </p:val>
                                        </p:tav>
                                        <p:tav tm="100000">
                                          <p:val>
                                            <p:strVal val="ppt_y-ppt_h/2"/>
                                          </p:val>
                                        </p:tav>
                                      </p:tavLst>
                                    </p:anim>
                                    <p:anim calcmode="lin" valueType="num">
                                      <p:cBhvr>
                                        <p:cTn id="32" dur="3000"/>
                                        <p:tgtEl>
                                          <p:spTgt spid="23565"/>
                                        </p:tgtEl>
                                        <p:attrNameLst>
                                          <p:attrName>ppt_w</p:attrName>
                                        </p:attrNameLst>
                                      </p:cBhvr>
                                      <p:tavLst>
                                        <p:tav tm="0">
                                          <p:val>
                                            <p:strVal val="ppt_w"/>
                                          </p:val>
                                        </p:tav>
                                        <p:tav tm="100000">
                                          <p:val>
                                            <p:strVal val="ppt_w"/>
                                          </p:val>
                                        </p:tav>
                                      </p:tavLst>
                                    </p:anim>
                                    <p:anim calcmode="lin" valueType="num">
                                      <p:cBhvr>
                                        <p:cTn id="33" dur="3000"/>
                                        <p:tgtEl>
                                          <p:spTgt spid="23565"/>
                                        </p:tgtEl>
                                        <p:attrNameLst>
                                          <p:attrName>ppt_h</p:attrName>
                                        </p:attrNameLst>
                                      </p:cBhvr>
                                      <p:tavLst>
                                        <p:tav tm="0">
                                          <p:val>
                                            <p:strVal val="ppt_h"/>
                                          </p:val>
                                        </p:tav>
                                        <p:tav tm="100000">
                                          <p:val>
                                            <p:fltVal val="0"/>
                                          </p:val>
                                        </p:tav>
                                      </p:tavLst>
                                    </p:anim>
                                    <p:set>
                                      <p:cBhvr>
                                        <p:cTn id="34" dur="1" fill="hold">
                                          <p:stCondLst>
                                            <p:cond delay="2999"/>
                                          </p:stCondLst>
                                        </p:cTn>
                                        <p:tgtEl>
                                          <p:spTgt spid="23565"/>
                                        </p:tgtEl>
                                        <p:attrNameLst>
                                          <p:attrName>style.visibility</p:attrName>
                                        </p:attrNameLst>
                                      </p:cBhvr>
                                      <p:to>
                                        <p:strVal val="hidden"/>
                                      </p:to>
                                    </p:set>
                                  </p:childTnLst>
                                </p:cTn>
                              </p:par>
                              <p:par>
                                <p:cTn id="35" presetID="17" presetClass="exit" presetSubtype="1" fill="hold" grpId="0" nodeType="withEffect">
                                  <p:stCondLst>
                                    <p:cond delay="0"/>
                                  </p:stCondLst>
                                  <p:childTnLst>
                                    <p:anim calcmode="lin" valueType="num">
                                      <p:cBhvr>
                                        <p:cTn id="36" dur="3000"/>
                                        <p:tgtEl>
                                          <p:spTgt spid="23563"/>
                                        </p:tgtEl>
                                        <p:attrNameLst>
                                          <p:attrName>ppt_x</p:attrName>
                                        </p:attrNameLst>
                                      </p:cBhvr>
                                      <p:tavLst>
                                        <p:tav tm="0">
                                          <p:val>
                                            <p:strVal val="ppt_x"/>
                                          </p:val>
                                        </p:tav>
                                        <p:tav tm="100000">
                                          <p:val>
                                            <p:strVal val="ppt_x"/>
                                          </p:val>
                                        </p:tav>
                                      </p:tavLst>
                                    </p:anim>
                                    <p:anim calcmode="lin" valueType="num">
                                      <p:cBhvr>
                                        <p:cTn id="37" dur="3000"/>
                                        <p:tgtEl>
                                          <p:spTgt spid="23563"/>
                                        </p:tgtEl>
                                        <p:attrNameLst>
                                          <p:attrName>ppt_y</p:attrName>
                                        </p:attrNameLst>
                                      </p:cBhvr>
                                      <p:tavLst>
                                        <p:tav tm="0">
                                          <p:val>
                                            <p:strVal val="ppt_y"/>
                                          </p:val>
                                        </p:tav>
                                        <p:tav tm="100000">
                                          <p:val>
                                            <p:strVal val="ppt_y-ppt_h/2"/>
                                          </p:val>
                                        </p:tav>
                                      </p:tavLst>
                                    </p:anim>
                                    <p:anim calcmode="lin" valueType="num">
                                      <p:cBhvr>
                                        <p:cTn id="38" dur="3000"/>
                                        <p:tgtEl>
                                          <p:spTgt spid="23563"/>
                                        </p:tgtEl>
                                        <p:attrNameLst>
                                          <p:attrName>ppt_w</p:attrName>
                                        </p:attrNameLst>
                                      </p:cBhvr>
                                      <p:tavLst>
                                        <p:tav tm="0">
                                          <p:val>
                                            <p:strVal val="ppt_w"/>
                                          </p:val>
                                        </p:tav>
                                        <p:tav tm="100000">
                                          <p:val>
                                            <p:strVal val="ppt_w"/>
                                          </p:val>
                                        </p:tav>
                                      </p:tavLst>
                                    </p:anim>
                                    <p:anim calcmode="lin" valueType="num">
                                      <p:cBhvr>
                                        <p:cTn id="39" dur="3000"/>
                                        <p:tgtEl>
                                          <p:spTgt spid="23563"/>
                                        </p:tgtEl>
                                        <p:attrNameLst>
                                          <p:attrName>ppt_h</p:attrName>
                                        </p:attrNameLst>
                                      </p:cBhvr>
                                      <p:tavLst>
                                        <p:tav tm="0">
                                          <p:val>
                                            <p:strVal val="ppt_h"/>
                                          </p:val>
                                        </p:tav>
                                        <p:tav tm="100000">
                                          <p:val>
                                            <p:fltVal val="0"/>
                                          </p:val>
                                        </p:tav>
                                      </p:tavLst>
                                    </p:anim>
                                    <p:set>
                                      <p:cBhvr>
                                        <p:cTn id="40" dur="1" fill="hold">
                                          <p:stCondLst>
                                            <p:cond delay="2999"/>
                                          </p:stCondLst>
                                        </p:cTn>
                                        <p:tgtEl>
                                          <p:spTgt spid="23563"/>
                                        </p:tgtEl>
                                        <p:attrNameLst>
                                          <p:attrName>style.visibility</p:attrName>
                                        </p:attrNameLst>
                                      </p:cBhvr>
                                      <p:to>
                                        <p:strVal val="hidden"/>
                                      </p:to>
                                    </p:set>
                                  </p:childTnLst>
                                </p:cTn>
                              </p:par>
                              <p:par>
                                <p:cTn id="41" presetID="17" presetClass="exit" presetSubtype="8" fill="hold" grpId="0" nodeType="withEffect">
                                  <p:stCondLst>
                                    <p:cond delay="0"/>
                                  </p:stCondLst>
                                  <p:childTnLst>
                                    <p:anim calcmode="lin" valueType="num">
                                      <p:cBhvr>
                                        <p:cTn id="42" dur="3000"/>
                                        <p:tgtEl>
                                          <p:spTgt spid="23559"/>
                                        </p:tgtEl>
                                        <p:attrNameLst>
                                          <p:attrName>ppt_x</p:attrName>
                                        </p:attrNameLst>
                                      </p:cBhvr>
                                      <p:tavLst>
                                        <p:tav tm="0">
                                          <p:val>
                                            <p:strVal val="ppt_x"/>
                                          </p:val>
                                        </p:tav>
                                        <p:tav tm="100000">
                                          <p:val>
                                            <p:strVal val="ppt_x-ppt_w/2"/>
                                          </p:val>
                                        </p:tav>
                                      </p:tavLst>
                                    </p:anim>
                                    <p:anim calcmode="lin" valueType="num">
                                      <p:cBhvr>
                                        <p:cTn id="43" dur="3000"/>
                                        <p:tgtEl>
                                          <p:spTgt spid="23559"/>
                                        </p:tgtEl>
                                        <p:attrNameLst>
                                          <p:attrName>ppt_y</p:attrName>
                                        </p:attrNameLst>
                                      </p:cBhvr>
                                      <p:tavLst>
                                        <p:tav tm="0">
                                          <p:val>
                                            <p:strVal val="ppt_y"/>
                                          </p:val>
                                        </p:tav>
                                        <p:tav tm="100000">
                                          <p:val>
                                            <p:strVal val="ppt_y"/>
                                          </p:val>
                                        </p:tav>
                                      </p:tavLst>
                                    </p:anim>
                                    <p:anim calcmode="lin" valueType="num">
                                      <p:cBhvr>
                                        <p:cTn id="44" dur="3000"/>
                                        <p:tgtEl>
                                          <p:spTgt spid="23559"/>
                                        </p:tgtEl>
                                        <p:attrNameLst>
                                          <p:attrName>ppt_w</p:attrName>
                                        </p:attrNameLst>
                                      </p:cBhvr>
                                      <p:tavLst>
                                        <p:tav tm="0">
                                          <p:val>
                                            <p:strVal val="ppt_w"/>
                                          </p:val>
                                        </p:tav>
                                        <p:tav tm="100000">
                                          <p:val>
                                            <p:fltVal val="0"/>
                                          </p:val>
                                        </p:tav>
                                      </p:tavLst>
                                    </p:anim>
                                    <p:anim calcmode="lin" valueType="num">
                                      <p:cBhvr>
                                        <p:cTn id="45" dur="3000"/>
                                        <p:tgtEl>
                                          <p:spTgt spid="23559"/>
                                        </p:tgtEl>
                                        <p:attrNameLst>
                                          <p:attrName>ppt_h</p:attrName>
                                        </p:attrNameLst>
                                      </p:cBhvr>
                                      <p:tavLst>
                                        <p:tav tm="0">
                                          <p:val>
                                            <p:strVal val="ppt_h"/>
                                          </p:val>
                                        </p:tav>
                                        <p:tav tm="100000">
                                          <p:val>
                                            <p:strVal val="ppt_h"/>
                                          </p:val>
                                        </p:tav>
                                      </p:tavLst>
                                    </p:anim>
                                    <p:set>
                                      <p:cBhvr>
                                        <p:cTn id="46" dur="1" fill="hold">
                                          <p:stCondLst>
                                            <p:cond delay="2999"/>
                                          </p:stCondLst>
                                        </p:cTn>
                                        <p:tgtEl>
                                          <p:spTgt spid="23559"/>
                                        </p:tgtEl>
                                        <p:attrNameLst>
                                          <p:attrName>style.visibility</p:attrName>
                                        </p:attrNameLst>
                                      </p:cBhvr>
                                      <p:to>
                                        <p:strVal val="hidden"/>
                                      </p:to>
                                    </p:set>
                                  </p:childTnLst>
                                </p:cTn>
                              </p:par>
                              <p:par>
                                <p:cTn id="47" presetID="7" presetClass="entr" presetSubtype="2" fill="hold" nodeType="withEffect">
                                  <p:stCondLst>
                                    <p:cond delay="0"/>
                                  </p:stCondLst>
                                  <p:childTnLst>
                                    <p:set>
                                      <p:cBhvr>
                                        <p:cTn id="48" dur="1" fill="hold">
                                          <p:stCondLst>
                                            <p:cond delay="0"/>
                                          </p:stCondLst>
                                        </p:cTn>
                                        <p:tgtEl>
                                          <p:spTgt spid="16388"/>
                                        </p:tgtEl>
                                        <p:attrNameLst>
                                          <p:attrName>style.visibility</p:attrName>
                                        </p:attrNameLst>
                                      </p:cBhvr>
                                      <p:to>
                                        <p:strVal val="visible"/>
                                      </p:to>
                                    </p:set>
                                    <p:anim calcmode="lin" valueType="num">
                                      <p:cBhvr additive="base">
                                        <p:cTn id="49" dur="3000" fill="hold"/>
                                        <p:tgtEl>
                                          <p:spTgt spid="16388"/>
                                        </p:tgtEl>
                                        <p:attrNameLst>
                                          <p:attrName>ppt_x</p:attrName>
                                        </p:attrNameLst>
                                      </p:cBhvr>
                                      <p:tavLst>
                                        <p:tav tm="0">
                                          <p:val>
                                            <p:strVal val="1+#ppt_w/2"/>
                                          </p:val>
                                        </p:tav>
                                        <p:tav tm="100000">
                                          <p:val>
                                            <p:strVal val="#ppt_x"/>
                                          </p:val>
                                        </p:tav>
                                      </p:tavLst>
                                    </p:anim>
                                    <p:anim calcmode="lin" valueType="num">
                                      <p:cBhvr additive="base">
                                        <p:cTn id="50" dur="3000" fill="hold"/>
                                        <p:tgtEl>
                                          <p:spTgt spid="16388"/>
                                        </p:tgtEl>
                                        <p:attrNameLst>
                                          <p:attrName>ppt_y</p:attrName>
                                        </p:attrNameLst>
                                      </p:cBhvr>
                                      <p:tavLst>
                                        <p:tav tm="0">
                                          <p:val>
                                            <p:strVal val="#ppt_y"/>
                                          </p:val>
                                        </p:tav>
                                        <p:tav tm="100000">
                                          <p:val>
                                            <p:strVal val="#ppt_y"/>
                                          </p:val>
                                        </p:tav>
                                      </p:tavLst>
                                    </p:anim>
                                  </p:childTnLst>
                                </p:cTn>
                              </p:par>
                              <p:par>
                                <p:cTn id="51" presetID="3" presetClass="entr" presetSubtype="5" fill="hold" nodeType="withEffect">
                                  <p:stCondLst>
                                    <p:cond delay="0"/>
                                  </p:stCondLst>
                                  <p:childTnLst>
                                    <p:set>
                                      <p:cBhvr>
                                        <p:cTn id="52" dur="1" fill="hold">
                                          <p:stCondLst>
                                            <p:cond delay="0"/>
                                          </p:stCondLst>
                                        </p:cTn>
                                        <p:tgtEl>
                                          <p:spTgt spid="16388"/>
                                        </p:tgtEl>
                                        <p:attrNameLst>
                                          <p:attrName>style.visibility</p:attrName>
                                        </p:attrNameLst>
                                      </p:cBhvr>
                                      <p:to>
                                        <p:strVal val="visible"/>
                                      </p:to>
                                    </p:set>
                                    <p:animEffect transition="in" filter="blinds(vertical)">
                                      <p:cBhvr>
                                        <p:cTn id="53" dur="3000"/>
                                        <p:tgtEl>
                                          <p:spTgt spid="163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9" grpId="0" animBg="1"/>
      <p:bldP spid="23562" grpId="0" animBg="1"/>
      <p:bldP spid="23563" grpId="0" animBg="1"/>
      <p:bldP spid="23564" grpId="0" animBg="1"/>
      <p:bldP spid="23565" grpId="0" animBg="1"/>
      <p:bldP spid="23566" grpId="0" animBg="1"/>
      <p:bldP spid="2356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dn7ngNtYS1qjm81go1_1280.jpg"/>
          <p:cNvPicPr>
            <a:picLocks noChangeAspect="1"/>
          </p:cNvPicPr>
          <p:nvPr/>
        </p:nvPicPr>
        <p:blipFill>
          <a:blip r:embed="rId2" cstate="print"/>
          <a:srcRect/>
          <a:stretch>
            <a:fillRect/>
          </a:stretch>
        </p:blipFill>
        <p:spPr bwMode="auto">
          <a:xfrm>
            <a:off x="0" y="3175"/>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apecio"/>
          <p:cNvSpPr/>
          <p:nvPr/>
        </p:nvSpPr>
        <p:spPr>
          <a:xfrm rot="5400000">
            <a:off x="524669" y="1229519"/>
            <a:ext cx="5100637" cy="3197225"/>
          </a:xfrm>
          <a:prstGeom prst="trapezoid">
            <a:avLst>
              <a:gd name="adj" fmla="val 69978"/>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apecio"/>
          <p:cNvSpPr/>
          <p:nvPr/>
        </p:nvSpPr>
        <p:spPr>
          <a:xfrm rot="5400000" flipV="1">
            <a:off x="3467894" y="1453357"/>
            <a:ext cx="5159375" cy="2808287"/>
          </a:xfrm>
          <a:prstGeom prst="trapezoid">
            <a:avLst>
              <a:gd name="adj" fmla="val 81646"/>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apecio"/>
          <p:cNvSpPr/>
          <p:nvPr/>
        </p:nvSpPr>
        <p:spPr>
          <a:xfrm rot="5400000">
            <a:off x="-677862" y="955675"/>
            <a:ext cx="5100637" cy="3744913"/>
          </a:xfrm>
          <a:prstGeom prst="trapezoid">
            <a:avLst>
              <a:gd name="adj" fmla="val 71064"/>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apecio"/>
          <p:cNvSpPr/>
          <p:nvPr/>
        </p:nvSpPr>
        <p:spPr>
          <a:xfrm rot="5400000" flipV="1">
            <a:off x="4814094" y="1107282"/>
            <a:ext cx="5159375" cy="3500437"/>
          </a:xfrm>
          <a:prstGeom prst="trapezoid">
            <a:avLst>
              <a:gd name="adj" fmla="val 78349"/>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CuadroTexto"/>
          <p:cNvSpPr txBox="1"/>
          <p:nvPr/>
        </p:nvSpPr>
        <p:spPr>
          <a:xfrm>
            <a:off x="1042988" y="4873625"/>
            <a:ext cx="7127875"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Existen algunos topónimos similares en la zona: el Río Arenal - que atraviesa la localidad - y el municipio de El Arenal.</a:t>
            </a:r>
          </a:p>
        </p:txBody>
      </p:sp>
      <p:sp>
        <p:nvSpPr>
          <p:cNvPr id="12" name="11 CuadroTexto"/>
          <p:cNvSpPr txBox="1"/>
          <p:nvPr/>
        </p:nvSpPr>
        <p:spPr>
          <a:xfrm>
            <a:off x="2627313" y="1128713"/>
            <a:ext cx="3470275" cy="46196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Puente de </a:t>
            </a:r>
            <a:r>
              <a:rPr lang="es-ES" sz="2400"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Aquelcabos</a:t>
            </a:r>
            <a:endPar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20000">
        <p14:ripple dir="ru"/>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mph" presetSubtype="0" fill="hold" nodeType="withEffect">
                                  <p:stCondLst>
                                    <p:cond delay="0"/>
                                  </p:stCondLst>
                                  <p:childTnLst>
                                    <p:animScale>
                                      <p:cBhvr>
                                        <p:cTn id="6" dur="3000" fill="hold"/>
                                        <p:tgtEl>
                                          <p:spTgt spid="5"/>
                                        </p:tgtEl>
                                      </p:cBhvr>
                                      <p:by x="150000" y="150000"/>
                                    </p:animScale>
                                  </p:childTnLst>
                                </p:cTn>
                              </p:par>
                              <p:par>
                                <p:cTn id="7" presetID="17" presetClass="entr" presetSubtype="10"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3000" fill="hold"/>
                                        <p:tgtEl>
                                          <p:spTgt spid="5"/>
                                        </p:tgtEl>
                                        <p:attrNameLst>
                                          <p:attrName>ppt_w</p:attrName>
                                        </p:attrNameLst>
                                      </p:cBhvr>
                                      <p:tavLst>
                                        <p:tav tm="0">
                                          <p:val>
                                            <p:fltVal val="0"/>
                                          </p:val>
                                        </p:tav>
                                        <p:tav tm="100000">
                                          <p:val>
                                            <p:strVal val="#ppt_w"/>
                                          </p:val>
                                        </p:tav>
                                      </p:tavLst>
                                    </p:anim>
                                    <p:anim calcmode="lin" valueType="num">
                                      <p:cBhvr>
                                        <p:cTn id="10" dur="3000" fill="hold"/>
                                        <p:tgtEl>
                                          <p:spTgt spid="5"/>
                                        </p:tgtEl>
                                        <p:attrNameLst>
                                          <p:attrName>ppt_h</p:attrName>
                                        </p:attrNameLst>
                                      </p:cBhvr>
                                      <p:tavLst>
                                        <p:tav tm="0">
                                          <p:val>
                                            <p:strVal val="#ppt_h"/>
                                          </p:val>
                                        </p:tav>
                                        <p:tav tm="100000">
                                          <p:val>
                                            <p:strVal val="#ppt_h"/>
                                          </p:val>
                                        </p:tav>
                                      </p:tavLst>
                                    </p:anim>
                                  </p:childTnLst>
                                </p:cTn>
                              </p:par>
                              <p:par>
                                <p:cTn id="11" presetID="17" presetClass="exit" presetSubtype="10" fill="hold" nodeType="withEffect">
                                  <p:stCondLst>
                                    <p:cond delay="0"/>
                                  </p:stCondLst>
                                  <p:childTnLst>
                                    <p:anim calcmode="lin" valueType="num">
                                      <p:cBhvr>
                                        <p:cTn id="12" dur="3000"/>
                                        <p:tgtEl>
                                          <p:spTgt spid="5"/>
                                        </p:tgtEl>
                                        <p:attrNameLst>
                                          <p:attrName>ppt_w</p:attrName>
                                        </p:attrNameLst>
                                      </p:cBhvr>
                                      <p:tavLst>
                                        <p:tav tm="0">
                                          <p:val>
                                            <p:strVal val="ppt_w"/>
                                          </p:val>
                                        </p:tav>
                                        <p:tav tm="100000">
                                          <p:val>
                                            <p:fltVal val="0"/>
                                          </p:val>
                                        </p:tav>
                                      </p:tavLst>
                                    </p:anim>
                                    <p:anim calcmode="lin" valueType="num">
                                      <p:cBhvr>
                                        <p:cTn id="13" dur="3000"/>
                                        <p:tgtEl>
                                          <p:spTgt spid="5"/>
                                        </p:tgtEl>
                                        <p:attrNameLst>
                                          <p:attrName>ppt_h</p:attrName>
                                        </p:attrNameLst>
                                      </p:cBhvr>
                                      <p:tavLst>
                                        <p:tav tm="0">
                                          <p:val>
                                            <p:strVal val="ppt_h"/>
                                          </p:val>
                                        </p:tav>
                                        <p:tav tm="100000">
                                          <p:val>
                                            <p:strVal val="ppt_h"/>
                                          </p:val>
                                        </p:tav>
                                      </p:tavLst>
                                    </p:anim>
                                    <p:set>
                                      <p:cBhvr>
                                        <p:cTn id="14" dur="1" fill="hold">
                                          <p:stCondLst>
                                            <p:cond delay="2999"/>
                                          </p:stCondLst>
                                        </p:cTn>
                                        <p:tgtEl>
                                          <p:spTgt spid="5"/>
                                        </p:tgtEl>
                                        <p:attrNameLst>
                                          <p:attrName>style.visibility</p:attrName>
                                        </p:attrNameLst>
                                      </p:cBhvr>
                                      <p:to>
                                        <p:strVal val="hidden"/>
                                      </p:to>
                                    </p:set>
                                  </p:childTnLst>
                                </p:cTn>
                              </p:par>
                              <p:par>
                                <p:cTn id="15" presetID="6" presetClass="emph" presetSubtype="0" fill="hold" nodeType="withEffect">
                                  <p:stCondLst>
                                    <p:cond delay="0"/>
                                  </p:stCondLst>
                                  <p:childTnLst>
                                    <p:animScale>
                                      <p:cBhvr>
                                        <p:cTn id="16" dur="3000" fill="hold"/>
                                        <p:tgtEl>
                                          <p:spTgt spid="6"/>
                                        </p:tgtEl>
                                      </p:cBhvr>
                                      <p:by x="150000" y="150000"/>
                                    </p:animScale>
                                  </p:childTnLst>
                                </p:cTn>
                              </p:par>
                              <p:par>
                                <p:cTn id="17" presetID="17" presetClass="entr" presetSubtype="1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ppt_w</p:attrName>
                                        </p:attrNameLst>
                                      </p:cBhvr>
                                      <p:tavLst>
                                        <p:tav tm="0">
                                          <p:val>
                                            <p:fltVal val="0"/>
                                          </p:val>
                                        </p:tav>
                                        <p:tav tm="100000">
                                          <p:val>
                                            <p:strVal val="#ppt_w"/>
                                          </p:val>
                                        </p:tav>
                                      </p:tavLst>
                                    </p:anim>
                                    <p:anim calcmode="lin" valueType="num">
                                      <p:cBhvr>
                                        <p:cTn id="20" dur="3000" fill="hold"/>
                                        <p:tgtEl>
                                          <p:spTgt spid="6"/>
                                        </p:tgtEl>
                                        <p:attrNameLst>
                                          <p:attrName>ppt_h</p:attrName>
                                        </p:attrNameLst>
                                      </p:cBhvr>
                                      <p:tavLst>
                                        <p:tav tm="0">
                                          <p:val>
                                            <p:strVal val="#ppt_h"/>
                                          </p:val>
                                        </p:tav>
                                        <p:tav tm="100000">
                                          <p:val>
                                            <p:strVal val="#ppt_h"/>
                                          </p:val>
                                        </p:tav>
                                      </p:tavLst>
                                    </p:anim>
                                  </p:childTnLst>
                                </p:cTn>
                              </p:par>
                              <p:par>
                                <p:cTn id="21" presetID="17" presetClass="exit" presetSubtype="10" fill="hold" nodeType="withEffect">
                                  <p:stCondLst>
                                    <p:cond delay="0"/>
                                  </p:stCondLst>
                                  <p:childTnLst>
                                    <p:anim calcmode="lin" valueType="num">
                                      <p:cBhvr>
                                        <p:cTn id="22" dur="3000"/>
                                        <p:tgtEl>
                                          <p:spTgt spid="6"/>
                                        </p:tgtEl>
                                        <p:attrNameLst>
                                          <p:attrName>ppt_w</p:attrName>
                                        </p:attrNameLst>
                                      </p:cBhvr>
                                      <p:tavLst>
                                        <p:tav tm="0">
                                          <p:val>
                                            <p:strVal val="ppt_w"/>
                                          </p:val>
                                        </p:tav>
                                        <p:tav tm="100000">
                                          <p:val>
                                            <p:fltVal val="0"/>
                                          </p:val>
                                        </p:tav>
                                      </p:tavLst>
                                    </p:anim>
                                    <p:anim calcmode="lin" valueType="num">
                                      <p:cBhvr>
                                        <p:cTn id="23" dur="3000"/>
                                        <p:tgtEl>
                                          <p:spTgt spid="6"/>
                                        </p:tgtEl>
                                        <p:attrNameLst>
                                          <p:attrName>ppt_h</p:attrName>
                                        </p:attrNameLst>
                                      </p:cBhvr>
                                      <p:tavLst>
                                        <p:tav tm="0">
                                          <p:val>
                                            <p:strVal val="ppt_h"/>
                                          </p:val>
                                        </p:tav>
                                        <p:tav tm="100000">
                                          <p:val>
                                            <p:strVal val="ppt_h"/>
                                          </p:val>
                                        </p:tav>
                                      </p:tavLst>
                                    </p:anim>
                                    <p:set>
                                      <p:cBhvr>
                                        <p:cTn id="24" dur="1" fill="hold">
                                          <p:stCondLst>
                                            <p:cond delay="2999"/>
                                          </p:stCondLst>
                                        </p:cTn>
                                        <p:tgtEl>
                                          <p:spTgt spid="6"/>
                                        </p:tgtEl>
                                        <p:attrNameLst>
                                          <p:attrName>style.visibility</p:attrName>
                                        </p:attrNameLst>
                                      </p:cBhvr>
                                      <p:to>
                                        <p:strVal val="hidden"/>
                                      </p:to>
                                    </p:set>
                                  </p:childTnLst>
                                </p:cTn>
                              </p:par>
                              <p:par>
                                <p:cTn id="25" presetID="6" presetClass="emph" presetSubtype="0" fill="hold" nodeType="withEffect">
                                  <p:stCondLst>
                                    <p:cond delay="0"/>
                                  </p:stCondLst>
                                  <p:childTnLst>
                                    <p:animScale>
                                      <p:cBhvr>
                                        <p:cTn id="26" dur="3000" fill="hold"/>
                                        <p:tgtEl>
                                          <p:spTgt spid="7"/>
                                        </p:tgtEl>
                                      </p:cBhvr>
                                      <p:by x="150000" y="150000"/>
                                    </p:animScale>
                                  </p:childTnLst>
                                </p:cTn>
                              </p:par>
                              <p:par>
                                <p:cTn id="27" presetID="17" presetClass="entr" presetSubtype="10"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3000" fill="hold"/>
                                        <p:tgtEl>
                                          <p:spTgt spid="7"/>
                                        </p:tgtEl>
                                        <p:attrNameLst>
                                          <p:attrName>ppt_w</p:attrName>
                                        </p:attrNameLst>
                                      </p:cBhvr>
                                      <p:tavLst>
                                        <p:tav tm="0">
                                          <p:val>
                                            <p:fltVal val="0"/>
                                          </p:val>
                                        </p:tav>
                                        <p:tav tm="100000">
                                          <p:val>
                                            <p:strVal val="#ppt_w"/>
                                          </p:val>
                                        </p:tav>
                                      </p:tavLst>
                                    </p:anim>
                                    <p:anim calcmode="lin" valueType="num">
                                      <p:cBhvr>
                                        <p:cTn id="30" dur="3000" fill="hold"/>
                                        <p:tgtEl>
                                          <p:spTgt spid="7"/>
                                        </p:tgtEl>
                                        <p:attrNameLst>
                                          <p:attrName>ppt_h</p:attrName>
                                        </p:attrNameLst>
                                      </p:cBhvr>
                                      <p:tavLst>
                                        <p:tav tm="0">
                                          <p:val>
                                            <p:strVal val="#ppt_h"/>
                                          </p:val>
                                        </p:tav>
                                        <p:tav tm="100000">
                                          <p:val>
                                            <p:strVal val="#ppt_h"/>
                                          </p:val>
                                        </p:tav>
                                      </p:tavLst>
                                    </p:anim>
                                  </p:childTnLst>
                                </p:cTn>
                              </p:par>
                              <p:par>
                                <p:cTn id="31" presetID="17" presetClass="exit" presetSubtype="10" fill="hold" nodeType="withEffect">
                                  <p:stCondLst>
                                    <p:cond delay="0"/>
                                  </p:stCondLst>
                                  <p:childTnLst>
                                    <p:anim calcmode="lin" valueType="num">
                                      <p:cBhvr>
                                        <p:cTn id="32" dur="3000"/>
                                        <p:tgtEl>
                                          <p:spTgt spid="7"/>
                                        </p:tgtEl>
                                        <p:attrNameLst>
                                          <p:attrName>ppt_w</p:attrName>
                                        </p:attrNameLst>
                                      </p:cBhvr>
                                      <p:tavLst>
                                        <p:tav tm="0">
                                          <p:val>
                                            <p:strVal val="ppt_w"/>
                                          </p:val>
                                        </p:tav>
                                        <p:tav tm="100000">
                                          <p:val>
                                            <p:fltVal val="0"/>
                                          </p:val>
                                        </p:tav>
                                      </p:tavLst>
                                    </p:anim>
                                    <p:anim calcmode="lin" valueType="num">
                                      <p:cBhvr>
                                        <p:cTn id="33" dur="3000"/>
                                        <p:tgtEl>
                                          <p:spTgt spid="7"/>
                                        </p:tgtEl>
                                        <p:attrNameLst>
                                          <p:attrName>ppt_h</p:attrName>
                                        </p:attrNameLst>
                                      </p:cBhvr>
                                      <p:tavLst>
                                        <p:tav tm="0">
                                          <p:val>
                                            <p:strVal val="ppt_h"/>
                                          </p:val>
                                        </p:tav>
                                        <p:tav tm="100000">
                                          <p:val>
                                            <p:strVal val="ppt_h"/>
                                          </p:val>
                                        </p:tav>
                                      </p:tavLst>
                                    </p:anim>
                                    <p:set>
                                      <p:cBhvr>
                                        <p:cTn id="34" dur="1" fill="hold">
                                          <p:stCondLst>
                                            <p:cond delay="2999"/>
                                          </p:stCondLst>
                                        </p:cTn>
                                        <p:tgtEl>
                                          <p:spTgt spid="7"/>
                                        </p:tgtEl>
                                        <p:attrNameLst>
                                          <p:attrName>style.visibility</p:attrName>
                                        </p:attrNameLst>
                                      </p:cBhvr>
                                      <p:to>
                                        <p:strVal val="hidden"/>
                                      </p:to>
                                    </p:set>
                                  </p:childTnLst>
                                </p:cTn>
                              </p:par>
                              <p:par>
                                <p:cTn id="35" presetID="6" presetClass="emph" presetSubtype="0" fill="hold" nodeType="withEffect">
                                  <p:stCondLst>
                                    <p:cond delay="0"/>
                                  </p:stCondLst>
                                  <p:childTnLst>
                                    <p:animScale>
                                      <p:cBhvr>
                                        <p:cTn id="36" dur="3000" fill="hold"/>
                                        <p:tgtEl>
                                          <p:spTgt spid="8"/>
                                        </p:tgtEl>
                                      </p:cBhvr>
                                      <p:by x="150000" y="150000"/>
                                    </p:animScale>
                                  </p:childTnLst>
                                </p:cTn>
                              </p:par>
                              <p:par>
                                <p:cTn id="37" presetID="17" presetClass="entr" presetSubtype="10"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3000" fill="hold"/>
                                        <p:tgtEl>
                                          <p:spTgt spid="8"/>
                                        </p:tgtEl>
                                        <p:attrNameLst>
                                          <p:attrName>ppt_w</p:attrName>
                                        </p:attrNameLst>
                                      </p:cBhvr>
                                      <p:tavLst>
                                        <p:tav tm="0">
                                          <p:val>
                                            <p:fltVal val="0"/>
                                          </p:val>
                                        </p:tav>
                                        <p:tav tm="100000">
                                          <p:val>
                                            <p:strVal val="#ppt_w"/>
                                          </p:val>
                                        </p:tav>
                                      </p:tavLst>
                                    </p:anim>
                                    <p:anim calcmode="lin" valueType="num">
                                      <p:cBhvr>
                                        <p:cTn id="40" dur="3000" fill="hold"/>
                                        <p:tgtEl>
                                          <p:spTgt spid="8"/>
                                        </p:tgtEl>
                                        <p:attrNameLst>
                                          <p:attrName>ppt_h</p:attrName>
                                        </p:attrNameLst>
                                      </p:cBhvr>
                                      <p:tavLst>
                                        <p:tav tm="0">
                                          <p:val>
                                            <p:strVal val="#ppt_h"/>
                                          </p:val>
                                        </p:tav>
                                        <p:tav tm="100000">
                                          <p:val>
                                            <p:strVal val="#ppt_h"/>
                                          </p:val>
                                        </p:tav>
                                      </p:tavLst>
                                    </p:anim>
                                  </p:childTnLst>
                                </p:cTn>
                              </p:par>
                              <p:par>
                                <p:cTn id="41" presetID="17" presetClass="exit" presetSubtype="10" fill="hold" nodeType="withEffect">
                                  <p:stCondLst>
                                    <p:cond delay="0"/>
                                  </p:stCondLst>
                                  <p:childTnLst>
                                    <p:anim calcmode="lin" valueType="num">
                                      <p:cBhvr>
                                        <p:cTn id="42" dur="3000"/>
                                        <p:tgtEl>
                                          <p:spTgt spid="8"/>
                                        </p:tgtEl>
                                        <p:attrNameLst>
                                          <p:attrName>ppt_w</p:attrName>
                                        </p:attrNameLst>
                                      </p:cBhvr>
                                      <p:tavLst>
                                        <p:tav tm="0">
                                          <p:val>
                                            <p:strVal val="ppt_w"/>
                                          </p:val>
                                        </p:tav>
                                        <p:tav tm="100000">
                                          <p:val>
                                            <p:fltVal val="0"/>
                                          </p:val>
                                        </p:tav>
                                      </p:tavLst>
                                    </p:anim>
                                    <p:anim calcmode="lin" valueType="num">
                                      <p:cBhvr>
                                        <p:cTn id="43" dur="3000"/>
                                        <p:tgtEl>
                                          <p:spTgt spid="8"/>
                                        </p:tgtEl>
                                        <p:attrNameLst>
                                          <p:attrName>ppt_h</p:attrName>
                                        </p:attrNameLst>
                                      </p:cBhvr>
                                      <p:tavLst>
                                        <p:tav tm="0">
                                          <p:val>
                                            <p:strVal val="ppt_h"/>
                                          </p:val>
                                        </p:tav>
                                        <p:tav tm="100000">
                                          <p:val>
                                            <p:strVal val="ppt_h"/>
                                          </p:val>
                                        </p:tav>
                                      </p:tavLst>
                                    </p:anim>
                                    <p:set>
                                      <p:cBhvr>
                                        <p:cTn id="44" dur="1" fill="hold">
                                          <p:stCondLst>
                                            <p:cond delay="2999"/>
                                          </p:stCondLst>
                                        </p:cTn>
                                        <p:tgtEl>
                                          <p:spTgt spid="8"/>
                                        </p:tgtEl>
                                        <p:attrNameLst>
                                          <p:attrName>style.visibility</p:attrName>
                                        </p:attrNameLst>
                                      </p:cBhvr>
                                      <p:to>
                                        <p:strVal val="hidden"/>
                                      </p:to>
                                    </p:set>
                                  </p:childTnLst>
                                </p:cTn>
                              </p:par>
                              <p:par>
                                <p:cTn id="45" presetID="4" presetClass="entr" presetSubtype="3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box(out)">
                                      <p:cBhvr>
                                        <p:cTn id="47" dur="3000"/>
                                        <p:tgtEl>
                                          <p:spTgt spid="4"/>
                                        </p:tgtEl>
                                      </p:cBhvr>
                                    </p:animEffect>
                                  </p:childTnLst>
                                </p:cTn>
                              </p:par>
                              <p:par>
                                <p:cTn id="48" presetID="55" presetClass="entr" presetSubtype="0" fill="hold" nodeType="with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p:cTn id="50" dur="3000" fill="hold"/>
                                        <p:tgtEl>
                                          <p:spTgt spid="4"/>
                                        </p:tgtEl>
                                        <p:attrNameLst>
                                          <p:attrName>ppt_w</p:attrName>
                                        </p:attrNameLst>
                                      </p:cBhvr>
                                      <p:tavLst>
                                        <p:tav tm="0">
                                          <p:val>
                                            <p:strVal val="#ppt_w*0.70"/>
                                          </p:val>
                                        </p:tav>
                                        <p:tav tm="100000">
                                          <p:val>
                                            <p:strVal val="#ppt_w"/>
                                          </p:val>
                                        </p:tav>
                                      </p:tavLst>
                                    </p:anim>
                                    <p:anim calcmode="lin" valueType="num">
                                      <p:cBhvr>
                                        <p:cTn id="51" dur="3000" fill="hold"/>
                                        <p:tgtEl>
                                          <p:spTgt spid="4"/>
                                        </p:tgtEl>
                                        <p:attrNameLst>
                                          <p:attrName>ppt_h</p:attrName>
                                        </p:attrNameLst>
                                      </p:cBhvr>
                                      <p:tavLst>
                                        <p:tav tm="0">
                                          <p:val>
                                            <p:strVal val="#ppt_h"/>
                                          </p:val>
                                        </p:tav>
                                        <p:tav tm="100000">
                                          <p:val>
                                            <p:strVal val="#ppt_h"/>
                                          </p:val>
                                        </p:tav>
                                      </p:tavLst>
                                    </p:anim>
                                    <p:animEffect transition="in" filter="fade">
                                      <p:cBhvr>
                                        <p:cTn id="52" dur="3000"/>
                                        <p:tgtEl>
                                          <p:spTgt spid="4"/>
                                        </p:tgtEl>
                                      </p:cBhvr>
                                    </p:animEffect>
                                  </p:childTnLst>
                                </p:cTn>
                              </p:par>
                            </p:childTnLst>
                          </p:cTn>
                        </p:par>
                        <p:par>
                          <p:cTn id="53" fill="hold" nodeType="afterGroup">
                            <p:stCondLst>
                              <p:cond delay="3000"/>
                            </p:stCondLst>
                            <p:childTnLst>
                              <p:par>
                                <p:cTn id="54" presetID="23" presetClass="entr" presetSubtype="16" fill="hold" grpId="0" nodeType="after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p:cTn id="56" dur="2000" fill="hold"/>
                                        <p:tgtEl>
                                          <p:spTgt spid="12"/>
                                        </p:tgtEl>
                                        <p:attrNameLst>
                                          <p:attrName>ppt_w</p:attrName>
                                        </p:attrNameLst>
                                      </p:cBhvr>
                                      <p:tavLst>
                                        <p:tav tm="0">
                                          <p:val>
                                            <p:fltVal val="0"/>
                                          </p:val>
                                        </p:tav>
                                        <p:tav tm="100000">
                                          <p:val>
                                            <p:strVal val="#ppt_w"/>
                                          </p:val>
                                        </p:tav>
                                      </p:tavLst>
                                    </p:anim>
                                    <p:anim calcmode="lin" valueType="num">
                                      <p:cBhvr>
                                        <p:cTn id="57" dur="2000" fill="hold"/>
                                        <p:tgtEl>
                                          <p:spTgt spid="12"/>
                                        </p:tgtEl>
                                        <p:attrNameLst>
                                          <p:attrName>ppt_h</p:attrName>
                                        </p:attrNameLst>
                                      </p:cBhvr>
                                      <p:tavLst>
                                        <p:tav tm="0">
                                          <p:val>
                                            <p:fltVal val="0"/>
                                          </p:val>
                                        </p:tav>
                                        <p:tav tm="100000">
                                          <p:val>
                                            <p:strVal val="#ppt_h"/>
                                          </p:val>
                                        </p:tav>
                                      </p:tavLst>
                                    </p:anim>
                                  </p:childTnLst>
                                </p:cTn>
                              </p:par>
                            </p:childTnLst>
                          </p:cTn>
                        </p:par>
                        <p:par>
                          <p:cTn id="58" fill="hold">
                            <p:stCondLst>
                              <p:cond delay="5000"/>
                            </p:stCondLst>
                            <p:childTnLst>
                              <p:par>
                                <p:cTn id="59" presetID="40" presetClass="entr" presetSubtype="0" fill="hold" grpId="0" nodeType="afterEffect">
                                  <p:stCondLst>
                                    <p:cond delay="0"/>
                                  </p:stCondLst>
                                  <p:iterate type="lt">
                                    <p:tmPct val="10000"/>
                                  </p:iterate>
                                  <p:childTnLst>
                                    <p:set>
                                      <p:cBhvr>
                                        <p:cTn id="60" dur="1" fill="hold">
                                          <p:stCondLst>
                                            <p:cond delay="0"/>
                                          </p:stCondLst>
                                        </p:cTn>
                                        <p:tgtEl>
                                          <p:spTgt spid="11"/>
                                        </p:tgtEl>
                                        <p:attrNameLst>
                                          <p:attrName>style.visibility</p:attrName>
                                        </p:attrNameLst>
                                      </p:cBhvr>
                                      <p:to>
                                        <p:strVal val="visible"/>
                                      </p:to>
                                    </p:set>
                                    <p:animEffect transition="in" filter="fade">
                                      <p:cBhvr>
                                        <p:cTn id="61" dur="1000"/>
                                        <p:tgtEl>
                                          <p:spTgt spid="11"/>
                                        </p:tgtEl>
                                      </p:cBhvr>
                                    </p:animEffect>
                                    <p:anim calcmode="lin" valueType="num">
                                      <p:cBhvr>
                                        <p:cTn id="62" dur="1000" fill="hold"/>
                                        <p:tgtEl>
                                          <p:spTgt spid="11"/>
                                        </p:tgtEl>
                                        <p:attrNameLst>
                                          <p:attrName>ppt_x</p:attrName>
                                        </p:attrNameLst>
                                      </p:cBhvr>
                                      <p:tavLst>
                                        <p:tav tm="0">
                                          <p:val>
                                            <p:strVal val="#ppt_x-.1"/>
                                          </p:val>
                                        </p:tav>
                                        <p:tav tm="100000">
                                          <p:val>
                                            <p:strVal val="#ppt_x"/>
                                          </p:val>
                                        </p:tav>
                                      </p:tavLst>
                                    </p:anim>
                                    <p:anim calcmode="lin" valueType="num">
                                      <p:cBhvr>
                                        <p:cTn id="63"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brxr09kjX1qjm81go1_1280.jpg"/>
          <p:cNvPicPr>
            <a:picLocks noChangeAspect="1"/>
          </p:cNvPicPr>
          <p:nvPr/>
        </p:nvPicPr>
        <p:blipFill>
          <a:blip r:embed="rId2" cstate="print"/>
          <a:srcRect/>
          <a:stretch>
            <a:fillRect/>
          </a:stretch>
        </p:blipFill>
        <p:spPr bwMode="auto">
          <a:xfrm>
            <a:off x="0" y="3175"/>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817563"/>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985838"/>
            <a:ext cx="9144000" cy="776287"/>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897063"/>
            <a:ext cx="9144000" cy="7747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2857500"/>
            <a:ext cx="9144000" cy="839788"/>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3878263"/>
            <a:ext cx="9144000" cy="900112"/>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4957763"/>
            <a:ext cx="9144000" cy="757237"/>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611188" y="4586288"/>
            <a:ext cx="777716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 lo largo de la historia la localidad ha sido saqueada en numerosas ocasiones, durante la guerra de Independencia y la Primera Guerra Carlista.</a:t>
            </a:r>
          </a:p>
        </p:txBody>
      </p:sp>
    </p:spTree>
  </p:cSld>
  <p:clrMapOvr>
    <a:masterClrMapping/>
  </p:clrMapOvr>
  <mc:AlternateContent xmlns:mc="http://schemas.openxmlformats.org/markup-compatibility/2006">
    <mc:Choice xmlns:p14="http://schemas.microsoft.com/office/powerpoint/2010/main" Requires="p14">
      <p:transition spd="slow" p14:dur="2000" advTm="22000">
        <p14:prism isContent="1" isInverted="1"/>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xit" presetSubtype="5"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ppt_w"/>
                                          </p:val>
                                        </p:tav>
                                      </p:tavLst>
                                    </p:anim>
                                    <p:anim calcmode="lin" valueType="num">
                                      <p:cBhvr>
                                        <p:cTn id="7"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19" presetClass="exit" presetSubtype="5" fill="hold" nodeType="withEffect">
                                  <p:stCondLst>
                                    <p:cond delay="0"/>
                                  </p:stCondLst>
                                  <p:childTnLst>
                                    <p:anim calcmode="lin" valueType="num">
                                      <p:cBhvr>
                                        <p:cTn id="10" dur="3000"/>
                                        <p:tgtEl>
                                          <p:spTgt spid="7"/>
                                        </p:tgtEl>
                                        <p:attrNameLst>
                                          <p:attrName>ppt_w</p:attrName>
                                        </p:attrNameLst>
                                      </p:cBhvr>
                                      <p:tavLst>
                                        <p:tav tm="0">
                                          <p:val>
                                            <p:strVal val="ppt_w"/>
                                          </p:val>
                                        </p:tav>
                                        <p:tav tm="100000">
                                          <p:val>
                                            <p:strVal val="ppt_w"/>
                                          </p:val>
                                        </p:tav>
                                      </p:tavLst>
                                    </p:anim>
                                    <p:anim calcmode="lin" valueType="num">
                                      <p:cBhvr>
                                        <p:cTn id="11"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 dur="1" fill="hold">
                                          <p:stCondLst>
                                            <p:cond delay="2999"/>
                                          </p:stCondLst>
                                        </p:cTn>
                                        <p:tgtEl>
                                          <p:spTgt spid="7"/>
                                        </p:tgtEl>
                                        <p:attrNameLst>
                                          <p:attrName>style.visibility</p:attrName>
                                        </p:attrNameLst>
                                      </p:cBhvr>
                                      <p:to>
                                        <p:strVal val="hidden"/>
                                      </p:to>
                                    </p:set>
                                  </p:childTnLst>
                                </p:cTn>
                              </p:par>
                              <p:par>
                                <p:cTn id="13" presetID="19" presetClass="exit" presetSubtype="5" fill="hold" nodeType="withEffect">
                                  <p:stCondLst>
                                    <p:cond delay="0"/>
                                  </p:stCondLst>
                                  <p:childTnLst>
                                    <p:anim calcmode="lin" valueType="num">
                                      <p:cBhvr>
                                        <p:cTn id="14" dur="3000"/>
                                        <p:tgtEl>
                                          <p:spTgt spid="8"/>
                                        </p:tgtEl>
                                        <p:attrNameLst>
                                          <p:attrName>ppt_w</p:attrName>
                                        </p:attrNameLst>
                                      </p:cBhvr>
                                      <p:tavLst>
                                        <p:tav tm="0">
                                          <p:val>
                                            <p:strVal val="ppt_w"/>
                                          </p:val>
                                        </p:tav>
                                        <p:tav tm="100000">
                                          <p:val>
                                            <p:strVal val="ppt_w"/>
                                          </p:val>
                                        </p:tav>
                                      </p:tavLst>
                                    </p:anim>
                                    <p:anim calcmode="lin" valueType="num">
                                      <p:cBhvr>
                                        <p:cTn id="15"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 dur="1" fill="hold">
                                          <p:stCondLst>
                                            <p:cond delay="2999"/>
                                          </p:stCondLst>
                                        </p:cTn>
                                        <p:tgtEl>
                                          <p:spTgt spid="8"/>
                                        </p:tgtEl>
                                        <p:attrNameLst>
                                          <p:attrName>style.visibility</p:attrName>
                                        </p:attrNameLst>
                                      </p:cBhvr>
                                      <p:to>
                                        <p:strVal val="hidden"/>
                                      </p:to>
                                    </p:set>
                                  </p:childTnLst>
                                </p:cTn>
                              </p:par>
                              <p:par>
                                <p:cTn id="17" presetID="19" presetClass="exit" presetSubtype="5" fill="hold" nodeType="withEffect">
                                  <p:stCondLst>
                                    <p:cond delay="0"/>
                                  </p:stCondLst>
                                  <p:childTnLst>
                                    <p:anim calcmode="lin" valueType="num">
                                      <p:cBhvr>
                                        <p:cTn id="18" dur="3000"/>
                                        <p:tgtEl>
                                          <p:spTgt spid="9"/>
                                        </p:tgtEl>
                                        <p:attrNameLst>
                                          <p:attrName>ppt_w</p:attrName>
                                        </p:attrNameLst>
                                      </p:cBhvr>
                                      <p:tavLst>
                                        <p:tav tm="0">
                                          <p:val>
                                            <p:strVal val="ppt_w"/>
                                          </p:val>
                                        </p:tav>
                                        <p:tav tm="100000">
                                          <p:val>
                                            <p:strVal val="ppt_w"/>
                                          </p:val>
                                        </p:tav>
                                      </p:tavLst>
                                    </p:anim>
                                    <p:anim calcmode="lin" valueType="num">
                                      <p:cBhvr>
                                        <p:cTn id="1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 dur="1" fill="hold">
                                          <p:stCondLst>
                                            <p:cond delay="2999"/>
                                          </p:stCondLst>
                                        </p:cTn>
                                        <p:tgtEl>
                                          <p:spTgt spid="9"/>
                                        </p:tgtEl>
                                        <p:attrNameLst>
                                          <p:attrName>style.visibility</p:attrName>
                                        </p:attrNameLst>
                                      </p:cBhvr>
                                      <p:to>
                                        <p:strVal val="hidden"/>
                                      </p:to>
                                    </p:set>
                                  </p:childTnLst>
                                </p:cTn>
                              </p:par>
                              <p:par>
                                <p:cTn id="21" presetID="19" presetClass="exit" presetSubtype="5" fill="hold" nodeType="withEffect">
                                  <p:stCondLst>
                                    <p:cond delay="0"/>
                                  </p:stCondLst>
                                  <p:childTnLst>
                                    <p:anim calcmode="lin" valueType="num">
                                      <p:cBhvr>
                                        <p:cTn id="22" dur="3000"/>
                                        <p:tgtEl>
                                          <p:spTgt spid="10"/>
                                        </p:tgtEl>
                                        <p:attrNameLst>
                                          <p:attrName>ppt_w</p:attrName>
                                        </p:attrNameLst>
                                      </p:cBhvr>
                                      <p:tavLst>
                                        <p:tav tm="0">
                                          <p:val>
                                            <p:strVal val="ppt_w"/>
                                          </p:val>
                                        </p:tav>
                                        <p:tav tm="100000">
                                          <p:val>
                                            <p:strVal val="ppt_w"/>
                                          </p:val>
                                        </p:tav>
                                      </p:tavLst>
                                    </p:anim>
                                    <p:anim calcmode="lin" valueType="num">
                                      <p:cBhvr>
                                        <p:cTn id="23"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 dur="1" fill="hold">
                                          <p:stCondLst>
                                            <p:cond delay="2999"/>
                                          </p:stCondLst>
                                        </p:cTn>
                                        <p:tgtEl>
                                          <p:spTgt spid="10"/>
                                        </p:tgtEl>
                                        <p:attrNameLst>
                                          <p:attrName>style.visibility</p:attrName>
                                        </p:attrNameLst>
                                      </p:cBhvr>
                                      <p:to>
                                        <p:strVal val="hidden"/>
                                      </p:to>
                                    </p:set>
                                  </p:childTnLst>
                                </p:cTn>
                              </p:par>
                              <p:par>
                                <p:cTn id="25" presetID="19" presetClass="exit" presetSubtype="5" fill="hold" nodeType="withEffect">
                                  <p:stCondLst>
                                    <p:cond delay="0"/>
                                  </p:stCondLst>
                                  <p:childTnLst>
                                    <p:anim calcmode="lin" valueType="num">
                                      <p:cBhvr>
                                        <p:cTn id="26" dur="3000"/>
                                        <p:tgtEl>
                                          <p:spTgt spid="12"/>
                                        </p:tgtEl>
                                        <p:attrNameLst>
                                          <p:attrName>ppt_w</p:attrName>
                                        </p:attrNameLst>
                                      </p:cBhvr>
                                      <p:tavLst>
                                        <p:tav tm="0">
                                          <p:val>
                                            <p:strVal val="ppt_w"/>
                                          </p:val>
                                        </p:tav>
                                        <p:tav tm="100000">
                                          <p:val>
                                            <p:strVal val="ppt_w"/>
                                          </p:val>
                                        </p:tav>
                                      </p:tavLst>
                                    </p:anim>
                                    <p:anim calcmode="lin" valueType="num">
                                      <p:cBhvr>
                                        <p:cTn id="27"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 dur="1" fill="hold">
                                          <p:stCondLst>
                                            <p:cond delay="2999"/>
                                          </p:stCondLst>
                                        </p:cTn>
                                        <p:tgtEl>
                                          <p:spTgt spid="12"/>
                                        </p:tgtEl>
                                        <p:attrNameLst>
                                          <p:attrName>style.visibility</p:attrName>
                                        </p:attrNameLst>
                                      </p:cBhvr>
                                      <p:to>
                                        <p:strVal val="hidden"/>
                                      </p:to>
                                    </p:set>
                                  </p:childTnLst>
                                </p:cTn>
                              </p:par>
                              <p:par>
                                <p:cTn id="29" presetID="20" presetClass="entr" presetSubtype="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edge">
                                      <p:cBhvr>
                                        <p:cTn id="31" dur="4000"/>
                                        <p:tgtEl>
                                          <p:spTgt spid="4"/>
                                        </p:tgtEl>
                                      </p:cBhvr>
                                    </p:animEffect>
                                  </p:childTnLst>
                                </p:cTn>
                              </p:par>
                              <p:par>
                                <p:cTn id="32" presetID="23" presetClass="entr" presetSubtype="272"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4000" fill="hold"/>
                                        <p:tgtEl>
                                          <p:spTgt spid="4"/>
                                        </p:tgtEl>
                                        <p:attrNameLst>
                                          <p:attrName>ppt_w</p:attrName>
                                        </p:attrNameLst>
                                      </p:cBhvr>
                                      <p:tavLst>
                                        <p:tav tm="0">
                                          <p:val>
                                            <p:strVal val="2/3*#ppt_w"/>
                                          </p:val>
                                        </p:tav>
                                        <p:tav tm="100000">
                                          <p:val>
                                            <p:strVal val="#ppt_w"/>
                                          </p:val>
                                        </p:tav>
                                      </p:tavLst>
                                    </p:anim>
                                    <p:anim calcmode="lin" valueType="num">
                                      <p:cBhvr>
                                        <p:cTn id="35" dur="4000" fill="hold"/>
                                        <p:tgtEl>
                                          <p:spTgt spid="4"/>
                                        </p:tgtEl>
                                        <p:attrNameLst>
                                          <p:attrName>ppt_h</p:attrName>
                                        </p:attrNameLst>
                                      </p:cBhvr>
                                      <p:tavLst>
                                        <p:tav tm="0">
                                          <p:val>
                                            <p:strVal val="2/3*#ppt_h"/>
                                          </p:val>
                                        </p:tav>
                                        <p:tav tm="100000">
                                          <p:val>
                                            <p:strVal val="#ppt_h"/>
                                          </p:val>
                                        </p:tav>
                                      </p:tavLst>
                                    </p:anim>
                                  </p:childTnLst>
                                </p:cTn>
                              </p:par>
                            </p:childTnLst>
                          </p:cTn>
                        </p:par>
                        <p:par>
                          <p:cTn id="36" fill="hold" nodeType="afterGroup">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3"/>
                                        </p:tgtEl>
                                        <p:attrNameLst>
                                          <p:attrName>style.visibility</p:attrName>
                                        </p:attrNameLst>
                                      </p:cBhvr>
                                      <p:to>
                                        <p:strVal val="visible"/>
                                      </p:to>
                                    </p:set>
                                    <p:animEffect transition="in" filter="fade">
                                      <p:cBhvr>
                                        <p:cTn id="39" dur="1000"/>
                                        <p:tgtEl>
                                          <p:spTgt spid="13"/>
                                        </p:tgtEl>
                                      </p:cBhvr>
                                    </p:animEffect>
                                    <p:anim calcmode="lin" valueType="num">
                                      <p:cBhvr>
                                        <p:cTn id="40" dur="1000" fill="hold"/>
                                        <p:tgtEl>
                                          <p:spTgt spid="13"/>
                                        </p:tgtEl>
                                        <p:attrNameLst>
                                          <p:attrName>ppt_x</p:attrName>
                                        </p:attrNameLst>
                                      </p:cBhvr>
                                      <p:tavLst>
                                        <p:tav tm="0">
                                          <p:val>
                                            <p:strVal val="#ppt_x-.1"/>
                                          </p:val>
                                        </p:tav>
                                        <p:tav tm="100000">
                                          <p:val>
                                            <p:strVal val="#ppt_x"/>
                                          </p:val>
                                        </p:tav>
                                      </p:tavLst>
                                    </p:anim>
                                    <p:anim calcmode="lin" valueType="num">
                                      <p:cBhvr>
                                        <p:cTn id="41"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l escondite.jpg"/>
          <p:cNvPicPr>
            <a:picLocks noChangeAspect="1"/>
          </p:cNvPicPr>
          <p:nvPr/>
        </p:nvPicPr>
        <p:blipFill>
          <a:blip r:embed="rId2" cstate="print"/>
          <a:srcRect/>
          <a:stretch>
            <a:fillRect/>
          </a:stretch>
        </p:blipFill>
        <p:spPr bwMode="auto">
          <a:xfrm>
            <a:off x="0" y="0"/>
            <a:ext cx="9144000" cy="57197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el escondite.jpg"/>
          <p:cNvPicPr>
            <a:picLocks noChangeAspect="1"/>
          </p:cNvPicPr>
          <p:nvPr/>
        </p:nvPicPr>
        <p:blipFill>
          <a:blip r:embed="rId2" cstate="print"/>
          <a:srcRect/>
          <a:stretch>
            <a:fillRect/>
          </a:stretch>
        </p:blipFill>
        <p:spPr bwMode="auto">
          <a:xfrm>
            <a:off x="0" y="-4763"/>
            <a:ext cx="9144000" cy="57197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Elipse"/>
          <p:cNvSpPr/>
          <p:nvPr/>
        </p:nvSpPr>
        <p:spPr>
          <a:xfrm>
            <a:off x="0" y="0"/>
            <a:ext cx="9144000" cy="5715000"/>
          </a:xfrm>
          <a:prstGeom prst="ellipse">
            <a:avLst/>
          </a:prstGeom>
          <a:solidFill>
            <a:srgbClr val="9E9A00">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Elipse"/>
          <p:cNvSpPr/>
          <p:nvPr/>
        </p:nvSpPr>
        <p:spPr>
          <a:xfrm>
            <a:off x="323850" y="265113"/>
            <a:ext cx="8496300" cy="5184775"/>
          </a:xfrm>
          <a:prstGeom prst="ellipse">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Elipse"/>
          <p:cNvSpPr/>
          <p:nvPr/>
        </p:nvSpPr>
        <p:spPr>
          <a:xfrm>
            <a:off x="755650" y="554038"/>
            <a:ext cx="7632700" cy="4535487"/>
          </a:xfrm>
          <a:prstGeom prst="ellipse">
            <a:avLst/>
          </a:prstGeom>
          <a:solidFill>
            <a:schemeClr val="accent3">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755650" y="4513263"/>
            <a:ext cx="7704138" cy="10160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dirty="0">
                <a:effectLst>
                  <a:glow rad="101600">
                    <a:srgbClr val="C00000">
                      <a:alpha val="60000"/>
                    </a:srgbClr>
                  </a:glow>
                  <a:outerShdw blurRad="38100" dist="38100" dir="2700000" algn="tl">
                    <a:srgbClr val="1F497D"/>
                  </a:outerShdw>
                </a:effectLst>
              </a:rPr>
              <a:t>Esa es la razón por la que el escudo del municipio incorpora el castillo incendiado de Arenas de San Pedro y el lema </a:t>
            </a:r>
            <a:r>
              <a:rPr lang="es-ES" b="1" i="1" dirty="0">
                <a:effectLst>
                  <a:glow rad="101600">
                    <a:srgbClr val="C00000">
                      <a:alpha val="60000"/>
                    </a:srgbClr>
                  </a:glow>
                  <a:outerShdw blurRad="38100" dist="38100" dir="2700000" algn="tl">
                    <a:srgbClr val="1F497D"/>
                  </a:outerShdw>
                </a:effectLst>
              </a:rPr>
              <a:t>Siempre Incendiada y Siempre Fie</a:t>
            </a:r>
            <a:r>
              <a:rPr lang="es-ES" sz="2400" b="1" i="1" dirty="0">
                <a:effectLst>
                  <a:glow rad="101600">
                    <a:srgbClr val="C00000">
                      <a:alpha val="60000"/>
                    </a:srgbClr>
                  </a:glow>
                  <a:outerShdw blurRad="38100" dist="38100" dir="2700000" algn="tl">
                    <a:srgbClr val="1F497D"/>
                  </a:outerShdw>
                </a:effectLst>
              </a:rPr>
              <a:t>l.</a:t>
            </a:r>
            <a:endParaRPr lang="es-ES" sz="2400" b="1"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prism dir="r" isContent="1" isInverted="1"/>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6" presetClass="exit" presetSubtype="16" fill="hold" nodeType="withEffect">
                                  <p:stCondLst>
                                    <p:cond delay="0"/>
                                  </p:stCondLst>
                                  <p:childTnLst>
                                    <p:animEffect transition="out" filter="circle(in)">
                                      <p:cBhvr>
                                        <p:cTn id="15" dur="3000"/>
                                        <p:tgtEl>
                                          <p:spTgt spid="4"/>
                                        </p:tgtEl>
                                      </p:cBhvr>
                                    </p:animEffect>
                                    <p:set>
                                      <p:cBhvr>
                                        <p:cTn id="16" dur="1" fill="hold">
                                          <p:stCondLst>
                                            <p:cond delay="2999"/>
                                          </p:stCondLst>
                                        </p:cTn>
                                        <p:tgtEl>
                                          <p:spTgt spid="4"/>
                                        </p:tgtEl>
                                        <p:attrNameLst>
                                          <p:attrName>style.visibility</p:attrName>
                                        </p:attrNameLst>
                                      </p:cBhvr>
                                      <p:to>
                                        <p:strVal val="hidden"/>
                                      </p:to>
                                    </p:set>
                                  </p:childTnLst>
                                </p:cTn>
                              </p:par>
                              <p:par>
                                <p:cTn id="17" presetID="23" presetClass="exit" presetSubtype="272" fill="hold" nodeType="withEffect">
                                  <p:stCondLst>
                                    <p:cond delay="0"/>
                                  </p:stCondLst>
                                  <p:childTnLst>
                                    <p:anim calcmode="lin" valueType="num">
                                      <p:cBhvr>
                                        <p:cTn id="18" dur="3000"/>
                                        <p:tgtEl>
                                          <p:spTgt spid="4"/>
                                        </p:tgtEl>
                                        <p:attrNameLst>
                                          <p:attrName>ppt_w</p:attrName>
                                        </p:attrNameLst>
                                      </p:cBhvr>
                                      <p:tavLst>
                                        <p:tav tm="0">
                                          <p:val>
                                            <p:strVal val="ppt_w"/>
                                          </p:val>
                                        </p:tav>
                                        <p:tav tm="100000">
                                          <p:val>
                                            <p:strVal val="4/3*ppt_w"/>
                                          </p:val>
                                        </p:tav>
                                      </p:tavLst>
                                    </p:anim>
                                    <p:anim calcmode="lin" valueType="num">
                                      <p:cBhvr>
                                        <p:cTn id="19" dur="3000"/>
                                        <p:tgtEl>
                                          <p:spTgt spid="4"/>
                                        </p:tgtEl>
                                        <p:attrNameLst>
                                          <p:attrName>ppt_h</p:attrName>
                                        </p:attrNameLst>
                                      </p:cBhvr>
                                      <p:tavLst>
                                        <p:tav tm="0">
                                          <p:val>
                                            <p:strVal val="ppt_h"/>
                                          </p:val>
                                        </p:tav>
                                        <p:tav tm="100000">
                                          <p:val>
                                            <p:strVal val="4/3*ppt_h"/>
                                          </p:val>
                                        </p:tav>
                                      </p:tavLst>
                                    </p:anim>
                                    <p:set>
                                      <p:cBhvr>
                                        <p:cTn id="20" dur="1" fill="hold">
                                          <p:stCondLst>
                                            <p:cond delay="2999"/>
                                          </p:stCondLst>
                                        </p:cTn>
                                        <p:tgtEl>
                                          <p:spTgt spid="4"/>
                                        </p:tgtEl>
                                        <p:attrNameLst>
                                          <p:attrName>style.visibility</p:attrName>
                                        </p:attrNameLst>
                                      </p:cBhvr>
                                      <p:to>
                                        <p:strVal val="hidden"/>
                                      </p:to>
                                    </p:set>
                                  </p:childTnLst>
                                </p:cTn>
                              </p:par>
                              <p:par>
                                <p:cTn id="21" presetID="6" presetClass="entr" presetSubtype="16"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circle(in)">
                                      <p:cBhvr>
                                        <p:cTn id="23" dur="3000"/>
                                        <p:tgtEl>
                                          <p:spTgt spid="8"/>
                                        </p:tgtEl>
                                      </p:cBhvr>
                                    </p:animEffect>
                                  </p:childTnLst>
                                </p:cTn>
                              </p:par>
                              <p:par>
                                <p:cTn id="24" presetID="23" presetClass="entr" presetSubtype="272"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3000" fill="hold"/>
                                        <p:tgtEl>
                                          <p:spTgt spid="8"/>
                                        </p:tgtEl>
                                        <p:attrNameLst>
                                          <p:attrName>ppt_w</p:attrName>
                                        </p:attrNameLst>
                                      </p:cBhvr>
                                      <p:tavLst>
                                        <p:tav tm="0">
                                          <p:val>
                                            <p:strVal val="2/3*#ppt_w"/>
                                          </p:val>
                                        </p:tav>
                                        <p:tav tm="100000">
                                          <p:val>
                                            <p:strVal val="#ppt_w"/>
                                          </p:val>
                                        </p:tav>
                                      </p:tavLst>
                                    </p:anim>
                                    <p:anim calcmode="lin" valueType="num">
                                      <p:cBhvr>
                                        <p:cTn id="27" dur="3000" fill="hold"/>
                                        <p:tgtEl>
                                          <p:spTgt spid="8"/>
                                        </p:tgtEl>
                                        <p:attrNameLst>
                                          <p:attrName>ppt_h</p:attrName>
                                        </p:attrNameLst>
                                      </p:cBhvr>
                                      <p:tavLst>
                                        <p:tav tm="0">
                                          <p:val>
                                            <p:strVal val="2/3*#ppt_h"/>
                                          </p:val>
                                        </p:tav>
                                        <p:tav tm="100000">
                                          <p:val>
                                            <p:strVal val="#ppt_h"/>
                                          </p:val>
                                        </p:tav>
                                      </p:tavLst>
                                    </p:anim>
                                  </p:childTnLst>
                                </p:cTn>
                              </p:par>
                            </p:childTnLst>
                          </p:cTn>
                        </p:par>
                        <p:par>
                          <p:cTn id="28" fill="hold" nodeType="afterGroup">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1"/>
                                          </p:val>
                                        </p:tav>
                                        <p:tav tm="100000">
                                          <p:val>
                                            <p:strVal val="#ppt_x"/>
                                          </p:val>
                                        </p:tav>
                                      </p:tavLst>
                                    </p:anim>
                                    <p:anim calcmode="lin" valueType="num">
                                      <p:cBhvr>
                                        <p:cTn id="3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ur.jpg-el calor del gat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0" y="0"/>
            <a:ext cx="4786313" cy="5715000"/>
          </a:xfrm>
          <a:prstGeom prst="moon">
            <a:avLst/>
          </a:prstGeom>
          <a:solidFill>
            <a:schemeClr val="tx1">
              <a:lumMod val="85000"/>
              <a:alpha val="6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Luna"/>
          <p:cNvSpPr/>
          <p:nvPr/>
        </p:nvSpPr>
        <p:spPr>
          <a:xfrm flipH="1">
            <a:off x="4429125" y="0"/>
            <a:ext cx="4714875" cy="5715000"/>
          </a:xfrm>
          <a:prstGeom prst="moon">
            <a:avLst/>
          </a:prstGeom>
          <a:solidFill>
            <a:schemeClr val="tx1">
              <a:lumMod val="85000"/>
              <a:alpha val="6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1042988" y="4945063"/>
            <a:ext cx="7200900"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Cuando crece el río con las lluvias, los que practican esta clase de deporte aprovechan para realizarlo.</a:t>
            </a:r>
          </a:p>
        </p:txBody>
      </p:sp>
    </p:spTree>
  </p:cSld>
  <p:clrMapOvr>
    <a:masterClrMapping/>
  </p:clrMapOvr>
  <mc:AlternateContent xmlns:mc="http://schemas.openxmlformats.org/markup-compatibility/2006">
    <mc:Choice xmlns:p14="http://schemas.microsoft.com/office/powerpoint/2010/main" Requires="p14">
      <p:transition spd="slow" p14:dur="2250" advTm="18000">
        <p14:window dir="vert"/>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xit" presetSubtype="0" fill="hold" grpId="0" nodeType="withEffect">
                                  <p:stCondLst>
                                    <p:cond delay="0"/>
                                  </p:stCondLst>
                                  <p:childTnLst>
                                    <p:animEffect transition="out" filter="fade">
                                      <p:cBhvr>
                                        <p:cTn id="6" dur="3000"/>
                                        <p:tgtEl>
                                          <p:spTgt spid="5"/>
                                        </p:tgtEl>
                                      </p:cBhvr>
                                    </p:animEffect>
                                    <p:anim calcmode="lin" valueType="num">
                                      <p:cBhvr>
                                        <p:cTn id="7" dur="3000"/>
                                        <p:tgtEl>
                                          <p:spTgt spid="5"/>
                                        </p:tgtEl>
                                        <p:attrNameLst>
                                          <p:attrName>style.rotation</p:attrName>
                                        </p:attrNameLst>
                                      </p:cBhvr>
                                      <p:tavLst>
                                        <p:tav tm="0">
                                          <p:val>
                                            <p:fltVal val="0"/>
                                          </p:val>
                                        </p:tav>
                                        <p:tav tm="100000">
                                          <p:val>
                                            <p:fltVal val="720"/>
                                          </p:val>
                                        </p:tav>
                                      </p:tavLst>
                                    </p:anim>
                                    <p:anim calcmode="lin" valueType="num">
                                      <p:cBhvr>
                                        <p:cTn id="8" dur="3000"/>
                                        <p:tgtEl>
                                          <p:spTgt spid="5"/>
                                        </p:tgtEl>
                                        <p:attrNameLst>
                                          <p:attrName>ppt_h</p:attrName>
                                        </p:attrNameLst>
                                      </p:cBhvr>
                                      <p:tavLst>
                                        <p:tav tm="0">
                                          <p:val>
                                            <p:strVal val="ppt_h"/>
                                          </p:val>
                                        </p:tav>
                                        <p:tav tm="100000">
                                          <p:val>
                                            <p:fltVal val="0"/>
                                          </p:val>
                                        </p:tav>
                                      </p:tavLst>
                                    </p:anim>
                                    <p:anim calcmode="lin" valueType="num">
                                      <p:cBhvr>
                                        <p:cTn id="9" dur="3000"/>
                                        <p:tgtEl>
                                          <p:spTgt spid="5"/>
                                        </p:tgtEl>
                                        <p:attrNameLst>
                                          <p:attrName>ppt_w</p:attrName>
                                        </p:attrNameLst>
                                      </p:cBhvr>
                                      <p:tavLst>
                                        <p:tav tm="0">
                                          <p:val>
                                            <p:strVal val="ppt_w"/>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35" presetClass="exit" presetSubtype="0" fill="hold" grpId="0" nodeType="withEffect">
                                  <p:stCondLst>
                                    <p:cond delay="0"/>
                                  </p:stCondLst>
                                  <p:childTnLst>
                                    <p:animEffect transition="out" filter="fade">
                                      <p:cBhvr>
                                        <p:cTn id="12" dur="3000"/>
                                        <p:tgtEl>
                                          <p:spTgt spid="6"/>
                                        </p:tgtEl>
                                      </p:cBhvr>
                                    </p:animEffect>
                                    <p:anim calcmode="lin" valueType="num">
                                      <p:cBhvr>
                                        <p:cTn id="13" dur="3000"/>
                                        <p:tgtEl>
                                          <p:spTgt spid="6"/>
                                        </p:tgtEl>
                                        <p:attrNameLst>
                                          <p:attrName>style.rotation</p:attrName>
                                        </p:attrNameLst>
                                      </p:cBhvr>
                                      <p:tavLst>
                                        <p:tav tm="0">
                                          <p:val>
                                            <p:fltVal val="0"/>
                                          </p:val>
                                        </p:tav>
                                        <p:tav tm="100000">
                                          <p:val>
                                            <p:fltVal val="720"/>
                                          </p:val>
                                        </p:tav>
                                      </p:tavLst>
                                    </p:anim>
                                    <p:anim calcmode="lin" valueType="num">
                                      <p:cBhvr>
                                        <p:cTn id="14" dur="3000"/>
                                        <p:tgtEl>
                                          <p:spTgt spid="6"/>
                                        </p:tgtEl>
                                        <p:attrNameLst>
                                          <p:attrName>ppt_h</p:attrName>
                                        </p:attrNameLst>
                                      </p:cBhvr>
                                      <p:tavLst>
                                        <p:tav tm="0">
                                          <p:val>
                                            <p:strVal val="ppt_h"/>
                                          </p:val>
                                        </p:tav>
                                        <p:tav tm="100000">
                                          <p:val>
                                            <p:fltVal val="0"/>
                                          </p:val>
                                        </p:tav>
                                      </p:tavLst>
                                    </p:anim>
                                    <p:anim calcmode="lin" valueType="num">
                                      <p:cBhvr>
                                        <p:cTn id="15" dur="3000"/>
                                        <p:tgtEl>
                                          <p:spTgt spid="6"/>
                                        </p:tgtEl>
                                        <p:attrNameLst>
                                          <p:attrName>ppt_w</p:attrName>
                                        </p:attrNameLst>
                                      </p:cBhvr>
                                      <p:tavLst>
                                        <p:tav tm="0">
                                          <p:val>
                                            <p:strVal val="ppt_w"/>
                                          </p:val>
                                        </p:tav>
                                        <p:tav tm="100000">
                                          <p:val>
                                            <p:fltVal val="0"/>
                                          </p:val>
                                        </p:tav>
                                      </p:tavLst>
                                    </p:anim>
                                    <p:set>
                                      <p:cBhvr>
                                        <p:cTn id="16" dur="1" fill="hold">
                                          <p:stCondLst>
                                            <p:cond delay="2999"/>
                                          </p:stCondLst>
                                        </p:cTn>
                                        <p:tgtEl>
                                          <p:spTgt spid="6"/>
                                        </p:tgtEl>
                                        <p:attrNameLst>
                                          <p:attrName>style.visibility</p:attrName>
                                        </p:attrNameLst>
                                      </p:cBhvr>
                                      <p:to>
                                        <p:strVal val="hidden"/>
                                      </p:to>
                                    </p:set>
                                  </p:childTnLst>
                                </p:cTn>
                              </p:par>
                              <p:par>
                                <p:cTn id="17" presetID="6"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out)">
                                      <p:cBhvr>
                                        <p:cTn id="19" dur="3000"/>
                                        <p:tgtEl>
                                          <p:spTgt spid="4"/>
                                        </p:tgtEl>
                                      </p:cBhvr>
                                    </p:animEffect>
                                  </p:childTnLst>
                                </p:cTn>
                              </p:par>
                              <p:par>
                                <p:cTn id="20" presetID="23" presetClass="entr" presetSubtype="288"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4/3*#ppt_w"/>
                                          </p:val>
                                        </p:tav>
                                        <p:tav tm="100000">
                                          <p:val>
                                            <p:strVal val="#ppt_w"/>
                                          </p:val>
                                        </p:tav>
                                      </p:tavLst>
                                    </p:anim>
                                    <p:anim calcmode="lin" valueType="num">
                                      <p:cBhvr>
                                        <p:cTn id="23" dur="3000" fill="hold"/>
                                        <p:tgtEl>
                                          <p:spTgt spid="4"/>
                                        </p:tgtEl>
                                        <p:attrNameLst>
                                          <p:attrName>ppt_h</p:attrName>
                                        </p:attrNameLst>
                                      </p:cBhvr>
                                      <p:tavLst>
                                        <p:tav tm="0">
                                          <p:val>
                                            <p:strVal val="4/3*#ppt_h"/>
                                          </p:val>
                                        </p:tav>
                                        <p:tav tm="100000">
                                          <p:val>
                                            <p:strVal val="#ppt_h"/>
                                          </p:val>
                                        </p:tav>
                                      </p:tavLst>
                                    </p:anim>
                                  </p:childTnLst>
                                </p:cTn>
                              </p:par>
                              <p:par>
                                <p:cTn id="24" presetID="52" presetClass="entr" presetSubtype="0"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Scale>
                                      <p:cBhvr>
                                        <p:cTn id="26" dur="2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2000" decel="50000" fill="hold">
                                          <p:stCondLst>
                                            <p:cond delay="0"/>
                                          </p:stCondLst>
                                        </p:cTn>
                                        <p:tgtEl>
                                          <p:spTgt spid="4"/>
                                        </p:tgtEl>
                                        <p:attrNameLst>
                                          <p:attrName>ppt_x</p:attrName>
                                          <p:attrName>ppt_y</p:attrName>
                                        </p:attrNameLst>
                                      </p:cBhvr>
                                    </p:animMotion>
                                    <p:animEffect transition="in" filter="fade">
                                      <p:cBhvr>
                                        <p:cTn id="28" dur="2000"/>
                                        <p:tgtEl>
                                          <p:spTgt spid="4"/>
                                        </p:tgtEl>
                                      </p:cBhvr>
                                    </p:animEffect>
                                  </p:childTnLst>
                                </p:cTn>
                              </p:par>
                            </p:childTnLst>
                          </p:cTn>
                        </p:par>
                        <p:par>
                          <p:cTn id="29" fill="hold" nodeType="afterGroup">
                            <p:stCondLst>
                              <p:cond delay="3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1"/>
                                          </p:val>
                                        </p:tav>
                                        <p:tav tm="100000">
                                          <p:val>
                                            <p:strVal val="#ppt_x"/>
                                          </p:val>
                                        </p:tav>
                                      </p:tavLst>
                                    </p:anim>
                                    <p:anim calcmode="lin" valueType="num">
                                      <p:cBhvr>
                                        <p:cTn id="3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Ana María\Escritorio\3312829655_25acb85108_b1.jpg"/>
          <p:cNvPicPr>
            <a:picLocks noChangeAspect="1" noChangeArrowheads="1"/>
          </p:cNvPicPr>
          <p:nvPr/>
        </p:nvPicPr>
        <p:blipFill>
          <a:blip r:embed="rId2" cstate="print"/>
          <a:srcRect t="74150"/>
          <a:stretch>
            <a:fillRect/>
          </a:stretch>
        </p:blipFill>
        <p:spPr bwMode="auto">
          <a:xfrm>
            <a:off x="0" y="4237038"/>
            <a:ext cx="9144000" cy="1477962"/>
          </a:xfrm>
          <a:prstGeom prst="rect">
            <a:avLst/>
          </a:prstGeom>
          <a:noFill/>
          <a:ln w="9525">
            <a:noFill/>
            <a:miter lim="800000"/>
            <a:headEnd/>
            <a:tailEnd/>
          </a:ln>
        </p:spPr>
      </p:pic>
      <p:pic>
        <p:nvPicPr>
          <p:cNvPr id="7" name="Picture 2" descr="C:\Documents and Settings\Ana María\Escritorio\3312829655_25acb85108_b1.jpg"/>
          <p:cNvPicPr>
            <a:picLocks noChangeAspect="1" noChangeArrowheads="1"/>
          </p:cNvPicPr>
          <p:nvPr/>
        </p:nvPicPr>
        <p:blipFill>
          <a:blip r:embed="rId2" cstate="print"/>
          <a:srcRect t="50000" b="25850"/>
          <a:stretch>
            <a:fillRect/>
          </a:stretch>
        </p:blipFill>
        <p:spPr bwMode="auto">
          <a:xfrm>
            <a:off x="0" y="2857500"/>
            <a:ext cx="9144000" cy="1379538"/>
          </a:xfrm>
          <a:prstGeom prst="rect">
            <a:avLst/>
          </a:prstGeom>
          <a:noFill/>
          <a:ln w="9525">
            <a:noFill/>
            <a:miter lim="800000"/>
            <a:headEnd/>
            <a:tailEnd/>
          </a:ln>
        </p:spPr>
      </p:pic>
      <p:pic>
        <p:nvPicPr>
          <p:cNvPr id="8" name="Picture 2" descr="C:\Documents and Settings\Ana María\Escritorio\3312829655_25acb85108_b1.jpg"/>
          <p:cNvPicPr>
            <a:picLocks noChangeAspect="1" noChangeArrowheads="1"/>
          </p:cNvPicPr>
          <p:nvPr/>
        </p:nvPicPr>
        <p:blipFill>
          <a:blip r:embed="rId2" cstate="print"/>
          <a:srcRect t="24800" b="50000"/>
          <a:stretch>
            <a:fillRect/>
          </a:stretch>
        </p:blipFill>
        <p:spPr bwMode="auto">
          <a:xfrm>
            <a:off x="0" y="1417638"/>
            <a:ext cx="9144000" cy="1439862"/>
          </a:xfrm>
          <a:prstGeom prst="rect">
            <a:avLst/>
          </a:prstGeom>
          <a:noFill/>
          <a:ln w="9525">
            <a:noFill/>
            <a:miter lim="800000"/>
            <a:headEnd/>
            <a:tailEnd/>
          </a:ln>
        </p:spPr>
      </p:pic>
      <p:pic>
        <p:nvPicPr>
          <p:cNvPr id="9" name="Picture 2" descr="C:\Documents and Settings\Ana María\Escritorio\3312829655_25acb85108_b1.jpg"/>
          <p:cNvPicPr>
            <a:picLocks noChangeAspect="1" noChangeArrowheads="1"/>
          </p:cNvPicPr>
          <p:nvPr/>
        </p:nvPicPr>
        <p:blipFill>
          <a:blip r:embed="rId2" cstate="print"/>
          <a:srcRect b="75200"/>
          <a:stretch>
            <a:fillRect/>
          </a:stretch>
        </p:blipFill>
        <p:spPr bwMode="auto">
          <a:xfrm>
            <a:off x="0" y="0"/>
            <a:ext cx="9144000" cy="1417638"/>
          </a:xfrm>
          <a:prstGeom prst="rect">
            <a:avLst/>
          </a:prstGeom>
          <a:noFill/>
          <a:ln w="9525">
            <a:noFill/>
            <a:miter lim="800000"/>
            <a:headEnd/>
            <a:tailEnd/>
          </a:ln>
        </p:spPr>
      </p:pic>
      <p:sp>
        <p:nvSpPr>
          <p:cNvPr id="10" name="9 CuadroTexto"/>
          <p:cNvSpPr txBox="1"/>
          <p:nvPr/>
        </p:nvSpPr>
        <p:spPr>
          <a:xfrm>
            <a:off x="684213" y="4586288"/>
            <a:ext cx="8208962"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La localidad de Arenas de San Pedro se ubica en el sur de la provincia de Ávila, a 86 km de la capital provincial, en la comunidad autónoma de Castilla y León.</a:t>
            </a:r>
          </a:p>
        </p:txBody>
      </p:sp>
      <p:sp>
        <p:nvSpPr>
          <p:cNvPr id="11" name="10 CuadroTexto"/>
          <p:cNvSpPr txBox="1"/>
          <p:nvPr/>
        </p:nvSpPr>
        <p:spPr>
          <a:xfrm>
            <a:off x="1763713" y="193675"/>
            <a:ext cx="5929312" cy="646113"/>
          </a:xfrm>
          <a:prstGeom prst="rect">
            <a:avLst/>
          </a:prstGeom>
          <a:noFill/>
        </p:spPr>
        <p:txBody>
          <a:bodyPr wrap="none">
            <a:spAutoFit/>
          </a:bodyPr>
          <a:lstStyle/>
          <a:p>
            <a:pPr>
              <a:defRPr/>
            </a:pPr>
            <a:r>
              <a:rPr lang="es-ES" sz="2800" b="1" dirty="0">
                <a:solidFill>
                  <a:srgbClr val="C00000"/>
                </a:solidFill>
                <a:effectLst>
                  <a:outerShdw blurRad="38100" dist="38100" dir="2700000" algn="tl">
                    <a:srgbClr val="000000">
                      <a:alpha val="43137"/>
                    </a:srgbClr>
                  </a:outerShdw>
                </a:effectLst>
                <a:latin typeface="CabinSketch" pitchFamily="34" charset="0"/>
              </a:rPr>
              <a:t>Santuario de San Pedro de Alcántar</a:t>
            </a:r>
            <a:r>
              <a:rPr lang="es-ES" sz="3600" b="1" dirty="0">
                <a:solidFill>
                  <a:srgbClr val="C00000"/>
                </a:solidFill>
                <a:effectLst>
                  <a:outerShdw blurRad="38100" dist="38100" dir="2700000" algn="tl">
                    <a:srgbClr val="000000">
                      <a:alpha val="43137"/>
                    </a:srgbClr>
                  </a:outerShdw>
                </a:effectLst>
                <a:latin typeface="CabinSketch" pitchFamily="34" charset="0"/>
              </a:rPr>
              <a:t>a</a:t>
            </a:r>
          </a:p>
        </p:txBody>
      </p:sp>
    </p:spTree>
  </p:cSld>
  <p:clrMapOvr>
    <a:masterClrMapping/>
  </p:clrMapOvr>
  <mc:AlternateContent xmlns:mc="http://schemas.openxmlformats.org/markup-compatibility/2006">
    <mc:Choice xmlns:p14="http://schemas.microsoft.com/office/powerpoint/2010/main" Requires="p14">
      <p:transition spd="slow" p14:dur="2250" advTm="23000">
        <p14:prism isContent="1"/>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ntr" presetSubtype="1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3000" fill="hold"/>
                                        <p:tgtEl>
                                          <p:spTgt spid="9"/>
                                        </p:tgtEl>
                                        <p:attrNameLst>
                                          <p:attrName>ppt_w</p:attrName>
                                        </p:attrNameLst>
                                      </p:cBhvr>
                                      <p:tavLst>
                                        <p:tav tm="0" fmla="#ppt_w*sin(2.5*pi*$)">
                                          <p:val>
                                            <p:fltVal val="0"/>
                                          </p:val>
                                        </p:tav>
                                        <p:tav tm="100000">
                                          <p:val>
                                            <p:fltVal val="1"/>
                                          </p:val>
                                        </p:tav>
                                      </p:tavLst>
                                    </p:anim>
                                    <p:anim calcmode="lin" valueType="num">
                                      <p:cBhvr>
                                        <p:cTn id="8" dur="3000" fill="hold"/>
                                        <p:tgtEl>
                                          <p:spTgt spid="9"/>
                                        </p:tgtEl>
                                        <p:attrNameLst>
                                          <p:attrName>ppt_h</p:attrName>
                                        </p:attrNameLst>
                                      </p:cBhvr>
                                      <p:tavLst>
                                        <p:tav tm="0">
                                          <p:val>
                                            <p:strVal val="#ppt_h"/>
                                          </p:val>
                                        </p:tav>
                                        <p:tav tm="100000">
                                          <p:val>
                                            <p:strVal val="#ppt_h"/>
                                          </p:val>
                                        </p:tav>
                                      </p:tavLst>
                                    </p:anim>
                                  </p:childTnLst>
                                </p:cTn>
                              </p:par>
                              <p:par>
                                <p:cTn id="9" presetID="19" presetClass="entr" presetSubtype="5"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3000" fill="hold"/>
                                        <p:tgtEl>
                                          <p:spTgt spid="8"/>
                                        </p:tgtEl>
                                        <p:attrNameLst>
                                          <p:attrName>ppt_w</p:attrName>
                                        </p:attrNameLst>
                                      </p:cBhvr>
                                      <p:tavLst>
                                        <p:tav tm="0">
                                          <p:val>
                                            <p:strVal val="#ppt_w"/>
                                          </p:val>
                                        </p:tav>
                                        <p:tav tm="100000">
                                          <p:val>
                                            <p:strVal val="#ppt_w"/>
                                          </p:val>
                                        </p:tav>
                                      </p:tavLst>
                                    </p:anim>
                                    <p:anim calcmode="lin" valueType="num">
                                      <p:cBhvr>
                                        <p:cTn id="12" dur="3000" fill="hold"/>
                                        <p:tgtEl>
                                          <p:spTgt spid="8"/>
                                        </p:tgtEl>
                                        <p:attrNameLst>
                                          <p:attrName>ppt_h</p:attrName>
                                        </p:attrNameLst>
                                      </p:cBhvr>
                                      <p:tavLst>
                                        <p:tav tm="0" fmla="#ppt_h*sin(2.5*pi*$)">
                                          <p:val>
                                            <p:fltVal val="0"/>
                                          </p:val>
                                        </p:tav>
                                        <p:tav tm="100000">
                                          <p:val>
                                            <p:fltVal val="1"/>
                                          </p:val>
                                        </p:tav>
                                      </p:tavLst>
                                    </p:anim>
                                  </p:childTnLst>
                                </p:cTn>
                              </p:par>
                              <p:par>
                                <p:cTn id="13" presetID="19" presetClass="entr" presetSubtype="5"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p:val>
                                            <p:strVal val="#ppt_w"/>
                                          </p:val>
                                        </p:tav>
                                        <p:tav tm="100000">
                                          <p:val>
                                            <p:strVal val="#ppt_w"/>
                                          </p:val>
                                        </p:tav>
                                      </p:tavLst>
                                    </p:anim>
                                    <p:anim calcmode="lin" valueType="num">
                                      <p:cBhvr>
                                        <p:cTn id="16" dur="3000" fill="hold"/>
                                        <p:tgtEl>
                                          <p:spTgt spid="7"/>
                                        </p:tgtEl>
                                        <p:attrNameLst>
                                          <p:attrName>ppt_h</p:attrName>
                                        </p:attrNameLst>
                                      </p:cBhvr>
                                      <p:tavLst>
                                        <p:tav tm="0" fmla="#ppt_h*sin(2.5*pi*$)">
                                          <p:val>
                                            <p:fltVal val="0"/>
                                          </p:val>
                                        </p:tav>
                                        <p:tav tm="100000">
                                          <p:val>
                                            <p:fltVal val="1"/>
                                          </p:val>
                                        </p:tav>
                                      </p:tavLst>
                                    </p:anim>
                                  </p:childTnLst>
                                </p:cTn>
                              </p:par>
                              <p:par>
                                <p:cTn id="17" presetID="8" presetClass="entr" presetSubtype="32"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diamond(out)">
                                      <p:cBhvr>
                                        <p:cTn id="19" dur="3000"/>
                                        <p:tgtEl>
                                          <p:spTgt spid="9"/>
                                        </p:tgtEl>
                                      </p:cBhvr>
                                    </p:animEffect>
                                  </p:childTnLst>
                                </p:cTn>
                              </p:par>
                              <p:par>
                                <p:cTn id="20" presetID="8"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diamond(in)">
                                      <p:cBhvr>
                                        <p:cTn id="22" dur="3000"/>
                                        <p:tgtEl>
                                          <p:spTgt spid="8"/>
                                        </p:tgtEl>
                                      </p:cBhvr>
                                    </p:animEffect>
                                  </p:childTnLst>
                                </p:cTn>
                              </p:par>
                              <p:par>
                                <p:cTn id="23" presetID="8" presetClass="entr" presetSubtype="1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diamond(in)">
                                      <p:cBhvr>
                                        <p:cTn id="25" dur="3000"/>
                                        <p:tgtEl>
                                          <p:spTgt spid="7"/>
                                        </p:tgtEl>
                                      </p:cBhvr>
                                    </p:animEffect>
                                  </p:childTnLst>
                                </p:cTn>
                              </p:par>
                              <p:par>
                                <p:cTn id="26" presetID="8" presetClass="entr" presetSubtype="32"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diamond(out)">
                                      <p:cBhvr>
                                        <p:cTn id="28" dur="3000"/>
                                        <p:tgtEl>
                                          <p:spTgt spid="6"/>
                                        </p:tgtEl>
                                      </p:cBhvr>
                                    </p:animEffect>
                                  </p:childTnLst>
                                </p:cTn>
                              </p:par>
                              <p:par>
                                <p:cTn id="29" presetID="19" presetClass="entr" presetSubtype="1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ppt_w</p:attrName>
                                        </p:attrNameLst>
                                      </p:cBhvr>
                                      <p:tavLst>
                                        <p:tav tm="0" fmla="#ppt_w*sin(2.5*pi*$)">
                                          <p:val>
                                            <p:fltVal val="0"/>
                                          </p:val>
                                        </p:tav>
                                        <p:tav tm="100000">
                                          <p:val>
                                            <p:fltVal val="1"/>
                                          </p:val>
                                        </p:tav>
                                      </p:tavLst>
                                    </p:anim>
                                    <p:anim calcmode="lin" valueType="num">
                                      <p:cBhvr>
                                        <p:cTn id="32" dur="3000" fill="hold"/>
                                        <p:tgtEl>
                                          <p:spTgt spid="6"/>
                                        </p:tgtEl>
                                        <p:attrNameLst>
                                          <p:attrName>ppt_h</p:attrName>
                                        </p:attrNameLst>
                                      </p:cBhvr>
                                      <p:tavLst>
                                        <p:tav tm="0">
                                          <p:val>
                                            <p:strVal val="#ppt_h"/>
                                          </p:val>
                                        </p:tav>
                                        <p:tav tm="100000">
                                          <p:val>
                                            <p:strVal val="#ppt_h"/>
                                          </p:val>
                                        </p:tav>
                                      </p:tavLst>
                                    </p:anim>
                                  </p:childTnLst>
                                </p:cTn>
                              </p:par>
                            </p:childTnLst>
                          </p:cTn>
                        </p:par>
                        <p:par>
                          <p:cTn id="33" fill="hold" nodeType="afterGroup">
                            <p:stCondLst>
                              <p:cond delay="3000"/>
                            </p:stCondLst>
                            <p:childTnLst>
                              <p:par>
                                <p:cTn id="34" presetID="23" presetClass="entr" presetSubtype="16"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p:cTn id="36" dur="2000" fill="hold"/>
                                        <p:tgtEl>
                                          <p:spTgt spid="11"/>
                                        </p:tgtEl>
                                        <p:attrNameLst>
                                          <p:attrName>ppt_w</p:attrName>
                                        </p:attrNameLst>
                                      </p:cBhvr>
                                      <p:tavLst>
                                        <p:tav tm="0">
                                          <p:val>
                                            <p:fltVal val="0"/>
                                          </p:val>
                                        </p:tav>
                                        <p:tav tm="100000">
                                          <p:val>
                                            <p:strVal val="#ppt_w"/>
                                          </p:val>
                                        </p:tav>
                                      </p:tavLst>
                                    </p:anim>
                                    <p:anim calcmode="lin" valueType="num">
                                      <p:cBhvr>
                                        <p:cTn id="37" dur="2000" fill="hold"/>
                                        <p:tgtEl>
                                          <p:spTgt spid="11"/>
                                        </p:tgtEl>
                                        <p:attrNameLst>
                                          <p:attrName>ppt_h</p:attrName>
                                        </p:attrNameLst>
                                      </p:cBhvr>
                                      <p:tavLst>
                                        <p:tav tm="0">
                                          <p:val>
                                            <p:fltVal val="0"/>
                                          </p:val>
                                        </p:tav>
                                        <p:tav tm="100000">
                                          <p:val>
                                            <p:strVal val="#ppt_h"/>
                                          </p:val>
                                        </p:tav>
                                      </p:tavLst>
                                    </p:anim>
                                  </p:childTnLst>
                                </p:cTn>
                              </p:par>
                            </p:childTnLst>
                          </p:cTn>
                        </p:par>
                        <p:par>
                          <p:cTn id="38" fill="hold">
                            <p:stCondLst>
                              <p:cond delay="5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10"/>
                                        </p:tgtEl>
                                        <p:attrNameLst>
                                          <p:attrName>style.visibility</p:attrName>
                                        </p:attrNameLst>
                                      </p:cBhvr>
                                      <p:to>
                                        <p:strVal val="visible"/>
                                      </p:to>
                                    </p:set>
                                    <p:animEffect transition="in" filter="fade">
                                      <p:cBhvr>
                                        <p:cTn id="41" dur="1000"/>
                                        <p:tgtEl>
                                          <p:spTgt spid="10"/>
                                        </p:tgtEl>
                                      </p:cBhvr>
                                    </p:animEffect>
                                    <p:anim calcmode="lin" valueType="num">
                                      <p:cBhvr>
                                        <p:cTn id="42" dur="1000" fill="hold"/>
                                        <p:tgtEl>
                                          <p:spTgt spid="10"/>
                                        </p:tgtEl>
                                        <p:attrNameLst>
                                          <p:attrName>ppt_x</p:attrName>
                                        </p:attrNameLst>
                                      </p:cBhvr>
                                      <p:tavLst>
                                        <p:tav tm="0">
                                          <p:val>
                                            <p:strVal val="#ppt_x-.1"/>
                                          </p:val>
                                        </p:tav>
                                        <p:tav tm="100000">
                                          <p:val>
                                            <p:strVal val="#ppt_x"/>
                                          </p:val>
                                        </p:tav>
                                      </p:tavLst>
                                    </p:anim>
                                    <p:anim calcmode="lin" valueType="num">
                                      <p:cBhvr>
                                        <p:cTn id="43"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djxdm1CJP1qjm81go1_1280.jpg"/>
          <p:cNvPicPr>
            <a:picLocks noChangeAspect="1"/>
          </p:cNvPicPr>
          <p:nvPr/>
        </p:nvPicPr>
        <p:blipFill>
          <a:blip r:embed="rId2" cstate="print"/>
          <a:srcRect/>
          <a:stretch>
            <a:fillRect/>
          </a:stretch>
        </p:blipFill>
        <p:spPr bwMode="auto">
          <a:xfrm>
            <a:off x="0" y="0"/>
            <a:ext cx="9144000" cy="60261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0" name="9 Imagen" descr="tumblr_mdjxdm1CJP1qjm81go1_1280.jpg"/>
          <p:cNvPicPr>
            <a:picLocks noChangeAspect="1"/>
          </p:cNvPicPr>
          <p:nvPr/>
        </p:nvPicPr>
        <p:blipFill>
          <a:blip r:embed="rId2" cstate="print"/>
          <a:srcRect/>
          <a:stretch>
            <a:fillRect/>
          </a:stretch>
        </p:blipFill>
        <p:spPr bwMode="auto">
          <a:xfrm>
            <a:off x="0" y="0"/>
            <a:ext cx="9144000" cy="60261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1116013" y="4873625"/>
            <a:ext cx="72009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municipio limita al sur con la provincia de Toledo (Castilla-La Mancha) y está a 47 km de Talavera de la Reina.</a:t>
            </a:r>
          </a:p>
        </p:txBody>
      </p:sp>
    </p:spTree>
  </p:cSld>
  <p:clrMapOvr>
    <a:masterClrMapping/>
  </p:clrMapOvr>
  <mc:AlternateContent xmlns:mc="http://schemas.openxmlformats.org/markup-compatibility/2006">
    <mc:Choice xmlns:p14="http://schemas.microsoft.com/office/powerpoint/2010/main" Requires="p14">
      <p:transition spd="slow" p14:dur="2000" advTm="18000">
        <p14:prism dir="r" isContent="1"/>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3000" fill="hold"/>
                                        <p:tgtEl>
                                          <p:spTgt spid="10"/>
                                        </p:tgtEl>
                                        <p:attrNameLst>
                                          <p:attrName>ppt_w</p:attrName>
                                        </p:attrNameLst>
                                      </p:cBhvr>
                                      <p:tavLst>
                                        <p:tav tm="0">
                                          <p:val>
                                            <p:strVal val="4/3*#ppt_w"/>
                                          </p:val>
                                        </p:tav>
                                        <p:tav tm="100000">
                                          <p:val>
                                            <p:strVal val="#ppt_w"/>
                                          </p:val>
                                        </p:tav>
                                      </p:tavLst>
                                    </p:anim>
                                    <p:anim calcmode="lin" valueType="num">
                                      <p:cBhvr>
                                        <p:cTn id="15" dur="3000" fill="hold"/>
                                        <p:tgtEl>
                                          <p:spTgt spid="10"/>
                                        </p:tgtEl>
                                        <p:attrNameLst>
                                          <p:attrName>ppt_h</p:attrName>
                                        </p:attrNameLst>
                                      </p:cBhvr>
                                      <p:tavLst>
                                        <p:tav tm="0">
                                          <p:val>
                                            <p:strVal val="4/3*#ppt_h"/>
                                          </p:val>
                                        </p:tav>
                                        <p:tav tm="100000">
                                          <p:val>
                                            <p:strVal val="#ppt_h"/>
                                          </p:val>
                                        </p:tav>
                                      </p:tavLst>
                                    </p:anim>
                                  </p:childTnLst>
                                </p:cTn>
                              </p:par>
                              <p:par>
                                <p:cTn id="16" presetID="16" presetClass="entr" presetSubtype="21"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3000"/>
                                        <p:tgtEl>
                                          <p:spTgt spid="10"/>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1"/>
                                          </p:val>
                                        </p:tav>
                                        <p:tav tm="100000">
                                          <p:val>
                                            <p:strVal val="#ppt_x"/>
                                          </p:val>
                                        </p:tav>
                                      </p:tavLst>
                                    </p:anim>
                                    <p:anim calcmode="lin" valueType="num">
                                      <p:cBhvr>
                                        <p:cTn id="2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ctrTitle"/>
          </p:nvPr>
        </p:nvSpPr>
        <p:spPr>
          <a:xfrm>
            <a:off x="685800" y="1774825"/>
            <a:ext cx="7772400" cy="122555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eaLnBrk="1" hangingPunct="1"/>
            <a:endParaRPr lang="es-ES" altLang="es-ES" smtClean="0"/>
          </a:p>
        </p:txBody>
      </p:sp>
      <p:sp>
        <p:nvSpPr>
          <p:cNvPr id="25603" name="Rectangle 3"/>
          <p:cNvSpPr>
            <a:spLocks noGrp="1" noChangeArrowheads="1"/>
          </p:cNvSpPr>
          <p:nvPr>
            <p:ph type="subTitle" idx="1"/>
          </p:nvPr>
        </p:nvSpPr>
        <p: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eaLnBrk="1" hangingPunct="1"/>
            <a:endParaRPr lang="es-ES" altLang="es-ES" smtClean="0">
              <a:solidFill>
                <a:srgbClr val="FFFFFF"/>
              </a:solidFill>
            </a:endParaRPr>
          </a:p>
        </p:txBody>
      </p:sp>
      <p:pic>
        <p:nvPicPr>
          <p:cNvPr id="17412" name="Picture 5" descr="austea"/>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4583" name="AutoShape 7"/>
          <p:cNvSpPr>
            <a:spLocks noChangeArrowheads="1"/>
          </p:cNvSpPr>
          <p:nvPr/>
        </p:nvSpPr>
        <p:spPr bwMode="auto">
          <a:xfrm rot="5400000">
            <a:off x="1631156" y="-1797844"/>
            <a:ext cx="5881688" cy="9144000"/>
          </a:xfrm>
          <a:prstGeom prst="flowChartMerge">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4584" name="AutoShape 8"/>
          <p:cNvSpPr>
            <a:spLocks noChangeArrowheads="1"/>
          </p:cNvSpPr>
          <p:nvPr/>
        </p:nvSpPr>
        <p:spPr bwMode="auto">
          <a:xfrm flipV="1">
            <a:off x="0" y="-166688"/>
            <a:ext cx="9144000" cy="3168651"/>
          </a:xfrm>
          <a:prstGeom prst="rtTriangle">
            <a:avLst/>
          </a:prstGeom>
          <a:solidFill>
            <a:schemeClr val="bg1"/>
          </a:solidFill>
          <a:ln w="9525">
            <a:noFill/>
            <a:miter lim="800000"/>
            <a:headEnd/>
            <a:tailEnd/>
          </a:ln>
          <a:effectLst>
            <a:outerShdw blurRad="44450" dist="27940" dir="5400000" algn="ctr">
              <a:srgbClr val="000000">
                <a:alpha val="32000"/>
              </a:srgbClr>
            </a:outerShdw>
          </a:effec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4585" name="AutoShape 9"/>
          <p:cNvSpPr>
            <a:spLocks noChangeArrowheads="1"/>
          </p:cNvSpPr>
          <p:nvPr/>
        </p:nvSpPr>
        <p:spPr bwMode="auto">
          <a:xfrm>
            <a:off x="0" y="2713038"/>
            <a:ext cx="9144000" cy="3001962"/>
          </a:xfrm>
          <a:prstGeom prst="rtTriangle">
            <a:avLst/>
          </a:prstGeom>
          <a:solidFill>
            <a:schemeClr val="bg1"/>
          </a:solidFill>
          <a:ln w="9525">
            <a:noFill/>
            <a:miter lim="800000"/>
            <a:headEnd/>
            <a:tailEnd/>
          </a:ln>
          <a:effectLst>
            <a:outerShdw blurRad="44450" dist="27940" dir="5400000" algn="ctr">
              <a:srgbClr val="000000">
                <a:alpha val="32000"/>
              </a:srgbClr>
            </a:outerShdw>
          </a:effectLst>
        </p:spPr>
        <p:txBody>
          <a:bodyPr wrap="none" lIns="82945" tIns="41473" rIns="82945" bIns="41473" anchor="ctr"/>
          <a:lstStyle/>
          <a:p>
            <a:pPr algn="ct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4586" name="AutoShape 10"/>
          <p:cNvSpPr>
            <a:spLocks noChangeArrowheads="1"/>
          </p:cNvSpPr>
          <p:nvPr/>
        </p:nvSpPr>
        <p:spPr bwMode="auto">
          <a:xfrm rot="5400000">
            <a:off x="1937544" y="-1491456"/>
            <a:ext cx="5953125" cy="8459787"/>
          </a:xfrm>
          <a:prstGeom prst="flowChartMerge">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4587" name="AutoShape 11"/>
          <p:cNvSpPr>
            <a:spLocks noChangeArrowheads="1"/>
          </p:cNvSpPr>
          <p:nvPr/>
        </p:nvSpPr>
        <p:spPr bwMode="auto">
          <a:xfrm rot="5400000">
            <a:off x="1720850" y="-1708150"/>
            <a:ext cx="5881688" cy="8964612"/>
          </a:xfrm>
          <a:prstGeom prst="flowChartMerge">
            <a:avLst/>
          </a:prstGeom>
          <a:solidFill>
            <a:schemeClr val="bg1"/>
          </a:solidFill>
          <a:ln w="9525">
            <a:noFill/>
            <a:miter lim="800000"/>
            <a:headEnd/>
            <a:tailEnd/>
          </a:ln>
          <a:effectLst>
            <a:outerShdw blurRad="44450" dist="27940" dir="5400000" algn="ctr">
              <a:srgbClr val="000000">
                <a:alpha val="32000"/>
              </a:srgbClr>
            </a:outerShdw>
          </a:effec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4590" name="AutoShape 14"/>
          <p:cNvSpPr>
            <a:spLocks noChangeArrowheads="1"/>
          </p:cNvSpPr>
          <p:nvPr/>
        </p:nvSpPr>
        <p:spPr bwMode="auto">
          <a:xfrm rot="5400000">
            <a:off x="1541463" y="-1887536"/>
            <a:ext cx="5953125" cy="9251952"/>
          </a:xfrm>
          <a:prstGeom prst="flowChartMerge">
            <a:avLst/>
          </a:prstGeom>
          <a:solidFill>
            <a:schemeClr val="bg1"/>
          </a:solidFill>
          <a:ln w="9525">
            <a:noFill/>
            <a:miter lim="800000"/>
            <a:headEnd/>
            <a:tailEnd/>
          </a:ln>
          <a:effectLst>
            <a:outerShdw blurRad="44450" dist="27940" dir="5400000" algn="ctr">
              <a:srgbClr val="000000">
                <a:alpha val="32000"/>
              </a:srgbClr>
            </a:outerShdw>
          </a:effec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6" name="15 CuadroTexto"/>
          <p:cNvSpPr txBox="1"/>
          <p:nvPr/>
        </p:nvSpPr>
        <p:spPr>
          <a:xfrm>
            <a:off x="1258888" y="4586288"/>
            <a:ext cx="7272337"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Sistema Central al que pertenece la sierra de Gredos, que se conformó tal como es ahora en el plegamiento alpino, está formado por rocas plutónicas.</a:t>
            </a:r>
          </a:p>
        </p:txBody>
      </p:sp>
    </p:spTree>
  </p:cSld>
  <p:clrMapOvr>
    <a:masterClrMapping/>
  </p:clrMapOvr>
  <mc:AlternateContent xmlns:mc="http://schemas.openxmlformats.org/markup-compatibility/2006">
    <mc:Choice xmlns:p14="http://schemas.microsoft.com/office/powerpoint/2010/main" Requires="p14">
      <p:transition spd="slow" p14:dur="2000" advTm="21000">
        <p14:ripple/>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grpId="0" nodeType="withEffect">
                                  <p:stCondLst>
                                    <p:cond delay="0"/>
                                  </p:stCondLst>
                                  <p:childTnLst>
                                    <p:anim calcmode="lin" valueType="num">
                                      <p:cBhvr>
                                        <p:cTn id="6" dur="3000"/>
                                        <p:tgtEl>
                                          <p:spTgt spid="24590"/>
                                        </p:tgtEl>
                                        <p:attrNameLst>
                                          <p:attrName>ppt_x</p:attrName>
                                        </p:attrNameLst>
                                      </p:cBhvr>
                                      <p:tavLst>
                                        <p:tav tm="0">
                                          <p:val>
                                            <p:strVal val="ppt_x"/>
                                          </p:val>
                                        </p:tav>
                                        <p:tav tm="100000">
                                          <p:val>
                                            <p:strVal val="ppt_x"/>
                                          </p:val>
                                        </p:tav>
                                      </p:tavLst>
                                    </p:anim>
                                    <p:anim calcmode="lin" valueType="num">
                                      <p:cBhvr>
                                        <p:cTn id="7" dur="3000"/>
                                        <p:tgtEl>
                                          <p:spTgt spid="24590"/>
                                        </p:tgtEl>
                                        <p:attrNameLst>
                                          <p:attrName>ppt_y</p:attrName>
                                        </p:attrNameLst>
                                      </p:cBhvr>
                                      <p:tavLst>
                                        <p:tav tm="0">
                                          <p:val>
                                            <p:strVal val="ppt_y"/>
                                          </p:val>
                                        </p:tav>
                                        <p:tav tm="100000">
                                          <p:val>
                                            <p:strVal val="ppt_y-ppt_h/2"/>
                                          </p:val>
                                        </p:tav>
                                      </p:tavLst>
                                    </p:anim>
                                    <p:anim calcmode="lin" valueType="num">
                                      <p:cBhvr>
                                        <p:cTn id="8" dur="3000"/>
                                        <p:tgtEl>
                                          <p:spTgt spid="24590"/>
                                        </p:tgtEl>
                                        <p:attrNameLst>
                                          <p:attrName>ppt_w</p:attrName>
                                        </p:attrNameLst>
                                      </p:cBhvr>
                                      <p:tavLst>
                                        <p:tav tm="0">
                                          <p:val>
                                            <p:strVal val="ppt_w"/>
                                          </p:val>
                                        </p:tav>
                                        <p:tav tm="100000">
                                          <p:val>
                                            <p:strVal val="ppt_w"/>
                                          </p:val>
                                        </p:tav>
                                      </p:tavLst>
                                    </p:anim>
                                    <p:anim calcmode="lin" valueType="num">
                                      <p:cBhvr>
                                        <p:cTn id="9" dur="3000"/>
                                        <p:tgtEl>
                                          <p:spTgt spid="24590"/>
                                        </p:tgtEl>
                                        <p:attrNameLst>
                                          <p:attrName>ppt_h</p:attrName>
                                        </p:attrNameLst>
                                      </p:cBhvr>
                                      <p:tavLst>
                                        <p:tav tm="0">
                                          <p:val>
                                            <p:strVal val="ppt_h"/>
                                          </p:val>
                                        </p:tav>
                                        <p:tav tm="100000">
                                          <p:val>
                                            <p:fltVal val="0"/>
                                          </p:val>
                                        </p:tav>
                                      </p:tavLst>
                                    </p:anim>
                                    <p:set>
                                      <p:cBhvr>
                                        <p:cTn id="10" dur="1" fill="hold">
                                          <p:stCondLst>
                                            <p:cond delay="2999"/>
                                          </p:stCondLst>
                                        </p:cTn>
                                        <p:tgtEl>
                                          <p:spTgt spid="24590"/>
                                        </p:tgtEl>
                                        <p:attrNameLst>
                                          <p:attrName>style.visibility</p:attrName>
                                        </p:attrNameLst>
                                      </p:cBhvr>
                                      <p:to>
                                        <p:strVal val="hidden"/>
                                      </p:to>
                                    </p:set>
                                  </p:childTnLst>
                                </p:cTn>
                              </p:par>
                              <p:par>
                                <p:cTn id="11" presetID="17" presetClass="exit" presetSubtype="4" fill="hold" grpId="0" nodeType="withEffect">
                                  <p:stCondLst>
                                    <p:cond delay="0"/>
                                  </p:stCondLst>
                                  <p:childTnLst>
                                    <p:anim calcmode="lin" valueType="num">
                                      <p:cBhvr>
                                        <p:cTn id="12" dur="3000"/>
                                        <p:tgtEl>
                                          <p:spTgt spid="24587"/>
                                        </p:tgtEl>
                                        <p:attrNameLst>
                                          <p:attrName>ppt_x</p:attrName>
                                        </p:attrNameLst>
                                      </p:cBhvr>
                                      <p:tavLst>
                                        <p:tav tm="0">
                                          <p:val>
                                            <p:strVal val="ppt_x"/>
                                          </p:val>
                                        </p:tav>
                                        <p:tav tm="100000">
                                          <p:val>
                                            <p:strVal val="ppt_x"/>
                                          </p:val>
                                        </p:tav>
                                      </p:tavLst>
                                    </p:anim>
                                    <p:anim calcmode="lin" valueType="num">
                                      <p:cBhvr>
                                        <p:cTn id="13" dur="3000"/>
                                        <p:tgtEl>
                                          <p:spTgt spid="24587"/>
                                        </p:tgtEl>
                                        <p:attrNameLst>
                                          <p:attrName>ppt_y</p:attrName>
                                        </p:attrNameLst>
                                      </p:cBhvr>
                                      <p:tavLst>
                                        <p:tav tm="0">
                                          <p:val>
                                            <p:strVal val="ppt_y"/>
                                          </p:val>
                                        </p:tav>
                                        <p:tav tm="100000">
                                          <p:val>
                                            <p:strVal val="ppt_y+ppt_h/2"/>
                                          </p:val>
                                        </p:tav>
                                      </p:tavLst>
                                    </p:anim>
                                    <p:anim calcmode="lin" valueType="num">
                                      <p:cBhvr>
                                        <p:cTn id="14" dur="3000"/>
                                        <p:tgtEl>
                                          <p:spTgt spid="24587"/>
                                        </p:tgtEl>
                                        <p:attrNameLst>
                                          <p:attrName>ppt_w</p:attrName>
                                        </p:attrNameLst>
                                      </p:cBhvr>
                                      <p:tavLst>
                                        <p:tav tm="0">
                                          <p:val>
                                            <p:strVal val="ppt_w"/>
                                          </p:val>
                                        </p:tav>
                                        <p:tav tm="100000">
                                          <p:val>
                                            <p:strVal val="ppt_w"/>
                                          </p:val>
                                        </p:tav>
                                      </p:tavLst>
                                    </p:anim>
                                    <p:anim calcmode="lin" valueType="num">
                                      <p:cBhvr>
                                        <p:cTn id="15" dur="3000"/>
                                        <p:tgtEl>
                                          <p:spTgt spid="24587"/>
                                        </p:tgtEl>
                                        <p:attrNameLst>
                                          <p:attrName>ppt_h</p:attrName>
                                        </p:attrNameLst>
                                      </p:cBhvr>
                                      <p:tavLst>
                                        <p:tav tm="0">
                                          <p:val>
                                            <p:strVal val="ppt_h"/>
                                          </p:val>
                                        </p:tav>
                                        <p:tav tm="100000">
                                          <p:val>
                                            <p:fltVal val="0"/>
                                          </p:val>
                                        </p:tav>
                                      </p:tavLst>
                                    </p:anim>
                                    <p:set>
                                      <p:cBhvr>
                                        <p:cTn id="16" dur="1" fill="hold">
                                          <p:stCondLst>
                                            <p:cond delay="2999"/>
                                          </p:stCondLst>
                                        </p:cTn>
                                        <p:tgtEl>
                                          <p:spTgt spid="24587"/>
                                        </p:tgtEl>
                                        <p:attrNameLst>
                                          <p:attrName>style.visibility</p:attrName>
                                        </p:attrNameLst>
                                      </p:cBhvr>
                                      <p:to>
                                        <p:strVal val="hidden"/>
                                      </p:to>
                                    </p:set>
                                  </p:childTnLst>
                                </p:cTn>
                              </p:par>
                              <p:par>
                                <p:cTn id="17" presetID="17" presetClass="exit" presetSubtype="1" fill="hold" grpId="0" nodeType="withEffect">
                                  <p:stCondLst>
                                    <p:cond delay="0"/>
                                  </p:stCondLst>
                                  <p:childTnLst>
                                    <p:anim calcmode="lin" valueType="num">
                                      <p:cBhvr>
                                        <p:cTn id="18" dur="3000"/>
                                        <p:tgtEl>
                                          <p:spTgt spid="24586"/>
                                        </p:tgtEl>
                                        <p:attrNameLst>
                                          <p:attrName>ppt_x</p:attrName>
                                        </p:attrNameLst>
                                      </p:cBhvr>
                                      <p:tavLst>
                                        <p:tav tm="0">
                                          <p:val>
                                            <p:strVal val="ppt_x"/>
                                          </p:val>
                                        </p:tav>
                                        <p:tav tm="100000">
                                          <p:val>
                                            <p:strVal val="ppt_x"/>
                                          </p:val>
                                        </p:tav>
                                      </p:tavLst>
                                    </p:anim>
                                    <p:anim calcmode="lin" valueType="num">
                                      <p:cBhvr>
                                        <p:cTn id="19" dur="3000"/>
                                        <p:tgtEl>
                                          <p:spTgt spid="24586"/>
                                        </p:tgtEl>
                                        <p:attrNameLst>
                                          <p:attrName>ppt_y</p:attrName>
                                        </p:attrNameLst>
                                      </p:cBhvr>
                                      <p:tavLst>
                                        <p:tav tm="0">
                                          <p:val>
                                            <p:strVal val="ppt_y"/>
                                          </p:val>
                                        </p:tav>
                                        <p:tav tm="100000">
                                          <p:val>
                                            <p:strVal val="ppt_y-ppt_h/2"/>
                                          </p:val>
                                        </p:tav>
                                      </p:tavLst>
                                    </p:anim>
                                    <p:anim calcmode="lin" valueType="num">
                                      <p:cBhvr>
                                        <p:cTn id="20" dur="3000"/>
                                        <p:tgtEl>
                                          <p:spTgt spid="24586"/>
                                        </p:tgtEl>
                                        <p:attrNameLst>
                                          <p:attrName>ppt_w</p:attrName>
                                        </p:attrNameLst>
                                      </p:cBhvr>
                                      <p:tavLst>
                                        <p:tav tm="0">
                                          <p:val>
                                            <p:strVal val="ppt_w"/>
                                          </p:val>
                                        </p:tav>
                                        <p:tav tm="100000">
                                          <p:val>
                                            <p:strVal val="ppt_w"/>
                                          </p:val>
                                        </p:tav>
                                      </p:tavLst>
                                    </p:anim>
                                    <p:anim calcmode="lin" valueType="num">
                                      <p:cBhvr>
                                        <p:cTn id="21" dur="3000"/>
                                        <p:tgtEl>
                                          <p:spTgt spid="24586"/>
                                        </p:tgtEl>
                                        <p:attrNameLst>
                                          <p:attrName>ppt_h</p:attrName>
                                        </p:attrNameLst>
                                      </p:cBhvr>
                                      <p:tavLst>
                                        <p:tav tm="0">
                                          <p:val>
                                            <p:strVal val="ppt_h"/>
                                          </p:val>
                                        </p:tav>
                                        <p:tav tm="100000">
                                          <p:val>
                                            <p:fltVal val="0"/>
                                          </p:val>
                                        </p:tav>
                                      </p:tavLst>
                                    </p:anim>
                                    <p:set>
                                      <p:cBhvr>
                                        <p:cTn id="22" dur="1" fill="hold">
                                          <p:stCondLst>
                                            <p:cond delay="2999"/>
                                          </p:stCondLst>
                                        </p:cTn>
                                        <p:tgtEl>
                                          <p:spTgt spid="24586"/>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3000"/>
                                        <p:tgtEl>
                                          <p:spTgt spid="24583"/>
                                        </p:tgtEl>
                                        <p:attrNameLst>
                                          <p:attrName>ppt_x</p:attrName>
                                        </p:attrNameLst>
                                      </p:cBhvr>
                                      <p:tavLst>
                                        <p:tav tm="0">
                                          <p:val>
                                            <p:strVal val="ppt_x"/>
                                          </p:val>
                                        </p:tav>
                                        <p:tav tm="100000">
                                          <p:val>
                                            <p:strVal val="ppt_x"/>
                                          </p:val>
                                        </p:tav>
                                      </p:tavLst>
                                    </p:anim>
                                    <p:anim calcmode="lin" valueType="num">
                                      <p:cBhvr>
                                        <p:cTn id="25" dur="3000"/>
                                        <p:tgtEl>
                                          <p:spTgt spid="24583"/>
                                        </p:tgtEl>
                                        <p:attrNameLst>
                                          <p:attrName>ppt_y</p:attrName>
                                        </p:attrNameLst>
                                      </p:cBhvr>
                                      <p:tavLst>
                                        <p:tav tm="0">
                                          <p:val>
                                            <p:strVal val="ppt_y"/>
                                          </p:val>
                                        </p:tav>
                                        <p:tav tm="100000">
                                          <p:val>
                                            <p:strVal val="ppt_y+ppt_h/2"/>
                                          </p:val>
                                        </p:tav>
                                      </p:tavLst>
                                    </p:anim>
                                    <p:anim calcmode="lin" valueType="num">
                                      <p:cBhvr>
                                        <p:cTn id="26" dur="3000"/>
                                        <p:tgtEl>
                                          <p:spTgt spid="24583"/>
                                        </p:tgtEl>
                                        <p:attrNameLst>
                                          <p:attrName>ppt_w</p:attrName>
                                        </p:attrNameLst>
                                      </p:cBhvr>
                                      <p:tavLst>
                                        <p:tav tm="0">
                                          <p:val>
                                            <p:strVal val="ppt_w"/>
                                          </p:val>
                                        </p:tav>
                                        <p:tav tm="100000">
                                          <p:val>
                                            <p:strVal val="ppt_w"/>
                                          </p:val>
                                        </p:tav>
                                      </p:tavLst>
                                    </p:anim>
                                    <p:anim calcmode="lin" valueType="num">
                                      <p:cBhvr>
                                        <p:cTn id="27" dur="3000"/>
                                        <p:tgtEl>
                                          <p:spTgt spid="24583"/>
                                        </p:tgtEl>
                                        <p:attrNameLst>
                                          <p:attrName>ppt_h</p:attrName>
                                        </p:attrNameLst>
                                      </p:cBhvr>
                                      <p:tavLst>
                                        <p:tav tm="0">
                                          <p:val>
                                            <p:strVal val="ppt_h"/>
                                          </p:val>
                                        </p:tav>
                                        <p:tav tm="100000">
                                          <p:val>
                                            <p:fltVal val="0"/>
                                          </p:val>
                                        </p:tav>
                                      </p:tavLst>
                                    </p:anim>
                                    <p:set>
                                      <p:cBhvr>
                                        <p:cTn id="28" dur="1" fill="hold">
                                          <p:stCondLst>
                                            <p:cond delay="2999"/>
                                          </p:stCondLst>
                                        </p:cTn>
                                        <p:tgtEl>
                                          <p:spTgt spid="24583"/>
                                        </p:tgtEl>
                                        <p:attrNameLst>
                                          <p:attrName>style.visibility</p:attrName>
                                        </p:attrNameLst>
                                      </p:cBhvr>
                                      <p:to>
                                        <p:strVal val="hidden"/>
                                      </p:to>
                                    </p:set>
                                  </p:childTnLst>
                                </p:cTn>
                              </p:par>
                              <p:par>
                                <p:cTn id="29" presetID="17" presetClass="exit" presetSubtype="4" fill="hold" grpId="0" nodeType="withEffect">
                                  <p:stCondLst>
                                    <p:cond delay="0"/>
                                  </p:stCondLst>
                                  <p:childTnLst>
                                    <p:anim calcmode="lin" valueType="num">
                                      <p:cBhvr>
                                        <p:cTn id="30" dur="3000"/>
                                        <p:tgtEl>
                                          <p:spTgt spid="24585"/>
                                        </p:tgtEl>
                                        <p:attrNameLst>
                                          <p:attrName>ppt_x</p:attrName>
                                        </p:attrNameLst>
                                      </p:cBhvr>
                                      <p:tavLst>
                                        <p:tav tm="0">
                                          <p:val>
                                            <p:strVal val="ppt_x"/>
                                          </p:val>
                                        </p:tav>
                                        <p:tav tm="100000">
                                          <p:val>
                                            <p:strVal val="ppt_x"/>
                                          </p:val>
                                        </p:tav>
                                      </p:tavLst>
                                    </p:anim>
                                    <p:anim calcmode="lin" valueType="num">
                                      <p:cBhvr>
                                        <p:cTn id="31" dur="3000"/>
                                        <p:tgtEl>
                                          <p:spTgt spid="24585"/>
                                        </p:tgtEl>
                                        <p:attrNameLst>
                                          <p:attrName>ppt_y</p:attrName>
                                        </p:attrNameLst>
                                      </p:cBhvr>
                                      <p:tavLst>
                                        <p:tav tm="0">
                                          <p:val>
                                            <p:strVal val="ppt_y"/>
                                          </p:val>
                                        </p:tav>
                                        <p:tav tm="100000">
                                          <p:val>
                                            <p:strVal val="ppt_y+ppt_h/2"/>
                                          </p:val>
                                        </p:tav>
                                      </p:tavLst>
                                    </p:anim>
                                    <p:anim calcmode="lin" valueType="num">
                                      <p:cBhvr>
                                        <p:cTn id="32" dur="3000"/>
                                        <p:tgtEl>
                                          <p:spTgt spid="24585"/>
                                        </p:tgtEl>
                                        <p:attrNameLst>
                                          <p:attrName>ppt_w</p:attrName>
                                        </p:attrNameLst>
                                      </p:cBhvr>
                                      <p:tavLst>
                                        <p:tav tm="0">
                                          <p:val>
                                            <p:strVal val="ppt_w"/>
                                          </p:val>
                                        </p:tav>
                                        <p:tav tm="100000">
                                          <p:val>
                                            <p:strVal val="ppt_w"/>
                                          </p:val>
                                        </p:tav>
                                      </p:tavLst>
                                    </p:anim>
                                    <p:anim calcmode="lin" valueType="num">
                                      <p:cBhvr>
                                        <p:cTn id="33" dur="3000"/>
                                        <p:tgtEl>
                                          <p:spTgt spid="24585"/>
                                        </p:tgtEl>
                                        <p:attrNameLst>
                                          <p:attrName>ppt_h</p:attrName>
                                        </p:attrNameLst>
                                      </p:cBhvr>
                                      <p:tavLst>
                                        <p:tav tm="0">
                                          <p:val>
                                            <p:strVal val="ppt_h"/>
                                          </p:val>
                                        </p:tav>
                                        <p:tav tm="100000">
                                          <p:val>
                                            <p:fltVal val="0"/>
                                          </p:val>
                                        </p:tav>
                                      </p:tavLst>
                                    </p:anim>
                                    <p:set>
                                      <p:cBhvr>
                                        <p:cTn id="34" dur="1" fill="hold">
                                          <p:stCondLst>
                                            <p:cond delay="2999"/>
                                          </p:stCondLst>
                                        </p:cTn>
                                        <p:tgtEl>
                                          <p:spTgt spid="24585"/>
                                        </p:tgtEl>
                                        <p:attrNameLst>
                                          <p:attrName>style.visibility</p:attrName>
                                        </p:attrNameLst>
                                      </p:cBhvr>
                                      <p:to>
                                        <p:strVal val="hidden"/>
                                      </p:to>
                                    </p:set>
                                  </p:childTnLst>
                                </p:cTn>
                              </p:par>
                              <p:par>
                                <p:cTn id="35" presetID="17" presetClass="exit" presetSubtype="1" fill="hold" grpId="0" nodeType="withEffect">
                                  <p:stCondLst>
                                    <p:cond delay="0"/>
                                  </p:stCondLst>
                                  <p:childTnLst>
                                    <p:anim calcmode="lin" valueType="num">
                                      <p:cBhvr>
                                        <p:cTn id="36" dur="3000"/>
                                        <p:tgtEl>
                                          <p:spTgt spid="24584"/>
                                        </p:tgtEl>
                                        <p:attrNameLst>
                                          <p:attrName>ppt_x</p:attrName>
                                        </p:attrNameLst>
                                      </p:cBhvr>
                                      <p:tavLst>
                                        <p:tav tm="0">
                                          <p:val>
                                            <p:strVal val="ppt_x"/>
                                          </p:val>
                                        </p:tav>
                                        <p:tav tm="100000">
                                          <p:val>
                                            <p:strVal val="ppt_x"/>
                                          </p:val>
                                        </p:tav>
                                      </p:tavLst>
                                    </p:anim>
                                    <p:anim calcmode="lin" valueType="num">
                                      <p:cBhvr>
                                        <p:cTn id="37" dur="3000"/>
                                        <p:tgtEl>
                                          <p:spTgt spid="24584"/>
                                        </p:tgtEl>
                                        <p:attrNameLst>
                                          <p:attrName>ppt_y</p:attrName>
                                        </p:attrNameLst>
                                      </p:cBhvr>
                                      <p:tavLst>
                                        <p:tav tm="0">
                                          <p:val>
                                            <p:strVal val="ppt_y"/>
                                          </p:val>
                                        </p:tav>
                                        <p:tav tm="100000">
                                          <p:val>
                                            <p:strVal val="ppt_y-ppt_h/2"/>
                                          </p:val>
                                        </p:tav>
                                      </p:tavLst>
                                    </p:anim>
                                    <p:anim calcmode="lin" valueType="num">
                                      <p:cBhvr>
                                        <p:cTn id="38" dur="3000"/>
                                        <p:tgtEl>
                                          <p:spTgt spid="24584"/>
                                        </p:tgtEl>
                                        <p:attrNameLst>
                                          <p:attrName>ppt_w</p:attrName>
                                        </p:attrNameLst>
                                      </p:cBhvr>
                                      <p:tavLst>
                                        <p:tav tm="0">
                                          <p:val>
                                            <p:strVal val="ppt_w"/>
                                          </p:val>
                                        </p:tav>
                                        <p:tav tm="100000">
                                          <p:val>
                                            <p:strVal val="ppt_w"/>
                                          </p:val>
                                        </p:tav>
                                      </p:tavLst>
                                    </p:anim>
                                    <p:anim calcmode="lin" valueType="num">
                                      <p:cBhvr>
                                        <p:cTn id="39" dur="3000"/>
                                        <p:tgtEl>
                                          <p:spTgt spid="24584"/>
                                        </p:tgtEl>
                                        <p:attrNameLst>
                                          <p:attrName>ppt_h</p:attrName>
                                        </p:attrNameLst>
                                      </p:cBhvr>
                                      <p:tavLst>
                                        <p:tav tm="0">
                                          <p:val>
                                            <p:strVal val="ppt_h"/>
                                          </p:val>
                                        </p:tav>
                                        <p:tav tm="100000">
                                          <p:val>
                                            <p:fltVal val="0"/>
                                          </p:val>
                                        </p:tav>
                                      </p:tavLst>
                                    </p:anim>
                                    <p:set>
                                      <p:cBhvr>
                                        <p:cTn id="40" dur="1" fill="hold">
                                          <p:stCondLst>
                                            <p:cond delay="2999"/>
                                          </p:stCondLst>
                                        </p:cTn>
                                        <p:tgtEl>
                                          <p:spTgt spid="24584"/>
                                        </p:tgtEl>
                                        <p:attrNameLst>
                                          <p:attrName>style.visibility</p:attrName>
                                        </p:attrNameLst>
                                      </p:cBhvr>
                                      <p:to>
                                        <p:strVal val="hidden"/>
                                      </p:to>
                                    </p:set>
                                  </p:childTnLst>
                                </p:cTn>
                              </p:par>
                              <p:par>
                                <p:cTn id="41" presetID="17" presetClass="entr" presetSubtype="10" fill="hold" nodeType="withEffect">
                                  <p:stCondLst>
                                    <p:cond delay="0"/>
                                  </p:stCondLst>
                                  <p:childTnLst>
                                    <p:set>
                                      <p:cBhvr>
                                        <p:cTn id="42" dur="1" fill="hold">
                                          <p:stCondLst>
                                            <p:cond delay="0"/>
                                          </p:stCondLst>
                                        </p:cTn>
                                        <p:tgtEl>
                                          <p:spTgt spid="17412"/>
                                        </p:tgtEl>
                                        <p:attrNameLst>
                                          <p:attrName>style.visibility</p:attrName>
                                        </p:attrNameLst>
                                      </p:cBhvr>
                                      <p:to>
                                        <p:strVal val="visible"/>
                                      </p:to>
                                    </p:set>
                                    <p:anim calcmode="lin" valueType="num">
                                      <p:cBhvr>
                                        <p:cTn id="43" dur="3500" fill="hold"/>
                                        <p:tgtEl>
                                          <p:spTgt spid="17412"/>
                                        </p:tgtEl>
                                        <p:attrNameLst>
                                          <p:attrName>ppt_w</p:attrName>
                                        </p:attrNameLst>
                                      </p:cBhvr>
                                      <p:tavLst>
                                        <p:tav tm="0">
                                          <p:val>
                                            <p:fltVal val="0"/>
                                          </p:val>
                                        </p:tav>
                                        <p:tav tm="100000">
                                          <p:val>
                                            <p:strVal val="#ppt_w"/>
                                          </p:val>
                                        </p:tav>
                                      </p:tavLst>
                                    </p:anim>
                                    <p:anim calcmode="lin" valueType="num">
                                      <p:cBhvr>
                                        <p:cTn id="44" dur="3500" fill="hold"/>
                                        <p:tgtEl>
                                          <p:spTgt spid="17412"/>
                                        </p:tgtEl>
                                        <p:attrNameLst>
                                          <p:attrName>ppt_h</p:attrName>
                                        </p:attrNameLst>
                                      </p:cBhvr>
                                      <p:tavLst>
                                        <p:tav tm="0">
                                          <p:val>
                                            <p:strVal val="#ppt_h"/>
                                          </p:val>
                                        </p:tav>
                                        <p:tav tm="100000">
                                          <p:val>
                                            <p:strVal val="#ppt_h"/>
                                          </p:val>
                                        </p:tav>
                                      </p:tavLst>
                                    </p:anim>
                                  </p:childTnLst>
                                </p:cTn>
                              </p:par>
                            </p:childTnLst>
                          </p:cTn>
                        </p:par>
                        <p:par>
                          <p:cTn id="45" fill="hold" nodeType="afterGroup">
                            <p:stCondLst>
                              <p:cond delay="35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1"/>
                                          </p:val>
                                        </p:tav>
                                        <p:tav tm="100000">
                                          <p:val>
                                            <p:strVal val="#ppt_x"/>
                                          </p:val>
                                        </p:tav>
                                      </p:tavLst>
                                    </p:anim>
                                    <p:anim calcmode="lin" valueType="num">
                                      <p:cBhvr>
                                        <p:cTn id="5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3" grpId="0" animBg="1"/>
      <p:bldP spid="24584" grpId="0" animBg="1"/>
      <p:bldP spid="24585" grpId="0" animBg="1"/>
      <p:bldP spid="24586" grpId="0" animBg="1"/>
      <p:bldP spid="24587" grpId="0" animBg="1"/>
      <p:bldP spid="24590" grpId="0" animBg="1"/>
      <p:bldP spid="1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26627"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19460" name="Picture 5" descr="bird1008"/>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6629" name="Text Box 6"/>
          <p:cNvSpPr txBox="1">
            <a:spLocks noChangeArrowheads="1"/>
          </p:cNvSpPr>
          <p:nvPr/>
        </p:nvSpPr>
        <p:spPr bwMode="auto">
          <a:xfrm>
            <a:off x="242888" y="3235325"/>
            <a:ext cx="2368550" cy="341313"/>
          </a:xfrm>
          <a:prstGeom prst="rect">
            <a:avLst/>
          </a:prstGeom>
          <a:noFill/>
          <a:ln w="9525">
            <a:noFill/>
            <a:miter lim="800000"/>
            <a:headEnd/>
            <a:tailEnd/>
          </a:ln>
        </p:spPr>
        <p:txBody>
          <a:bodyPr lIns="82936" tIns="41469" rIns="82936" bIns="41469">
            <a:spAutoFit/>
          </a:bodyPr>
          <a:lstStyle/>
          <a:p>
            <a:pPr hangingPunct="0">
              <a:lnSpc>
                <a:spcPct val="93000"/>
              </a:lnSpc>
              <a:buClr>
                <a:srgbClr val="000000"/>
              </a:buClr>
              <a:buSzPct val="45000"/>
              <a:buFont typeface="Wingdings" pitchFamily="2" charset="2"/>
              <a:buNone/>
            </a:pPr>
            <a:endParaRPr lang="es-ES" altLang="es-ES" b="1">
              <a:latin typeface="Calibri" pitchFamily="34" charset="0"/>
            </a:endParaRPr>
          </a:p>
        </p:txBody>
      </p:sp>
      <p:sp>
        <p:nvSpPr>
          <p:cNvPr id="26631" name="AutoShape 7"/>
          <p:cNvSpPr>
            <a:spLocks noChangeArrowheads="1"/>
          </p:cNvSpPr>
          <p:nvPr/>
        </p:nvSpPr>
        <p:spPr bwMode="auto">
          <a:xfrm flipV="1">
            <a:off x="-323850" y="0"/>
            <a:ext cx="9791700" cy="5715000"/>
          </a:xfrm>
          <a:prstGeom prst="triangle">
            <a:avLst>
              <a:gd name="adj" fmla="val 50000"/>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2" name="AutoShape 8"/>
          <p:cNvSpPr>
            <a:spLocks noChangeArrowheads="1"/>
          </p:cNvSpPr>
          <p:nvPr/>
        </p:nvSpPr>
        <p:spPr bwMode="auto">
          <a:xfrm>
            <a:off x="0" y="0"/>
            <a:ext cx="4572000" cy="5715000"/>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3" name="AutoShape 9"/>
          <p:cNvSpPr>
            <a:spLocks noChangeArrowheads="1"/>
          </p:cNvSpPr>
          <p:nvPr/>
        </p:nvSpPr>
        <p:spPr bwMode="auto">
          <a:xfrm flipH="1">
            <a:off x="4572000" y="0"/>
            <a:ext cx="4572000" cy="5715000"/>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4" name="AutoShape 10"/>
          <p:cNvSpPr>
            <a:spLocks noChangeArrowheads="1"/>
          </p:cNvSpPr>
          <p:nvPr/>
        </p:nvSpPr>
        <p:spPr bwMode="auto">
          <a:xfrm>
            <a:off x="0" y="1606550"/>
            <a:ext cx="4572000" cy="4108450"/>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5" name="AutoShape 11"/>
          <p:cNvSpPr>
            <a:spLocks noChangeArrowheads="1"/>
          </p:cNvSpPr>
          <p:nvPr/>
        </p:nvSpPr>
        <p:spPr bwMode="auto">
          <a:xfrm>
            <a:off x="0" y="2917825"/>
            <a:ext cx="4572000" cy="2797175"/>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6" name="AutoShape 12"/>
          <p:cNvSpPr>
            <a:spLocks noChangeArrowheads="1"/>
          </p:cNvSpPr>
          <p:nvPr/>
        </p:nvSpPr>
        <p:spPr bwMode="auto">
          <a:xfrm>
            <a:off x="0" y="4418013"/>
            <a:ext cx="4572000" cy="1296987"/>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8" name="AutoShape 14"/>
          <p:cNvSpPr>
            <a:spLocks noChangeArrowheads="1"/>
          </p:cNvSpPr>
          <p:nvPr/>
        </p:nvSpPr>
        <p:spPr bwMode="auto">
          <a:xfrm flipH="1">
            <a:off x="4572000" y="1333500"/>
            <a:ext cx="4572000" cy="4381500"/>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9" name="AutoShape 15"/>
          <p:cNvSpPr>
            <a:spLocks noChangeArrowheads="1"/>
          </p:cNvSpPr>
          <p:nvPr/>
        </p:nvSpPr>
        <p:spPr bwMode="auto">
          <a:xfrm flipH="1">
            <a:off x="4572000" y="2678113"/>
            <a:ext cx="4572000" cy="3036887"/>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40" name="AutoShape 16"/>
          <p:cNvSpPr>
            <a:spLocks noChangeArrowheads="1"/>
          </p:cNvSpPr>
          <p:nvPr/>
        </p:nvSpPr>
        <p:spPr bwMode="auto">
          <a:xfrm flipH="1">
            <a:off x="4572000" y="4237038"/>
            <a:ext cx="4572000" cy="1477962"/>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7" name="16 CuadroTexto"/>
          <p:cNvSpPr txBox="1"/>
          <p:nvPr/>
        </p:nvSpPr>
        <p:spPr>
          <a:xfrm>
            <a:off x="250825" y="4513263"/>
            <a:ext cx="856932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Arenas de San Pedro se encuentra enclavada en una zona de metamorfismo de material sedimentario del periodo cámbrico inferior (cuarcitas, micacitas y esquistos) y de afloramientos graníticos hercinianos.</a:t>
            </a:r>
          </a:p>
        </p:txBody>
      </p:sp>
    </p:spTree>
  </p:cSld>
  <p:clrMapOvr>
    <a:masterClrMapping/>
  </p:clrMapOvr>
  <mc:AlternateContent xmlns:mc="http://schemas.openxmlformats.org/markup-compatibility/2006">
    <mc:Choice xmlns:p14="http://schemas.microsoft.com/office/powerpoint/2010/main" Requires="p14">
      <p:transition spd="slow" p14:dur="2250" advTm="26000">
        <p14:conveyor dir="l"/>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xit" presetSubtype="4" fill="hold" grpId="0" nodeType="withEffect">
                                  <p:stCondLst>
                                    <p:cond delay="0"/>
                                  </p:stCondLst>
                                  <p:childTnLst>
                                    <p:animEffect transition="out" filter="wipe(down)">
                                      <p:cBhvr>
                                        <p:cTn id="6" dur="3000"/>
                                        <p:tgtEl>
                                          <p:spTgt spid="26633"/>
                                        </p:tgtEl>
                                      </p:cBhvr>
                                    </p:animEffect>
                                    <p:set>
                                      <p:cBhvr>
                                        <p:cTn id="7" dur="1" fill="hold">
                                          <p:stCondLst>
                                            <p:cond delay="2999"/>
                                          </p:stCondLst>
                                        </p:cTn>
                                        <p:tgtEl>
                                          <p:spTgt spid="26633"/>
                                        </p:tgtEl>
                                        <p:attrNameLst>
                                          <p:attrName>style.visibility</p:attrName>
                                        </p:attrNameLst>
                                      </p:cBhvr>
                                      <p:to>
                                        <p:strVal val="hidden"/>
                                      </p:to>
                                    </p:set>
                                  </p:childTnLst>
                                </p:cTn>
                              </p:par>
                              <p:par>
                                <p:cTn id="8" presetID="22" presetClass="exit" presetSubtype="4" fill="hold" grpId="0" nodeType="withEffect">
                                  <p:stCondLst>
                                    <p:cond delay="0"/>
                                  </p:stCondLst>
                                  <p:childTnLst>
                                    <p:animEffect transition="out" filter="wipe(down)">
                                      <p:cBhvr>
                                        <p:cTn id="9" dur="3000"/>
                                        <p:tgtEl>
                                          <p:spTgt spid="26638"/>
                                        </p:tgtEl>
                                      </p:cBhvr>
                                    </p:animEffect>
                                    <p:set>
                                      <p:cBhvr>
                                        <p:cTn id="10" dur="1" fill="hold">
                                          <p:stCondLst>
                                            <p:cond delay="2999"/>
                                          </p:stCondLst>
                                        </p:cTn>
                                        <p:tgtEl>
                                          <p:spTgt spid="26638"/>
                                        </p:tgtEl>
                                        <p:attrNameLst>
                                          <p:attrName>style.visibility</p:attrName>
                                        </p:attrNameLst>
                                      </p:cBhvr>
                                      <p:to>
                                        <p:strVal val="hidden"/>
                                      </p:to>
                                    </p:set>
                                  </p:childTnLst>
                                </p:cTn>
                              </p:par>
                              <p:par>
                                <p:cTn id="11" presetID="22" presetClass="exit" presetSubtype="4" fill="hold" grpId="0" nodeType="withEffect">
                                  <p:stCondLst>
                                    <p:cond delay="0"/>
                                  </p:stCondLst>
                                  <p:childTnLst>
                                    <p:animEffect transition="out" filter="wipe(down)">
                                      <p:cBhvr>
                                        <p:cTn id="12" dur="3000"/>
                                        <p:tgtEl>
                                          <p:spTgt spid="26640"/>
                                        </p:tgtEl>
                                      </p:cBhvr>
                                    </p:animEffect>
                                    <p:set>
                                      <p:cBhvr>
                                        <p:cTn id="13" dur="1" fill="hold">
                                          <p:stCondLst>
                                            <p:cond delay="2999"/>
                                          </p:stCondLst>
                                        </p:cTn>
                                        <p:tgtEl>
                                          <p:spTgt spid="26640"/>
                                        </p:tgtEl>
                                        <p:attrNameLst>
                                          <p:attrName>style.visibility</p:attrName>
                                        </p:attrNameLst>
                                      </p:cBhvr>
                                      <p:to>
                                        <p:strVal val="hidden"/>
                                      </p:to>
                                    </p:set>
                                  </p:childTnLst>
                                </p:cTn>
                              </p:par>
                              <p:par>
                                <p:cTn id="14" presetID="22" presetClass="exit" presetSubtype="4" fill="hold" grpId="0" nodeType="withEffect">
                                  <p:stCondLst>
                                    <p:cond delay="0"/>
                                  </p:stCondLst>
                                  <p:childTnLst>
                                    <p:animEffect transition="out" filter="wipe(down)">
                                      <p:cBhvr>
                                        <p:cTn id="15" dur="3000"/>
                                        <p:tgtEl>
                                          <p:spTgt spid="26639"/>
                                        </p:tgtEl>
                                      </p:cBhvr>
                                    </p:animEffect>
                                    <p:set>
                                      <p:cBhvr>
                                        <p:cTn id="16" dur="1" fill="hold">
                                          <p:stCondLst>
                                            <p:cond delay="2999"/>
                                          </p:stCondLst>
                                        </p:cTn>
                                        <p:tgtEl>
                                          <p:spTgt spid="26639"/>
                                        </p:tgtEl>
                                        <p:attrNameLst>
                                          <p:attrName>style.visibility</p:attrName>
                                        </p:attrNameLst>
                                      </p:cBhvr>
                                      <p:to>
                                        <p:strVal val="hidden"/>
                                      </p:to>
                                    </p:set>
                                  </p:childTnLst>
                                </p:cTn>
                              </p:par>
                              <p:par>
                                <p:cTn id="17" presetID="22" presetClass="exit" presetSubtype="4" fill="hold" grpId="0" nodeType="withEffect">
                                  <p:stCondLst>
                                    <p:cond delay="0"/>
                                  </p:stCondLst>
                                  <p:childTnLst>
                                    <p:animEffect transition="out" filter="wipe(down)">
                                      <p:cBhvr>
                                        <p:cTn id="18" dur="3000"/>
                                        <p:tgtEl>
                                          <p:spTgt spid="26636"/>
                                        </p:tgtEl>
                                      </p:cBhvr>
                                    </p:animEffect>
                                    <p:set>
                                      <p:cBhvr>
                                        <p:cTn id="19" dur="1" fill="hold">
                                          <p:stCondLst>
                                            <p:cond delay="2999"/>
                                          </p:stCondLst>
                                        </p:cTn>
                                        <p:tgtEl>
                                          <p:spTgt spid="26636"/>
                                        </p:tgtEl>
                                        <p:attrNameLst>
                                          <p:attrName>style.visibility</p:attrName>
                                        </p:attrNameLst>
                                      </p:cBhvr>
                                      <p:to>
                                        <p:strVal val="hidden"/>
                                      </p:to>
                                    </p:set>
                                  </p:childTnLst>
                                </p:cTn>
                              </p:par>
                              <p:par>
                                <p:cTn id="20" presetID="22" presetClass="exit" presetSubtype="4" fill="hold" grpId="0" nodeType="withEffect">
                                  <p:stCondLst>
                                    <p:cond delay="0"/>
                                  </p:stCondLst>
                                  <p:childTnLst>
                                    <p:animEffect transition="out" filter="wipe(down)">
                                      <p:cBhvr>
                                        <p:cTn id="21" dur="3000"/>
                                        <p:tgtEl>
                                          <p:spTgt spid="26635"/>
                                        </p:tgtEl>
                                      </p:cBhvr>
                                    </p:animEffect>
                                    <p:set>
                                      <p:cBhvr>
                                        <p:cTn id="22" dur="1" fill="hold">
                                          <p:stCondLst>
                                            <p:cond delay="2999"/>
                                          </p:stCondLst>
                                        </p:cTn>
                                        <p:tgtEl>
                                          <p:spTgt spid="26635"/>
                                        </p:tgtEl>
                                        <p:attrNameLst>
                                          <p:attrName>style.visibility</p:attrName>
                                        </p:attrNameLst>
                                      </p:cBhvr>
                                      <p:to>
                                        <p:strVal val="hidden"/>
                                      </p:to>
                                    </p:set>
                                  </p:childTnLst>
                                </p:cTn>
                              </p:par>
                              <p:par>
                                <p:cTn id="23" presetID="22" presetClass="exit" presetSubtype="4" fill="hold" grpId="0" nodeType="withEffect">
                                  <p:stCondLst>
                                    <p:cond delay="0"/>
                                  </p:stCondLst>
                                  <p:childTnLst>
                                    <p:animEffect transition="out" filter="wipe(down)">
                                      <p:cBhvr>
                                        <p:cTn id="24" dur="3000"/>
                                        <p:tgtEl>
                                          <p:spTgt spid="26634"/>
                                        </p:tgtEl>
                                      </p:cBhvr>
                                    </p:animEffect>
                                    <p:set>
                                      <p:cBhvr>
                                        <p:cTn id="25" dur="1" fill="hold">
                                          <p:stCondLst>
                                            <p:cond delay="2999"/>
                                          </p:stCondLst>
                                        </p:cTn>
                                        <p:tgtEl>
                                          <p:spTgt spid="26634"/>
                                        </p:tgtEl>
                                        <p:attrNameLst>
                                          <p:attrName>style.visibility</p:attrName>
                                        </p:attrNameLst>
                                      </p:cBhvr>
                                      <p:to>
                                        <p:strVal val="hidden"/>
                                      </p:to>
                                    </p:set>
                                  </p:childTnLst>
                                </p:cTn>
                              </p:par>
                              <p:par>
                                <p:cTn id="26" presetID="22" presetClass="exit" presetSubtype="4" fill="hold" grpId="0" nodeType="withEffect">
                                  <p:stCondLst>
                                    <p:cond delay="0"/>
                                  </p:stCondLst>
                                  <p:childTnLst>
                                    <p:animEffect transition="out" filter="wipe(down)">
                                      <p:cBhvr>
                                        <p:cTn id="27" dur="3000"/>
                                        <p:tgtEl>
                                          <p:spTgt spid="26632"/>
                                        </p:tgtEl>
                                      </p:cBhvr>
                                    </p:animEffect>
                                    <p:set>
                                      <p:cBhvr>
                                        <p:cTn id="28" dur="1" fill="hold">
                                          <p:stCondLst>
                                            <p:cond delay="2999"/>
                                          </p:stCondLst>
                                        </p:cTn>
                                        <p:tgtEl>
                                          <p:spTgt spid="26632"/>
                                        </p:tgtEl>
                                        <p:attrNameLst>
                                          <p:attrName>style.visibility</p:attrName>
                                        </p:attrNameLst>
                                      </p:cBhvr>
                                      <p:to>
                                        <p:strVal val="hidden"/>
                                      </p:to>
                                    </p:set>
                                  </p:childTnLst>
                                </p:cTn>
                              </p:par>
                              <p:par>
                                <p:cTn id="29" presetID="17" presetClass="exit" presetSubtype="10" fill="hold" grpId="0" nodeType="withEffect">
                                  <p:stCondLst>
                                    <p:cond delay="0"/>
                                  </p:stCondLst>
                                  <p:childTnLst>
                                    <p:anim calcmode="lin" valueType="num">
                                      <p:cBhvr>
                                        <p:cTn id="30" dur="3000"/>
                                        <p:tgtEl>
                                          <p:spTgt spid="26631"/>
                                        </p:tgtEl>
                                        <p:attrNameLst>
                                          <p:attrName>ppt_w</p:attrName>
                                        </p:attrNameLst>
                                      </p:cBhvr>
                                      <p:tavLst>
                                        <p:tav tm="0">
                                          <p:val>
                                            <p:strVal val="ppt_w"/>
                                          </p:val>
                                        </p:tav>
                                        <p:tav tm="100000">
                                          <p:val>
                                            <p:fltVal val="0"/>
                                          </p:val>
                                        </p:tav>
                                      </p:tavLst>
                                    </p:anim>
                                    <p:anim calcmode="lin" valueType="num">
                                      <p:cBhvr>
                                        <p:cTn id="31" dur="3000"/>
                                        <p:tgtEl>
                                          <p:spTgt spid="26631"/>
                                        </p:tgtEl>
                                        <p:attrNameLst>
                                          <p:attrName>ppt_h</p:attrName>
                                        </p:attrNameLst>
                                      </p:cBhvr>
                                      <p:tavLst>
                                        <p:tav tm="0">
                                          <p:val>
                                            <p:strVal val="ppt_h"/>
                                          </p:val>
                                        </p:tav>
                                        <p:tav tm="100000">
                                          <p:val>
                                            <p:strVal val="ppt_h"/>
                                          </p:val>
                                        </p:tav>
                                      </p:tavLst>
                                    </p:anim>
                                    <p:set>
                                      <p:cBhvr>
                                        <p:cTn id="32" dur="1" fill="hold">
                                          <p:stCondLst>
                                            <p:cond delay="2999"/>
                                          </p:stCondLst>
                                        </p:cTn>
                                        <p:tgtEl>
                                          <p:spTgt spid="26631"/>
                                        </p:tgtEl>
                                        <p:attrNameLst>
                                          <p:attrName>style.visibility</p:attrName>
                                        </p:attrNameLst>
                                      </p:cBhvr>
                                      <p:to>
                                        <p:strVal val="hidden"/>
                                      </p:to>
                                    </p:set>
                                  </p:childTnLst>
                                </p:cTn>
                              </p:par>
                              <p:par>
                                <p:cTn id="33" presetID="23" presetClass="entr" presetSubtype="288" fill="hold" nodeType="withEffect">
                                  <p:stCondLst>
                                    <p:cond delay="0"/>
                                  </p:stCondLst>
                                  <p:childTnLst>
                                    <p:set>
                                      <p:cBhvr>
                                        <p:cTn id="34" dur="1" fill="hold">
                                          <p:stCondLst>
                                            <p:cond delay="0"/>
                                          </p:stCondLst>
                                        </p:cTn>
                                        <p:tgtEl>
                                          <p:spTgt spid="19460"/>
                                        </p:tgtEl>
                                        <p:attrNameLst>
                                          <p:attrName>style.visibility</p:attrName>
                                        </p:attrNameLst>
                                      </p:cBhvr>
                                      <p:to>
                                        <p:strVal val="visible"/>
                                      </p:to>
                                    </p:set>
                                    <p:anim calcmode="lin" valueType="num">
                                      <p:cBhvr>
                                        <p:cTn id="35" dur="3000" fill="hold"/>
                                        <p:tgtEl>
                                          <p:spTgt spid="19460"/>
                                        </p:tgtEl>
                                        <p:attrNameLst>
                                          <p:attrName>ppt_w</p:attrName>
                                        </p:attrNameLst>
                                      </p:cBhvr>
                                      <p:tavLst>
                                        <p:tav tm="0">
                                          <p:val>
                                            <p:strVal val="4/3*#ppt_w"/>
                                          </p:val>
                                        </p:tav>
                                        <p:tav tm="100000">
                                          <p:val>
                                            <p:strVal val="#ppt_w"/>
                                          </p:val>
                                        </p:tav>
                                      </p:tavLst>
                                    </p:anim>
                                    <p:anim calcmode="lin" valueType="num">
                                      <p:cBhvr>
                                        <p:cTn id="36" dur="3000" fill="hold"/>
                                        <p:tgtEl>
                                          <p:spTgt spid="19460"/>
                                        </p:tgtEl>
                                        <p:attrNameLst>
                                          <p:attrName>ppt_h</p:attrName>
                                        </p:attrNameLst>
                                      </p:cBhvr>
                                      <p:tavLst>
                                        <p:tav tm="0">
                                          <p:val>
                                            <p:strVal val="4/3*#ppt_h"/>
                                          </p:val>
                                        </p:tav>
                                        <p:tav tm="100000">
                                          <p:val>
                                            <p:strVal val="#ppt_h"/>
                                          </p:val>
                                        </p:tav>
                                      </p:tavLst>
                                    </p:anim>
                                  </p:childTnLst>
                                </p:cTn>
                              </p:par>
                            </p:childTnLst>
                          </p:cTn>
                        </p:par>
                        <p:par>
                          <p:cTn id="37" fill="hold" nodeType="afterGroup">
                            <p:stCondLst>
                              <p:cond delay="3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7"/>
                                        </p:tgtEl>
                                        <p:attrNameLst>
                                          <p:attrName>style.visibility</p:attrName>
                                        </p:attrNameLst>
                                      </p:cBhvr>
                                      <p:to>
                                        <p:strVal val="visible"/>
                                      </p:to>
                                    </p:set>
                                    <p:animEffect transition="in" filter="fade">
                                      <p:cBhvr>
                                        <p:cTn id="40" dur="1000"/>
                                        <p:tgtEl>
                                          <p:spTgt spid="17"/>
                                        </p:tgtEl>
                                      </p:cBhvr>
                                    </p:animEffect>
                                    <p:anim calcmode="lin" valueType="num">
                                      <p:cBhvr>
                                        <p:cTn id="41" dur="1000" fill="hold"/>
                                        <p:tgtEl>
                                          <p:spTgt spid="17"/>
                                        </p:tgtEl>
                                        <p:attrNameLst>
                                          <p:attrName>ppt_x</p:attrName>
                                        </p:attrNameLst>
                                      </p:cBhvr>
                                      <p:tavLst>
                                        <p:tav tm="0">
                                          <p:val>
                                            <p:strVal val="#ppt_x-.1"/>
                                          </p:val>
                                        </p:tav>
                                        <p:tav tm="100000">
                                          <p:val>
                                            <p:strVal val="#ppt_x"/>
                                          </p:val>
                                        </p:tav>
                                      </p:tavLst>
                                    </p:anim>
                                    <p:anim calcmode="lin" valueType="num">
                                      <p:cBhvr>
                                        <p:cTn id="42"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1" grpId="0" animBg="1"/>
      <p:bldP spid="26632" grpId="0" animBg="1"/>
      <p:bldP spid="26633" grpId="0" animBg="1"/>
      <p:bldP spid="26634" grpId="0" animBg="1"/>
      <p:bldP spid="26635" grpId="0" animBg="1"/>
      <p:bldP spid="26636" grpId="0" animBg="1"/>
      <p:bldP spid="26638" grpId="0" animBg="1"/>
      <p:bldP spid="26639" grpId="0" animBg="1"/>
      <p:bldP spid="26640" grpId="0" animBg="1"/>
      <p:bldP spid="1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Nacimiento-entra-agua-y-hielo-a2018256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Nacimiento-entra-agua-y-hielo-a2018256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468313" y="4873625"/>
            <a:ext cx="8424862" cy="64611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Arenas de San Pedro presume de tener piscinas naturales, de agua limpia y fresca para satisfacer al visitante en temporada veraniega.</a:t>
            </a:r>
          </a:p>
        </p:txBody>
      </p:sp>
    </p:spTree>
  </p:cSld>
  <p:clrMapOvr>
    <a:masterClrMapping/>
  </p:clrMapOvr>
  <mc:AlternateContent xmlns:mc="http://schemas.openxmlformats.org/markup-compatibility/2006">
    <mc:Choice xmlns:p14="http://schemas.microsoft.com/office/powerpoint/2010/main" Requires="p14">
      <p:transition spd="slow" p14:dur="2250" advTm="19000">
        <p14:ferris dir="l"/>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4" fill="hold" nodeType="withEffect">
                                  <p:stCondLst>
                                    <p:cond delay="0"/>
                                  </p:stCondLst>
                                  <p:childTnLst>
                                    <p:animEffect transition="out" filter="wheel(4)">
                                      <p:cBhvr>
                                        <p:cTn id="6" dur="2000"/>
                                        <p:tgtEl>
                                          <p:spTgt spid="8"/>
                                        </p:tgtEl>
                                      </p:cBhvr>
                                    </p:animEffect>
                                    <p:set>
                                      <p:cBhvr>
                                        <p:cTn id="7" dur="1" fill="hold">
                                          <p:stCondLst>
                                            <p:cond delay="1999"/>
                                          </p:stCondLst>
                                        </p:cTn>
                                        <p:tgtEl>
                                          <p:spTgt spid="8"/>
                                        </p:tgtEl>
                                        <p:attrNameLst>
                                          <p:attrName>style.visibility</p:attrName>
                                        </p:attrNameLst>
                                      </p:cBhvr>
                                      <p:to>
                                        <p:strVal val="hidden"/>
                                      </p:to>
                                    </p:se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9"/>
                                        </p:tgtEl>
                                        <p:attrNameLst>
                                          <p:attrName>style.visibility</p:attrName>
                                        </p:attrNameLst>
                                      </p:cBhvr>
                                      <p:to>
                                        <p:strVal val="visible"/>
                                      </p:to>
                                    </p:set>
                                    <p:animEffect transition="in" filter="fade">
                                      <p:cBhvr>
                                        <p:cTn id="15" dur="1000"/>
                                        <p:tgtEl>
                                          <p:spTgt spid="9"/>
                                        </p:tgtEl>
                                      </p:cBhvr>
                                    </p:animEffect>
                                    <p:anim calcmode="lin" valueType="num">
                                      <p:cBhvr>
                                        <p:cTn id="16" dur="1000" fill="hold"/>
                                        <p:tgtEl>
                                          <p:spTgt spid="9"/>
                                        </p:tgtEl>
                                        <p:attrNameLst>
                                          <p:attrName>ppt_x</p:attrName>
                                        </p:attrNameLst>
                                      </p:cBhvr>
                                      <p:tavLst>
                                        <p:tav tm="0">
                                          <p:val>
                                            <p:strVal val="#ppt_x-.1"/>
                                          </p:val>
                                        </p:tav>
                                        <p:tav tm="100000">
                                          <p:val>
                                            <p:strVal val="#ppt_x"/>
                                          </p:val>
                                        </p:tav>
                                      </p:tavLst>
                                    </p:anim>
                                    <p:anim calcmode="lin" valueType="num">
                                      <p:cBhvr>
                                        <p:cTn id="17"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ctrTitle"/>
          </p:nvPr>
        </p:nvSpPr>
        <p:spPr>
          <a:xfrm>
            <a:off x="685800" y="1774825"/>
            <a:ext cx="7772400" cy="122555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eaLnBrk="1" hangingPunct="1"/>
            <a:endParaRPr lang="es-ES" altLang="es-ES" smtClean="0"/>
          </a:p>
        </p:txBody>
      </p:sp>
      <p:sp>
        <p:nvSpPr>
          <p:cNvPr id="28675" name="Rectangle 3"/>
          <p:cNvSpPr>
            <a:spLocks noGrp="1" noChangeArrowheads="1"/>
          </p:cNvSpPr>
          <p:nvPr>
            <p:ph type="subTitle" idx="1"/>
          </p:nvPr>
        </p:nvSpPr>
        <p: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eaLnBrk="1" hangingPunct="1"/>
            <a:endParaRPr lang="es-ES" altLang="es-ES" smtClean="0">
              <a:solidFill>
                <a:srgbClr val="FFFFFF"/>
              </a:solidFill>
            </a:endParaRPr>
          </a:p>
        </p:txBody>
      </p:sp>
      <p:pic>
        <p:nvPicPr>
          <p:cNvPr id="23556" name="Picture 5" descr="cotorra"/>
          <p:cNvPicPr>
            <a:picLocks noChangeAspect="1" noChangeArrowheads="1"/>
          </p:cNvPicPr>
          <p:nvPr/>
        </p:nvPicPr>
        <p:blipFill>
          <a:blip r:embed="rId2" cstate="print"/>
          <a:srcRect/>
          <a:stretch>
            <a:fillRect/>
          </a:stretch>
        </p:blipFill>
        <p:spPr bwMode="auto">
          <a:xfrm>
            <a:off x="0" y="3175"/>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8677" name="Text Box 6"/>
          <p:cNvSpPr txBox="1">
            <a:spLocks noChangeArrowheads="1"/>
          </p:cNvSpPr>
          <p:nvPr/>
        </p:nvSpPr>
        <p:spPr bwMode="auto">
          <a:xfrm>
            <a:off x="2220913" y="4054475"/>
            <a:ext cx="4427537" cy="3413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82945" tIns="41473" rIns="82945" bIns="41473">
            <a:spAutoFit/>
          </a:bodyPr>
          <a:lstStyle/>
          <a:p>
            <a:pPr hangingPunct="0">
              <a:lnSpc>
                <a:spcPct val="93000"/>
              </a:lnSpc>
              <a:spcBef>
                <a:spcPct val="50000"/>
              </a:spcBef>
              <a:buClr>
                <a:srgbClr val="000000"/>
              </a:buClr>
              <a:buSzPct val="45000"/>
              <a:buFont typeface="Wingdings" pitchFamily="2" charset="2"/>
              <a:buNone/>
            </a:pPr>
            <a:endParaRPr lang="es-ES" altLang="es-ES" b="1">
              <a:latin typeface="Calibri" pitchFamily="34" charset="0"/>
            </a:endParaRPr>
          </a:p>
        </p:txBody>
      </p:sp>
      <p:sp>
        <p:nvSpPr>
          <p:cNvPr id="31751" name="AutoShape 7"/>
          <p:cNvSpPr>
            <a:spLocks noChangeArrowheads="1"/>
          </p:cNvSpPr>
          <p:nvPr/>
        </p:nvSpPr>
        <p:spPr bwMode="auto">
          <a:xfrm>
            <a:off x="0" y="0"/>
            <a:ext cx="9144000" cy="5715000"/>
          </a:xfrm>
          <a:prstGeom prst="diamond">
            <a:avLst/>
          </a:prstGeom>
          <a:solidFill>
            <a:schemeClr val="bg1">
              <a:alpha val="67058"/>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1756" name="AutoShape 12"/>
          <p:cNvSpPr>
            <a:spLocks noChangeArrowheads="1"/>
          </p:cNvSpPr>
          <p:nvPr/>
        </p:nvSpPr>
        <p:spPr bwMode="auto">
          <a:xfrm>
            <a:off x="814388" y="0"/>
            <a:ext cx="7575550" cy="5715000"/>
          </a:xfrm>
          <a:prstGeom prst="diamond">
            <a:avLst/>
          </a:prstGeom>
          <a:solidFill>
            <a:schemeClr val="bg1">
              <a:alpha val="67058"/>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1757" name="AutoShape 13"/>
          <p:cNvSpPr>
            <a:spLocks noChangeArrowheads="1"/>
          </p:cNvSpPr>
          <p:nvPr/>
        </p:nvSpPr>
        <p:spPr bwMode="auto">
          <a:xfrm flipV="1">
            <a:off x="0" y="0"/>
            <a:ext cx="4572000" cy="2857500"/>
          </a:xfrm>
          <a:prstGeom prst="rtTriangle">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1758" name="AutoShape 14"/>
          <p:cNvSpPr>
            <a:spLocks noChangeArrowheads="1"/>
          </p:cNvSpPr>
          <p:nvPr/>
        </p:nvSpPr>
        <p:spPr bwMode="auto">
          <a:xfrm>
            <a:off x="0" y="2857500"/>
            <a:ext cx="4572000" cy="2857500"/>
          </a:xfrm>
          <a:prstGeom prst="rtTriangle">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1759" name="AutoShape 15"/>
          <p:cNvSpPr>
            <a:spLocks noChangeArrowheads="1"/>
          </p:cNvSpPr>
          <p:nvPr/>
        </p:nvSpPr>
        <p:spPr bwMode="auto">
          <a:xfrm flipH="1">
            <a:off x="4572000" y="2857500"/>
            <a:ext cx="4572000" cy="2857500"/>
          </a:xfrm>
          <a:prstGeom prst="rtTriangle">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1760" name="AutoShape 16"/>
          <p:cNvSpPr>
            <a:spLocks noChangeArrowheads="1"/>
          </p:cNvSpPr>
          <p:nvPr/>
        </p:nvSpPr>
        <p:spPr bwMode="auto">
          <a:xfrm flipH="1" flipV="1">
            <a:off x="4572000" y="0"/>
            <a:ext cx="4572000" cy="2857500"/>
          </a:xfrm>
          <a:prstGeom prst="rtTriangle">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7000">
        <p14:doors dir="vert"/>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31756"/>
                                        </p:tgtEl>
                                      </p:cBhvr>
                                    </p:animEffect>
                                    <p:set>
                                      <p:cBhvr>
                                        <p:cTn id="7" dur="1" fill="hold">
                                          <p:stCondLst>
                                            <p:cond delay="2999"/>
                                          </p:stCondLst>
                                        </p:cTn>
                                        <p:tgtEl>
                                          <p:spTgt spid="3175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31751"/>
                                        </p:tgtEl>
                                      </p:cBhvr>
                                    </p:animEffect>
                                    <p:set>
                                      <p:cBhvr>
                                        <p:cTn id="10" dur="1" fill="hold">
                                          <p:stCondLst>
                                            <p:cond delay="2999"/>
                                          </p:stCondLst>
                                        </p:cTn>
                                        <p:tgtEl>
                                          <p:spTgt spid="31751"/>
                                        </p:tgtEl>
                                        <p:attrNameLst>
                                          <p:attrName>style.visibility</p:attrName>
                                        </p:attrNameLst>
                                      </p:cBhvr>
                                      <p:to>
                                        <p:strVal val="hidden"/>
                                      </p:to>
                                    </p:set>
                                  </p:childTnLst>
                                </p:cTn>
                              </p:par>
                              <p:par>
                                <p:cTn id="11" presetID="17" presetClass="exit" presetSubtype="10" fill="hold" grpId="0" nodeType="withEffect">
                                  <p:stCondLst>
                                    <p:cond delay="0"/>
                                  </p:stCondLst>
                                  <p:childTnLst>
                                    <p:anim calcmode="lin" valueType="num">
                                      <p:cBhvr>
                                        <p:cTn id="12" dur="3000"/>
                                        <p:tgtEl>
                                          <p:spTgt spid="31759"/>
                                        </p:tgtEl>
                                        <p:attrNameLst>
                                          <p:attrName>ppt_w</p:attrName>
                                        </p:attrNameLst>
                                      </p:cBhvr>
                                      <p:tavLst>
                                        <p:tav tm="0">
                                          <p:val>
                                            <p:strVal val="ppt_w"/>
                                          </p:val>
                                        </p:tav>
                                        <p:tav tm="100000">
                                          <p:val>
                                            <p:fltVal val="0"/>
                                          </p:val>
                                        </p:tav>
                                      </p:tavLst>
                                    </p:anim>
                                    <p:anim calcmode="lin" valueType="num">
                                      <p:cBhvr>
                                        <p:cTn id="13" dur="3000"/>
                                        <p:tgtEl>
                                          <p:spTgt spid="31759"/>
                                        </p:tgtEl>
                                        <p:attrNameLst>
                                          <p:attrName>ppt_h</p:attrName>
                                        </p:attrNameLst>
                                      </p:cBhvr>
                                      <p:tavLst>
                                        <p:tav tm="0">
                                          <p:val>
                                            <p:strVal val="ppt_h"/>
                                          </p:val>
                                        </p:tav>
                                        <p:tav tm="100000">
                                          <p:val>
                                            <p:strVal val="ppt_h"/>
                                          </p:val>
                                        </p:tav>
                                      </p:tavLst>
                                    </p:anim>
                                    <p:set>
                                      <p:cBhvr>
                                        <p:cTn id="14" dur="1" fill="hold">
                                          <p:stCondLst>
                                            <p:cond delay="2999"/>
                                          </p:stCondLst>
                                        </p:cTn>
                                        <p:tgtEl>
                                          <p:spTgt spid="31759"/>
                                        </p:tgtEl>
                                        <p:attrNameLst>
                                          <p:attrName>style.visibility</p:attrName>
                                        </p:attrNameLst>
                                      </p:cBhvr>
                                      <p:to>
                                        <p:strVal val="hidden"/>
                                      </p:to>
                                    </p:set>
                                  </p:childTnLst>
                                </p:cTn>
                              </p:par>
                              <p:par>
                                <p:cTn id="15" presetID="17" presetClass="exit" presetSubtype="10" fill="hold" grpId="0" nodeType="withEffect">
                                  <p:stCondLst>
                                    <p:cond delay="0"/>
                                  </p:stCondLst>
                                  <p:childTnLst>
                                    <p:anim calcmode="lin" valueType="num">
                                      <p:cBhvr>
                                        <p:cTn id="16" dur="3000"/>
                                        <p:tgtEl>
                                          <p:spTgt spid="31760"/>
                                        </p:tgtEl>
                                        <p:attrNameLst>
                                          <p:attrName>ppt_w</p:attrName>
                                        </p:attrNameLst>
                                      </p:cBhvr>
                                      <p:tavLst>
                                        <p:tav tm="0">
                                          <p:val>
                                            <p:strVal val="ppt_w"/>
                                          </p:val>
                                        </p:tav>
                                        <p:tav tm="100000">
                                          <p:val>
                                            <p:fltVal val="0"/>
                                          </p:val>
                                        </p:tav>
                                      </p:tavLst>
                                    </p:anim>
                                    <p:anim calcmode="lin" valueType="num">
                                      <p:cBhvr>
                                        <p:cTn id="17" dur="3000"/>
                                        <p:tgtEl>
                                          <p:spTgt spid="31760"/>
                                        </p:tgtEl>
                                        <p:attrNameLst>
                                          <p:attrName>ppt_h</p:attrName>
                                        </p:attrNameLst>
                                      </p:cBhvr>
                                      <p:tavLst>
                                        <p:tav tm="0">
                                          <p:val>
                                            <p:strVal val="ppt_h"/>
                                          </p:val>
                                        </p:tav>
                                        <p:tav tm="100000">
                                          <p:val>
                                            <p:strVal val="ppt_h"/>
                                          </p:val>
                                        </p:tav>
                                      </p:tavLst>
                                    </p:anim>
                                    <p:set>
                                      <p:cBhvr>
                                        <p:cTn id="18" dur="1" fill="hold">
                                          <p:stCondLst>
                                            <p:cond delay="2999"/>
                                          </p:stCondLst>
                                        </p:cTn>
                                        <p:tgtEl>
                                          <p:spTgt spid="31760"/>
                                        </p:tgtEl>
                                        <p:attrNameLst>
                                          <p:attrName>style.visibility</p:attrName>
                                        </p:attrNameLst>
                                      </p:cBhvr>
                                      <p:to>
                                        <p:strVal val="hidden"/>
                                      </p:to>
                                    </p:set>
                                  </p:childTnLst>
                                </p:cTn>
                              </p:par>
                              <p:par>
                                <p:cTn id="19" presetID="17" presetClass="exit" presetSubtype="10" fill="hold" grpId="0" nodeType="withEffect">
                                  <p:stCondLst>
                                    <p:cond delay="0"/>
                                  </p:stCondLst>
                                  <p:childTnLst>
                                    <p:anim calcmode="lin" valueType="num">
                                      <p:cBhvr>
                                        <p:cTn id="20" dur="3000"/>
                                        <p:tgtEl>
                                          <p:spTgt spid="31757"/>
                                        </p:tgtEl>
                                        <p:attrNameLst>
                                          <p:attrName>ppt_w</p:attrName>
                                        </p:attrNameLst>
                                      </p:cBhvr>
                                      <p:tavLst>
                                        <p:tav tm="0">
                                          <p:val>
                                            <p:strVal val="ppt_w"/>
                                          </p:val>
                                        </p:tav>
                                        <p:tav tm="100000">
                                          <p:val>
                                            <p:fltVal val="0"/>
                                          </p:val>
                                        </p:tav>
                                      </p:tavLst>
                                    </p:anim>
                                    <p:anim calcmode="lin" valueType="num">
                                      <p:cBhvr>
                                        <p:cTn id="21" dur="3000"/>
                                        <p:tgtEl>
                                          <p:spTgt spid="31757"/>
                                        </p:tgtEl>
                                        <p:attrNameLst>
                                          <p:attrName>ppt_h</p:attrName>
                                        </p:attrNameLst>
                                      </p:cBhvr>
                                      <p:tavLst>
                                        <p:tav tm="0">
                                          <p:val>
                                            <p:strVal val="ppt_h"/>
                                          </p:val>
                                        </p:tav>
                                        <p:tav tm="100000">
                                          <p:val>
                                            <p:strVal val="ppt_h"/>
                                          </p:val>
                                        </p:tav>
                                      </p:tavLst>
                                    </p:anim>
                                    <p:set>
                                      <p:cBhvr>
                                        <p:cTn id="22" dur="1" fill="hold">
                                          <p:stCondLst>
                                            <p:cond delay="2999"/>
                                          </p:stCondLst>
                                        </p:cTn>
                                        <p:tgtEl>
                                          <p:spTgt spid="31757"/>
                                        </p:tgtEl>
                                        <p:attrNameLst>
                                          <p:attrName>style.visibility</p:attrName>
                                        </p:attrNameLst>
                                      </p:cBhvr>
                                      <p:to>
                                        <p:strVal val="hidden"/>
                                      </p:to>
                                    </p:set>
                                  </p:childTnLst>
                                </p:cTn>
                              </p:par>
                              <p:par>
                                <p:cTn id="23" presetID="17" presetClass="exit" presetSubtype="10" fill="hold" grpId="0" nodeType="withEffect">
                                  <p:stCondLst>
                                    <p:cond delay="0"/>
                                  </p:stCondLst>
                                  <p:childTnLst>
                                    <p:anim calcmode="lin" valueType="num">
                                      <p:cBhvr>
                                        <p:cTn id="24" dur="3000"/>
                                        <p:tgtEl>
                                          <p:spTgt spid="31758"/>
                                        </p:tgtEl>
                                        <p:attrNameLst>
                                          <p:attrName>ppt_w</p:attrName>
                                        </p:attrNameLst>
                                      </p:cBhvr>
                                      <p:tavLst>
                                        <p:tav tm="0">
                                          <p:val>
                                            <p:strVal val="ppt_w"/>
                                          </p:val>
                                        </p:tav>
                                        <p:tav tm="100000">
                                          <p:val>
                                            <p:fltVal val="0"/>
                                          </p:val>
                                        </p:tav>
                                      </p:tavLst>
                                    </p:anim>
                                    <p:anim calcmode="lin" valueType="num">
                                      <p:cBhvr>
                                        <p:cTn id="25" dur="3000"/>
                                        <p:tgtEl>
                                          <p:spTgt spid="31758"/>
                                        </p:tgtEl>
                                        <p:attrNameLst>
                                          <p:attrName>ppt_h</p:attrName>
                                        </p:attrNameLst>
                                      </p:cBhvr>
                                      <p:tavLst>
                                        <p:tav tm="0">
                                          <p:val>
                                            <p:strVal val="ppt_h"/>
                                          </p:val>
                                        </p:tav>
                                        <p:tav tm="100000">
                                          <p:val>
                                            <p:strVal val="ppt_h"/>
                                          </p:val>
                                        </p:tav>
                                      </p:tavLst>
                                    </p:anim>
                                    <p:set>
                                      <p:cBhvr>
                                        <p:cTn id="26" dur="1" fill="hold">
                                          <p:stCondLst>
                                            <p:cond delay="2999"/>
                                          </p:stCondLst>
                                        </p:cTn>
                                        <p:tgtEl>
                                          <p:spTgt spid="31758"/>
                                        </p:tgtEl>
                                        <p:attrNameLst>
                                          <p:attrName>style.visibility</p:attrName>
                                        </p:attrNameLst>
                                      </p:cBhvr>
                                      <p:to>
                                        <p:strVal val="hidden"/>
                                      </p:to>
                                    </p:set>
                                  </p:childTnLst>
                                </p:cTn>
                              </p:par>
                              <p:par>
                                <p:cTn id="27" presetID="55" presetClass="entr" presetSubtype="0" fill="hold" nodeType="withEffect">
                                  <p:stCondLst>
                                    <p:cond delay="0"/>
                                  </p:stCondLst>
                                  <p:childTnLst>
                                    <p:set>
                                      <p:cBhvr>
                                        <p:cTn id="28" dur="1" fill="hold">
                                          <p:stCondLst>
                                            <p:cond delay="0"/>
                                          </p:stCondLst>
                                        </p:cTn>
                                        <p:tgtEl>
                                          <p:spTgt spid="23556"/>
                                        </p:tgtEl>
                                        <p:attrNameLst>
                                          <p:attrName>style.visibility</p:attrName>
                                        </p:attrNameLst>
                                      </p:cBhvr>
                                      <p:to>
                                        <p:strVal val="visible"/>
                                      </p:to>
                                    </p:set>
                                    <p:anim calcmode="lin" valueType="num">
                                      <p:cBhvr>
                                        <p:cTn id="29" dur="3000" fill="hold"/>
                                        <p:tgtEl>
                                          <p:spTgt spid="23556"/>
                                        </p:tgtEl>
                                        <p:attrNameLst>
                                          <p:attrName>ppt_w</p:attrName>
                                        </p:attrNameLst>
                                      </p:cBhvr>
                                      <p:tavLst>
                                        <p:tav tm="0">
                                          <p:val>
                                            <p:strVal val="#ppt_w*0.70"/>
                                          </p:val>
                                        </p:tav>
                                        <p:tav tm="100000">
                                          <p:val>
                                            <p:strVal val="#ppt_w"/>
                                          </p:val>
                                        </p:tav>
                                      </p:tavLst>
                                    </p:anim>
                                    <p:anim calcmode="lin" valueType="num">
                                      <p:cBhvr>
                                        <p:cTn id="30" dur="3000" fill="hold"/>
                                        <p:tgtEl>
                                          <p:spTgt spid="23556"/>
                                        </p:tgtEl>
                                        <p:attrNameLst>
                                          <p:attrName>ppt_h</p:attrName>
                                        </p:attrNameLst>
                                      </p:cBhvr>
                                      <p:tavLst>
                                        <p:tav tm="0">
                                          <p:val>
                                            <p:strVal val="#ppt_h"/>
                                          </p:val>
                                        </p:tav>
                                        <p:tav tm="100000">
                                          <p:val>
                                            <p:strVal val="#ppt_h"/>
                                          </p:val>
                                        </p:tav>
                                      </p:tavLst>
                                    </p:anim>
                                    <p:animEffect transition="in" filter="fade">
                                      <p:cBhvr>
                                        <p:cTn id="31" dur="3000"/>
                                        <p:tgtEl>
                                          <p:spTgt spid="235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51" grpId="0" animBg="1"/>
      <p:bldP spid="31756" grpId="0" animBg="1"/>
      <p:bldP spid="31757" grpId="0" animBg="1"/>
      <p:bldP spid="31758" grpId="0" animBg="1"/>
      <p:bldP spid="31759" grpId="0" animBg="1"/>
      <p:bldP spid="3176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Ana María\Escritorio\Hermosos Wallpapers De Paisajes - Www.10Pixeles.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10" name="Picture 2" descr="C:\Documents and Settings\Ana María\Escritorio\Hermosos Wallpapers De Paisajes - Www.10Pixeles.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4" name="Picture 2" descr="C:\Documents and Settings\Ana María\Escritorio\Hermosos Wallpapers De Paisajes - Www.10Pixeles.jpg"/>
          <p:cNvPicPr>
            <a:picLocks noChangeAspect="1" noChangeArrowheads="1"/>
          </p:cNvPicPr>
          <p:nvPr/>
        </p:nvPicPr>
        <p:blipFill>
          <a:blip r:embed="rId3" cstate="print">
            <a:clrChange>
              <a:clrFrom>
                <a:srgbClr val="CCCCCC"/>
              </a:clrFrom>
              <a:clrTo>
                <a:srgbClr val="CCCCCC">
                  <a:alpha val="0"/>
                </a:srgbClr>
              </a:clrTo>
            </a:clrChange>
            <a:biLevel thresh="25000"/>
          </a:blip>
          <a:stretch>
            <a:fillRect/>
          </a:stretch>
        </p:blipFill>
        <p:spPr bwMode="auto">
          <a:xfrm>
            <a:off x="9526" y="1710"/>
            <a:ext cx="9134475" cy="5952134"/>
          </a:xfrm>
          <a:prstGeom prst="flowChartExtract">
            <a:avLst/>
          </a:prstGeom>
          <a:solidFill>
            <a:schemeClr val="bg1"/>
          </a:solidFill>
          <a:ln w="9525">
            <a:noFill/>
            <a:miter lim="800000"/>
            <a:headEnd/>
            <a:tailEnd/>
          </a:ln>
        </p:spPr>
      </p:pic>
      <p:pic>
        <p:nvPicPr>
          <p:cNvPr id="5" name="Picture 2" descr="C:\Documents and Settings\Ana María\Escritorio\Hermosos Wallpapers De Paisajes - Www.10Pixeles.jpg"/>
          <p:cNvPicPr>
            <a:picLocks noChangeAspect="1" noChangeArrowheads="1"/>
          </p:cNvPicPr>
          <p:nvPr/>
        </p:nvPicPr>
        <p:blipFill>
          <a:blip r:embed="rId4" cstate="print">
            <a:clrChange>
              <a:clrFrom>
                <a:srgbClr val="808080"/>
              </a:clrFrom>
              <a:clrTo>
                <a:srgbClr val="808080">
                  <a:alpha val="0"/>
                </a:srgbClr>
              </a:clrTo>
            </a:clrChange>
          </a:blip>
          <a:stretch>
            <a:fillRect/>
          </a:stretch>
        </p:blipFill>
        <p:spPr bwMode="auto">
          <a:xfrm>
            <a:off x="9526" y="-238844"/>
            <a:ext cx="9134475" cy="5953844"/>
          </a:xfrm>
          <a:prstGeom prst="flowChartMerge">
            <a:avLst/>
          </a:prstGeom>
          <a:solidFill>
            <a:schemeClr val="bg1"/>
          </a:solidFill>
          <a:ln w="9525">
            <a:noFill/>
            <a:miter lim="800000"/>
            <a:headEnd/>
            <a:tailEnd/>
          </a:ln>
        </p:spPr>
      </p:pic>
      <p:sp>
        <p:nvSpPr>
          <p:cNvPr id="8" name="7 CuadroTexto"/>
          <p:cNvSpPr txBox="1"/>
          <p:nvPr/>
        </p:nvSpPr>
        <p:spPr>
          <a:xfrm>
            <a:off x="971550" y="4586288"/>
            <a:ext cx="7561263"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Por el municipio discurren el río Tiétar y varios de sus afluentes, </a:t>
            </a:r>
            <a:r>
              <a:rPr lang="es-ES" b="1" dirty="0" err="1">
                <a:effectLst>
                  <a:glow rad="101600">
                    <a:schemeClr val="accent2">
                      <a:satMod val="175000"/>
                      <a:alpha val="40000"/>
                    </a:schemeClr>
                  </a:glow>
                  <a:outerShdw blurRad="38100" dist="38100" dir="2700000" algn="tl">
                    <a:srgbClr val="000000">
                      <a:alpha val="43137"/>
                    </a:srgbClr>
                  </a:outerShdw>
                </a:effectLst>
              </a:rPr>
              <a:t>Arbillas</a:t>
            </a:r>
            <a:r>
              <a:rPr lang="es-ES" b="1" dirty="0">
                <a:effectLst>
                  <a:glow rad="101600">
                    <a:schemeClr val="accent2">
                      <a:satMod val="175000"/>
                      <a:alpha val="40000"/>
                    </a:schemeClr>
                  </a:glow>
                  <a:outerShdw blurRad="38100" dist="38100" dir="2700000" algn="tl">
                    <a:srgbClr val="000000">
                      <a:alpha val="43137"/>
                    </a:srgbClr>
                  </a:outerShdw>
                </a:effectLst>
              </a:rPr>
              <a:t>, Arenal y </a:t>
            </a:r>
            <a:r>
              <a:rPr lang="es-ES" b="1" dirty="0" err="1">
                <a:effectLst>
                  <a:glow rad="101600">
                    <a:schemeClr val="accent2">
                      <a:satMod val="175000"/>
                      <a:alpha val="40000"/>
                    </a:schemeClr>
                  </a:glow>
                  <a:outerShdw blurRad="38100" dist="38100" dir="2700000" algn="tl">
                    <a:srgbClr val="000000">
                      <a:alpha val="43137"/>
                    </a:srgbClr>
                  </a:outerShdw>
                </a:effectLst>
              </a:rPr>
              <a:t>Ramacastañas</a:t>
            </a:r>
            <a:r>
              <a:rPr lang="es-ES" b="1" dirty="0">
                <a:effectLst>
                  <a:glow rad="101600">
                    <a:schemeClr val="accent2">
                      <a:satMod val="175000"/>
                      <a:alpha val="40000"/>
                    </a:schemeClr>
                  </a:glow>
                  <a:outerShdw blurRad="38100" dist="38100" dir="2700000" algn="tl">
                    <a:srgbClr val="000000">
                      <a:alpha val="43137"/>
                    </a:srgbClr>
                  </a:outerShdw>
                </a:effectLst>
              </a:rPr>
              <a:t>, que descienden rápidamente desde la sierra de Gredos.</a:t>
            </a:r>
          </a:p>
        </p:txBody>
      </p:sp>
    </p:spTree>
  </p:cSld>
  <p:clrMapOvr>
    <a:masterClrMapping/>
  </p:clrMapOvr>
  <mc:AlternateContent xmlns:mc="http://schemas.openxmlformats.org/markup-compatibility/2006">
    <mc:Choice xmlns:p14="http://schemas.microsoft.com/office/powerpoint/2010/main" Requires="p14">
      <p:transition spd="slow" p14:dur="2500" advTm="21000">
        <p14:vortex dir="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xit" presetSubtype="1"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ppt_x"/>
                                          </p:val>
                                        </p:tav>
                                      </p:tavLst>
                                    </p:anim>
                                    <p:anim calcmode="lin" valueType="num">
                                      <p:cBhvr additive="base">
                                        <p:cTn id="7" dur="3000"/>
                                        <p:tgtEl>
                                          <p:spTgt spid="5"/>
                                        </p:tgtEl>
                                        <p:attrNameLst>
                                          <p:attrName>ppt_y</p:attrName>
                                        </p:attrNameLst>
                                      </p:cBhvr>
                                      <p:tavLst>
                                        <p:tav tm="0">
                                          <p:val>
                                            <p:strVal val="ppt_y"/>
                                          </p:val>
                                        </p:tav>
                                        <p:tav tm="100000">
                                          <p:val>
                                            <p:strVal val="0-ppt_h/2"/>
                                          </p:val>
                                        </p:tav>
                                      </p:tavLst>
                                    </p:anim>
                                    <p:set>
                                      <p:cBhvr>
                                        <p:cTn id="8" dur="1" fill="hold">
                                          <p:stCondLst>
                                            <p:cond delay="2999"/>
                                          </p:stCondLst>
                                        </p:cTn>
                                        <p:tgtEl>
                                          <p:spTgt spid="5"/>
                                        </p:tgtEl>
                                        <p:attrNameLst>
                                          <p:attrName>style.visibility</p:attrName>
                                        </p:attrNameLst>
                                      </p:cBhvr>
                                      <p:to>
                                        <p:strVal val="hidden"/>
                                      </p:to>
                                    </p:set>
                                  </p:childTnLst>
                                </p:cTn>
                              </p:par>
                              <p:par>
                                <p:cTn id="9" presetID="17" presetClass="exit" presetSubtype="1" fill="hold" nodeType="withEffect">
                                  <p:stCondLst>
                                    <p:cond delay="0"/>
                                  </p:stCondLst>
                                  <p:childTnLst>
                                    <p:anim calcmode="lin" valueType="num">
                                      <p:cBhvr>
                                        <p:cTn id="10" dur="3000"/>
                                        <p:tgtEl>
                                          <p:spTgt spid="5"/>
                                        </p:tgtEl>
                                        <p:attrNameLst>
                                          <p:attrName>ppt_x</p:attrName>
                                        </p:attrNameLst>
                                      </p:cBhvr>
                                      <p:tavLst>
                                        <p:tav tm="0">
                                          <p:val>
                                            <p:strVal val="ppt_x"/>
                                          </p:val>
                                        </p:tav>
                                        <p:tav tm="100000">
                                          <p:val>
                                            <p:strVal val="ppt_x"/>
                                          </p:val>
                                        </p:tav>
                                      </p:tavLst>
                                    </p:anim>
                                    <p:anim calcmode="lin" valueType="num">
                                      <p:cBhvr>
                                        <p:cTn id="11" dur="3000"/>
                                        <p:tgtEl>
                                          <p:spTgt spid="5"/>
                                        </p:tgtEl>
                                        <p:attrNameLst>
                                          <p:attrName>ppt_y</p:attrName>
                                        </p:attrNameLst>
                                      </p:cBhvr>
                                      <p:tavLst>
                                        <p:tav tm="0">
                                          <p:val>
                                            <p:strVal val="ppt_y"/>
                                          </p:val>
                                        </p:tav>
                                        <p:tav tm="100000">
                                          <p:val>
                                            <p:strVal val="ppt_y-ppt_h/2"/>
                                          </p:val>
                                        </p:tav>
                                      </p:tavLst>
                                    </p:anim>
                                    <p:anim calcmode="lin" valueType="num">
                                      <p:cBhvr>
                                        <p:cTn id="12" dur="3000"/>
                                        <p:tgtEl>
                                          <p:spTgt spid="5"/>
                                        </p:tgtEl>
                                        <p:attrNameLst>
                                          <p:attrName>ppt_w</p:attrName>
                                        </p:attrNameLst>
                                      </p:cBhvr>
                                      <p:tavLst>
                                        <p:tav tm="0">
                                          <p:val>
                                            <p:strVal val="ppt_w"/>
                                          </p:val>
                                        </p:tav>
                                        <p:tav tm="100000">
                                          <p:val>
                                            <p:strVal val="ppt_w"/>
                                          </p:val>
                                        </p:tav>
                                      </p:tavLst>
                                    </p:anim>
                                    <p:anim calcmode="lin" valueType="num">
                                      <p:cBhvr>
                                        <p:cTn id="13" dur="3000"/>
                                        <p:tgtEl>
                                          <p:spTgt spid="5"/>
                                        </p:tgtEl>
                                        <p:attrNameLst>
                                          <p:attrName>ppt_h</p:attrName>
                                        </p:attrNameLst>
                                      </p:cBhvr>
                                      <p:tavLst>
                                        <p:tav tm="0">
                                          <p:val>
                                            <p:strVal val="ppt_h"/>
                                          </p:val>
                                        </p:tav>
                                        <p:tav tm="100000">
                                          <p:val>
                                            <p:fltVal val="0"/>
                                          </p:val>
                                        </p:tav>
                                      </p:tavLst>
                                    </p:anim>
                                    <p:set>
                                      <p:cBhvr>
                                        <p:cTn id="14" dur="1" fill="hold">
                                          <p:stCondLst>
                                            <p:cond delay="2999"/>
                                          </p:stCondLst>
                                        </p:cTn>
                                        <p:tgtEl>
                                          <p:spTgt spid="5"/>
                                        </p:tgtEl>
                                        <p:attrNameLst>
                                          <p:attrName>style.visibility</p:attrName>
                                        </p:attrNameLst>
                                      </p:cBhvr>
                                      <p:to>
                                        <p:strVal val="hidden"/>
                                      </p:to>
                                    </p:set>
                                  </p:childTnLst>
                                </p:cTn>
                              </p:par>
                              <p:par>
                                <p:cTn id="15" presetID="7" presetClass="exit" presetSubtype="4" fill="hold" nodeType="withEffect">
                                  <p:stCondLst>
                                    <p:cond delay="0"/>
                                  </p:stCondLst>
                                  <p:childTnLst>
                                    <p:anim calcmode="lin" valueType="num">
                                      <p:cBhvr additive="base">
                                        <p:cTn id="16" dur="3000"/>
                                        <p:tgtEl>
                                          <p:spTgt spid="4"/>
                                        </p:tgtEl>
                                        <p:attrNameLst>
                                          <p:attrName>ppt_x</p:attrName>
                                        </p:attrNameLst>
                                      </p:cBhvr>
                                      <p:tavLst>
                                        <p:tav tm="0">
                                          <p:val>
                                            <p:strVal val="ppt_x"/>
                                          </p:val>
                                        </p:tav>
                                        <p:tav tm="100000">
                                          <p:val>
                                            <p:strVal val="ppt_x"/>
                                          </p:val>
                                        </p:tav>
                                      </p:tavLst>
                                    </p:anim>
                                    <p:anim calcmode="lin" valueType="num">
                                      <p:cBhvr additive="base">
                                        <p:cTn id="17" dur="3000"/>
                                        <p:tgtEl>
                                          <p:spTgt spid="4"/>
                                        </p:tgtEl>
                                        <p:attrNameLst>
                                          <p:attrName>ppt_y</p:attrName>
                                        </p:attrNameLst>
                                      </p:cBhvr>
                                      <p:tavLst>
                                        <p:tav tm="0">
                                          <p:val>
                                            <p:strVal val="ppt_y"/>
                                          </p:val>
                                        </p:tav>
                                        <p:tav tm="100000">
                                          <p:val>
                                            <p:strVal val="1+ppt_h/2"/>
                                          </p:val>
                                        </p:tav>
                                      </p:tavLst>
                                    </p:anim>
                                    <p:set>
                                      <p:cBhvr>
                                        <p:cTn id="18" dur="1" fill="hold">
                                          <p:stCondLst>
                                            <p:cond delay="2999"/>
                                          </p:stCondLst>
                                        </p:cTn>
                                        <p:tgtEl>
                                          <p:spTgt spid="4"/>
                                        </p:tgtEl>
                                        <p:attrNameLst>
                                          <p:attrName>style.visibility</p:attrName>
                                        </p:attrNameLst>
                                      </p:cBhvr>
                                      <p:to>
                                        <p:strVal val="hidden"/>
                                      </p:to>
                                    </p:set>
                                  </p:childTnLst>
                                </p:cTn>
                              </p:par>
                              <p:par>
                                <p:cTn id="19" presetID="17" presetClass="exit" presetSubtype="4" fill="hold" nodeType="withEffect">
                                  <p:stCondLst>
                                    <p:cond delay="0"/>
                                  </p:stCondLst>
                                  <p:childTnLst>
                                    <p:anim calcmode="lin" valueType="num">
                                      <p:cBhvr>
                                        <p:cTn id="20" dur="3000"/>
                                        <p:tgtEl>
                                          <p:spTgt spid="4"/>
                                        </p:tgtEl>
                                        <p:attrNameLst>
                                          <p:attrName>ppt_x</p:attrName>
                                        </p:attrNameLst>
                                      </p:cBhvr>
                                      <p:tavLst>
                                        <p:tav tm="0">
                                          <p:val>
                                            <p:strVal val="ppt_x"/>
                                          </p:val>
                                        </p:tav>
                                        <p:tav tm="100000">
                                          <p:val>
                                            <p:strVal val="ppt_x"/>
                                          </p:val>
                                        </p:tav>
                                      </p:tavLst>
                                    </p:anim>
                                    <p:anim calcmode="lin" valueType="num">
                                      <p:cBhvr>
                                        <p:cTn id="21" dur="3000"/>
                                        <p:tgtEl>
                                          <p:spTgt spid="4"/>
                                        </p:tgtEl>
                                        <p:attrNameLst>
                                          <p:attrName>ppt_y</p:attrName>
                                        </p:attrNameLst>
                                      </p:cBhvr>
                                      <p:tavLst>
                                        <p:tav tm="0">
                                          <p:val>
                                            <p:strVal val="ppt_y"/>
                                          </p:val>
                                        </p:tav>
                                        <p:tav tm="100000">
                                          <p:val>
                                            <p:strVal val="ppt_y+ppt_h/2"/>
                                          </p:val>
                                        </p:tav>
                                      </p:tavLst>
                                    </p:anim>
                                    <p:anim calcmode="lin" valueType="num">
                                      <p:cBhvr>
                                        <p:cTn id="22" dur="3000"/>
                                        <p:tgtEl>
                                          <p:spTgt spid="4"/>
                                        </p:tgtEl>
                                        <p:attrNameLst>
                                          <p:attrName>ppt_w</p:attrName>
                                        </p:attrNameLst>
                                      </p:cBhvr>
                                      <p:tavLst>
                                        <p:tav tm="0">
                                          <p:val>
                                            <p:strVal val="ppt_w"/>
                                          </p:val>
                                        </p:tav>
                                        <p:tav tm="100000">
                                          <p:val>
                                            <p:strVal val="ppt_w"/>
                                          </p:val>
                                        </p:tav>
                                      </p:tavLst>
                                    </p:anim>
                                    <p:anim calcmode="lin" valueType="num">
                                      <p:cBhvr>
                                        <p:cTn id="23" dur="3000"/>
                                        <p:tgtEl>
                                          <p:spTgt spid="4"/>
                                        </p:tgtEl>
                                        <p:attrNameLst>
                                          <p:attrName>ppt_h</p:attrName>
                                        </p:attrNameLst>
                                      </p:cBhvr>
                                      <p:tavLst>
                                        <p:tav tm="0">
                                          <p:val>
                                            <p:strVal val="ppt_h"/>
                                          </p:val>
                                        </p:tav>
                                        <p:tav tm="100000">
                                          <p:val>
                                            <p:fltVal val="0"/>
                                          </p:val>
                                        </p:tav>
                                      </p:tavLst>
                                    </p:anim>
                                    <p:set>
                                      <p:cBhvr>
                                        <p:cTn id="24" dur="1" fill="hold">
                                          <p:stCondLst>
                                            <p:cond delay="2999"/>
                                          </p:stCondLst>
                                        </p:cTn>
                                        <p:tgtEl>
                                          <p:spTgt spid="4"/>
                                        </p:tgtEl>
                                        <p:attrNameLst>
                                          <p:attrName>style.visibility</p:attrName>
                                        </p:attrNameLst>
                                      </p:cBhvr>
                                      <p:to>
                                        <p:strVal val="hidden"/>
                                      </p:to>
                                    </p:set>
                                  </p:childTnLst>
                                </p:cTn>
                              </p:par>
                              <p:par>
                                <p:cTn id="25" presetID="17" presetClass="entr" presetSubtype="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3000" fill="hold"/>
                                        <p:tgtEl>
                                          <p:spTgt spid="10"/>
                                        </p:tgtEl>
                                        <p:attrNameLst>
                                          <p:attrName>ppt_x</p:attrName>
                                        </p:attrNameLst>
                                      </p:cBhvr>
                                      <p:tavLst>
                                        <p:tav tm="0">
                                          <p:val>
                                            <p:strVal val="#ppt_x+#ppt_w/2"/>
                                          </p:val>
                                        </p:tav>
                                        <p:tav tm="100000">
                                          <p:val>
                                            <p:strVal val="#ppt_x"/>
                                          </p:val>
                                        </p:tav>
                                      </p:tavLst>
                                    </p:anim>
                                    <p:anim calcmode="lin" valueType="num">
                                      <p:cBhvr>
                                        <p:cTn id="28" dur="3000" fill="hold"/>
                                        <p:tgtEl>
                                          <p:spTgt spid="10"/>
                                        </p:tgtEl>
                                        <p:attrNameLst>
                                          <p:attrName>ppt_y</p:attrName>
                                        </p:attrNameLst>
                                      </p:cBhvr>
                                      <p:tavLst>
                                        <p:tav tm="0">
                                          <p:val>
                                            <p:strVal val="#ppt_y"/>
                                          </p:val>
                                        </p:tav>
                                        <p:tav tm="100000">
                                          <p:val>
                                            <p:strVal val="#ppt_y"/>
                                          </p:val>
                                        </p:tav>
                                      </p:tavLst>
                                    </p:anim>
                                    <p:anim calcmode="lin" valueType="num">
                                      <p:cBhvr>
                                        <p:cTn id="29" dur="3000" fill="hold"/>
                                        <p:tgtEl>
                                          <p:spTgt spid="10"/>
                                        </p:tgtEl>
                                        <p:attrNameLst>
                                          <p:attrName>ppt_w</p:attrName>
                                        </p:attrNameLst>
                                      </p:cBhvr>
                                      <p:tavLst>
                                        <p:tav tm="0">
                                          <p:val>
                                            <p:fltVal val="0"/>
                                          </p:val>
                                        </p:tav>
                                        <p:tav tm="100000">
                                          <p:val>
                                            <p:strVal val="#ppt_w"/>
                                          </p:val>
                                        </p:tav>
                                      </p:tavLst>
                                    </p:anim>
                                    <p:anim calcmode="lin" valueType="num">
                                      <p:cBhvr>
                                        <p:cTn id="30" dur="3000" fill="hold"/>
                                        <p:tgtEl>
                                          <p:spTgt spid="10"/>
                                        </p:tgtEl>
                                        <p:attrNameLst>
                                          <p:attrName>ppt_h</p:attrName>
                                        </p:attrNameLst>
                                      </p:cBhvr>
                                      <p:tavLst>
                                        <p:tav tm="0">
                                          <p:val>
                                            <p:strVal val="#ppt_h"/>
                                          </p:val>
                                        </p:tav>
                                        <p:tav tm="100000">
                                          <p:val>
                                            <p:strVal val="#ppt_h"/>
                                          </p:val>
                                        </p:tav>
                                      </p:tavLst>
                                    </p:anim>
                                  </p:childTnLst>
                                </p:cTn>
                              </p:par>
                              <p:par>
                                <p:cTn id="31" presetID="17" presetClass="entr" presetSubtype="8"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3000" fill="hold"/>
                                        <p:tgtEl>
                                          <p:spTgt spid="11"/>
                                        </p:tgtEl>
                                        <p:attrNameLst>
                                          <p:attrName>ppt_x</p:attrName>
                                        </p:attrNameLst>
                                      </p:cBhvr>
                                      <p:tavLst>
                                        <p:tav tm="0">
                                          <p:val>
                                            <p:strVal val="#ppt_x-#ppt_w/2"/>
                                          </p:val>
                                        </p:tav>
                                        <p:tav tm="100000">
                                          <p:val>
                                            <p:strVal val="#ppt_x"/>
                                          </p:val>
                                        </p:tav>
                                      </p:tavLst>
                                    </p:anim>
                                    <p:anim calcmode="lin" valueType="num">
                                      <p:cBhvr>
                                        <p:cTn id="34" dur="3000" fill="hold"/>
                                        <p:tgtEl>
                                          <p:spTgt spid="11"/>
                                        </p:tgtEl>
                                        <p:attrNameLst>
                                          <p:attrName>ppt_y</p:attrName>
                                        </p:attrNameLst>
                                      </p:cBhvr>
                                      <p:tavLst>
                                        <p:tav tm="0">
                                          <p:val>
                                            <p:strVal val="#ppt_y"/>
                                          </p:val>
                                        </p:tav>
                                        <p:tav tm="100000">
                                          <p:val>
                                            <p:strVal val="#ppt_y"/>
                                          </p:val>
                                        </p:tav>
                                      </p:tavLst>
                                    </p:anim>
                                    <p:anim calcmode="lin" valueType="num">
                                      <p:cBhvr>
                                        <p:cTn id="35" dur="3000" fill="hold"/>
                                        <p:tgtEl>
                                          <p:spTgt spid="11"/>
                                        </p:tgtEl>
                                        <p:attrNameLst>
                                          <p:attrName>ppt_w</p:attrName>
                                        </p:attrNameLst>
                                      </p:cBhvr>
                                      <p:tavLst>
                                        <p:tav tm="0">
                                          <p:val>
                                            <p:fltVal val="0"/>
                                          </p:val>
                                        </p:tav>
                                        <p:tav tm="100000">
                                          <p:val>
                                            <p:strVal val="#ppt_w"/>
                                          </p:val>
                                        </p:tav>
                                      </p:tavLst>
                                    </p:anim>
                                    <p:anim calcmode="lin" valueType="num">
                                      <p:cBhvr>
                                        <p:cTn id="36" dur="3000" fill="hold"/>
                                        <p:tgtEl>
                                          <p:spTgt spid="11"/>
                                        </p:tgtEl>
                                        <p:attrNameLst>
                                          <p:attrName>ppt_h</p:attrName>
                                        </p:attrNameLst>
                                      </p:cBhvr>
                                      <p:tavLst>
                                        <p:tav tm="0">
                                          <p:val>
                                            <p:strVal val="#ppt_h"/>
                                          </p:val>
                                        </p:tav>
                                        <p:tav tm="100000">
                                          <p:val>
                                            <p:strVal val="#ppt_h"/>
                                          </p:val>
                                        </p:tav>
                                      </p:tavLst>
                                    </p:anim>
                                  </p:childTnLst>
                                </p:cTn>
                              </p:par>
                            </p:childTnLst>
                          </p:cTn>
                        </p:par>
                        <p:par>
                          <p:cTn id="37" fill="hold" nodeType="afterGroup">
                            <p:stCondLst>
                              <p:cond delay="3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8"/>
                                        </p:tgtEl>
                                        <p:attrNameLst>
                                          <p:attrName>style.visibility</p:attrName>
                                        </p:attrNameLst>
                                      </p:cBhvr>
                                      <p:to>
                                        <p:strVal val="visible"/>
                                      </p:to>
                                    </p:set>
                                    <p:animEffect transition="in" filter="fade">
                                      <p:cBhvr>
                                        <p:cTn id="40" dur="1000"/>
                                        <p:tgtEl>
                                          <p:spTgt spid="8"/>
                                        </p:tgtEl>
                                      </p:cBhvr>
                                    </p:animEffect>
                                    <p:anim calcmode="lin" valueType="num">
                                      <p:cBhvr>
                                        <p:cTn id="41" dur="1000" fill="hold"/>
                                        <p:tgtEl>
                                          <p:spTgt spid="8"/>
                                        </p:tgtEl>
                                        <p:attrNameLst>
                                          <p:attrName>ppt_x</p:attrName>
                                        </p:attrNameLst>
                                      </p:cBhvr>
                                      <p:tavLst>
                                        <p:tav tm="0">
                                          <p:val>
                                            <p:strVal val="#ppt_x-.1"/>
                                          </p:val>
                                        </p:tav>
                                        <p:tav tm="100000">
                                          <p:val>
                                            <p:strVal val="#ppt_x"/>
                                          </p:val>
                                        </p:tav>
                                      </p:tavLst>
                                    </p:anim>
                                    <p:anim calcmode="lin" valueType="num">
                                      <p:cBhvr>
                                        <p:cTn id="4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nito-gato-cat-mascotas-minino-felino.jpg"/>
          <p:cNvPicPr>
            <a:picLocks noChangeAspect="1"/>
          </p:cNvPicPr>
          <p:nvPr/>
        </p:nvPicPr>
        <p:blipFill>
          <a:blip r:embed="rId2" cstate="print"/>
          <a:srcRect/>
          <a:stretch>
            <a:fillRect/>
          </a:stretch>
        </p:blipFill>
        <p:spPr bwMode="auto">
          <a:xfrm>
            <a:off x="0" y="3175"/>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arco"/>
          <p:cNvSpPr/>
          <p:nvPr/>
        </p:nvSpPr>
        <p:spPr>
          <a:xfrm>
            <a:off x="468313" y="338138"/>
            <a:ext cx="8280400" cy="5099050"/>
          </a:xfrm>
          <a:prstGeom prst="frame">
            <a:avLst/>
          </a:prstGeom>
          <a:solidFill>
            <a:schemeClr val="accent3">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403350" y="1177925"/>
            <a:ext cx="6408738" cy="3419475"/>
          </a:xfrm>
          <a:prstGeom prst="frame">
            <a:avLst>
              <a:gd name="adj1" fmla="val 18611"/>
            </a:avLst>
          </a:prstGeom>
          <a:solidFill>
            <a:schemeClr val="accent3">
              <a:lumMod val="75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2339975" y="1957388"/>
            <a:ext cx="4535488" cy="1860550"/>
          </a:xfrm>
          <a:prstGeom prst="frame">
            <a:avLst>
              <a:gd name="adj1" fmla="val 29278"/>
            </a:avLst>
          </a:prstGeom>
          <a:solidFill>
            <a:schemeClr val="accent3">
              <a:lumMod val="5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uadroTexto"/>
          <p:cNvSpPr txBox="1"/>
          <p:nvPr/>
        </p:nvSpPr>
        <p:spPr>
          <a:xfrm>
            <a:off x="179388" y="4657725"/>
            <a:ext cx="864076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También otros tributarios menores como el río </a:t>
            </a:r>
            <a:r>
              <a:rPr lang="es-ES" b="1" dirty="0" err="1">
                <a:effectLst>
                  <a:glow rad="101600">
                    <a:schemeClr val="accent2">
                      <a:satMod val="175000"/>
                      <a:alpha val="40000"/>
                    </a:schemeClr>
                  </a:glow>
                  <a:outerShdw blurRad="38100" dist="38100" dir="2700000" algn="tl">
                    <a:srgbClr val="000000">
                      <a:alpha val="43137"/>
                    </a:srgbClr>
                  </a:outerShdw>
                </a:effectLst>
              </a:rPr>
              <a:t>Pelayos</a:t>
            </a:r>
            <a:r>
              <a:rPr lang="es-ES" b="1" dirty="0">
                <a:effectLst>
                  <a:glow rad="101600">
                    <a:schemeClr val="accent2">
                      <a:satMod val="175000"/>
                      <a:alpha val="40000"/>
                    </a:schemeClr>
                  </a:glow>
                  <a:outerShdw blurRad="38100" dist="38100" dir="2700000" algn="tl">
                    <a:srgbClr val="000000">
                      <a:alpha val="43137"/>
                    </a:srgbClr>
                  </a:outerShdw>
                </a:effectLst>
              </a:rPr>
              <a:t>, el arroyo Avellaneda o el río </a:t>
            </a:r>
            <a:r>
              <a:rPr lang="es-ES" b="1" dirty="0" err="1">
                <a:effectLst>
                  <a:glow rad="101600">
                    <a:schemeClr val="accent2">
                      <a:satMod val="175000"/>
                      <a:alpha val="40000"/>
                    </a:schemeClr>
                  </a:glow>
                  <a:outerShdw blurRad="38100" dist="38100" dir="2700000" algn="tl">
                    <a:srgbClr val="000000">
                      <a:alpha val="43137"/>
                    </a:srgbClr>
                  </a:outerShdw>
                </a:effectLst>
              </a:rPr>
              <a:t>Riocuevas</a:t>
            </a:r>
            <a:r>
              <a:rPr lang="es-ES" b="1" dirty="0">
                <a:effectLst>
                  <a:glow rad="101600">
                    <a:schemeClr val="accent2">
                      <a:satMod val="175000"/>
                      <a:alpha val="40000"/>
                    </a:schemeClr>
                  </a:glow>
                  <a:outerShdw blurRad="38100" dist="38100" dir="2700000" algn="tl">
                    <a:srgbClr val="000000">
                      <a:alpha val="43137"/>
                    </a:srgbClr>
                  </a:outerShdw>
                </a:effectLst>
              </a:rPr>
              <a:t>, todos estos cursos de agua pertenecen a la Cuenca Hidrográfica del Tajo.</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2000">
        <p15:prstTrans prst="prestige"/>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nodeType="withEffect">
                                  <p:stCondLst>
                                    <p:cond delay="0"/>
                                  </p:stCondLst>
                                  <p:childTnLst>
                                    <p:animEffect transition="out" filter="wedge">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2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edge">
                                      <p:cBhvr>
                                        <p:cTn id="16" dur="3000"/>
                                        <p:tgtEl>
                                          <p:spTgt spid="4"/>
                                        </p:tgtEl>
                                      </p:cBhvr>
                                    </p:animEffec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4/3*#ppt_w"/>
                                          </p:val>
                                        </p:tav>
                                        <p:tav tm="100000">
                                          <p:val>
                                            <p:strVal val="#ppt_w"/>
                                          </p:val>
                                        </p:tav>
                                      </p:tavLst>
                                    </p:anim>
                                    <p:anim calcmode="lin" valueType="num">
                                      <p:cBhvr>
                                        <p:cTn id="20" dur="3000" fill="hold"/>
                                        <p:tgtEl>
                                          <p:spTgt spid="4"/>
                                        </p:tgtEl>
                                        <p:attrNameLst>
                                          <p:attrName>ppt_h</p:attrName>
                                        </p:attrNameLst>
                                      </p:cBhvr>
                                      <p:tavLst>
                                        <p:tav tm="0">
                                          <p:val>
                                            <p:strVal val="4/3*#ppt_h"/>
                                          </p:val>
                                        </p:tav>
                                        <p:tav tm="100000">
                                          <p:val>
                                            <p:strVal val="#ppt_h"/>
                                          </p:val>
                                        </p:tav>
                                      </p:tavLst>
                                    </p:anim>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Picture 4" descr="E:\MIS COSAS\DOCUMENTOS ANA\PAISAJES\MONTAÑAS\n44sukrumehmetomur0.jpg"/>
          <p:cNvPicPr>
            <a:picLocks noChangeAspect="1" noChangeArrowheads="1"/>
          </p:cNvPicPr>
          <p:nvPr/>
        </p:nvPicPr>
        <p:blipFill>
          <a:blip r:embed="rId2" cstate="print"/>
          <a:srcRect/>
          <a:stretch>
            <a:fillRect/>
          </a:stretch>
        </p:blipFill>
        <p:spPr bwMode="auto">
          <a:xfrm>
            <a:off x="0" y="3175"/>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Marco"/>
          <p:cNvSpPr/>
          <p:nvPr/>
        </p:nvSpPr>
        <p:spPr>
          <a:xfrm>
            <a:off x="1619250" y="1704975"/>
            <a:ext cx="5832475" cy="2376488"/>
          </a:xfrm>
          <a:prstGeom prst="frame">
            <a:avLst>
              <a:gd name="adj1" fmla="val 3234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1" name="10 Marco"/>
          <p:cNvSpPr/>
          <p:nvPr/>
        </p:nvSpPr>
        <p:spPr>
          <a:xfrm>
            <a:off x="1042988" y="1128713"/>
            <a:ext cx="7129462" cy="3529012"/>
          </a:xfrm>
          <a:prstGeom prst="frame">
            <a:avLst>
              <a:gd name="adj1" fmla="val 2201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2" name="11 Marco"/>
          <p:cNvSpPr/>
          <p:nvPr/>
        </p:nvSpPr>
        <p:spPr>
          <a:xfrm>
            <a:off x="684213" y="696913"/>
            <a:ext cx="7775575" cy="4321175"/>
          </a:xfrm>
          <a:prstGeom prst="fram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3" name="12 Marco"/>
          <p:cNvSpPr/>
          <p:nvPr/>
        </p:nvSpPr>
        <p:spPr>
          <a:xfrm>
            <a:off x="0" y="0"/>
            <a:ext cx="9144000" cy="5715000"/>
          </a:xfrm>
          <a:prstGeom prst="fram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Tree>
  </p:cSld>
  <p:clrMapOvr>
    <a:masterClrMapping/>
  </p:clrMapOvr>
  <mc:AlternateContent xmlns:mc="http://schemas.openxmlformats.org/markup-compatibility/2006">
    <mc:Choice xmlns:p14="http://schemas.microsoft.com/office/powerpoint/2010/main" Requires="p14">
      <p:transition spd="slow" p14:dur="2750" advTm="12000">
        <p14:honeycomb/>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1" fill="hold" nodeType="withEffect">
                                  <p:stCondLst>
                                    <p:cond delay="0"/>
                                  </p:stCondLst>
                                  <p:childTnLst>
                                    <p:animEffect transition="out" filter="wheel(1)">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21" presetClass="exit" presetSubtype="1" fill="hold" nodeType="withEffect">
                                  <p:stCondLst>
                                    <p:cond delay="2000"/>
                                  </p:stCondLst>
                                  <p:childTnLst>
                                    <p:animEffect transition="out" filter="wheel(1)">
                                      <p:cBhvr>
                                        <p:cTn id="9" dur="2000"/>
                                        <p:tgtEl>
                                          <p:spTgt spid="11"/>
                                        </p:tgtEl>
                                      </p:cBhvr>
                                    </p:animEffect>
                                    <p:set>
                                      <p:cBhvr>
                                        <p:cTn id="10" dur="1" fill="hold">
                                          <p:stCondLst>
                                            <p:cond delay="1999"/>
                                          </p:stCondLst>
                                        </p:cTn>
                                        <p:tgtEl>
                                          <p:spTgt spid="11"/>
                                        </p:tgtEl>
                                        <p:attrNameLst>
                                          <p:attrName>style.visibility</p:attrName>
                                        </p:attrNameLst>
                                      </p:cBhvr>
                                      <p:to>
                                        <p:strVal val="hidden"/>
                                      </p:to>
                                    </p:set>
                                  </p:childTnLst>
                                </p:cTn>
                              </p:par>
                              <p:par>
                                <p:cTn id="11" presetID="21" presetClass="exit" presetSubtype="1" fill="hold" nodeType="withEffect">
                                  <p:stCondLst>
                                    <p:cond delay="4000"/>
                                  </p:stCondLst>
                                  <p:childTnLst>
                                    <p:animEffect transition="out" filter="wheel(1)">
                                      <p:cBhvr>
                                        <p:cTn id="12" dur="2000"/>
                                        <p:tgtEl>
                                          <p:spTgt spid="12"/>
                                        </p:tgtEl>
                                      </p:cBhvr>
                                    </p:animEffect>
                                    <p:set>
                                      <p:cBhvr>
                                        <p:cTn id="13" dur="1" fill="hold">
                                          <p:stCondLst>
                                            <p:cond delay="1999"/>
                                          </p:stCondLst>
                                        </p:cTn>
                                        <p:tgtEl>
                                          <p:spTgt spid="12"/>
                                        </p:tgtEl>
                                        <p:attrNameLst>
                                          <p:attrName>style.visibility</p:attrName>
                                        </p:attrNameLst>
                                      </p:cBhvr>
                                      <p:to>
                                        <p:strVal val="hidden"/>
                                      </p:to>
                                    </p:set>
                                  </p:childTnLst>
                                </p:cTn>
                              </p:par>
                              <p:par>
                                <p:cTn id="14" presetID="21" presetClass="exit" presetSubtype="1" fill="hold" nodeType="withEffect">
                                  <p:stCondLst>
                                    <p:cond delay="6000"/>
                                  </p:stCondLst>
                                  <p:childTnLst>
                                    <p:animEffect transition="out" filter="wheel(1)">
                                      <p:cBhvr>
                                        <p:cTn id="15" dur="2000"/>
                                        <p:tgtEl>
                                          <p:spTgt spid="13"/>
                                        </p:tgtEl>
                                      </p:cBhvr>
                                    </p:animEffect>
                                    <p:set>
                                      <p:cBhvr>
                                        <p:cTn id="16" dur="1" fill="hold">
                                          <p:stCondLst>
                                            <p:cond delay="1999"/>
                                          </p:stCondLst>
                                        </p:cTn>
                                        <p:tgtEl>
                                          <p:spTgt spid="13"/>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31745"/>
                                        </p:tgtEl>
                                        <p:attrNameLst>
                                          <p:attrName>style.visibility</p:attrName>
                                        </p:attrNameLst>
                                      </p:cBhvr>
                                      <p:to>
                                        <p:strVal val="visible"/>
                                      </p:to>
                                    </p:set>
                                    <p:anim calcmode="lin" valueType="num">
                                      <p:cBhvr>
                                        <p:cTn id="19" dur="8000" fill="hold"/>
                                        <p:tgtEl>
                                          <p:spTgt spid="31745"/>
                                        </p:tgtEl>
                                        <p:attrNameLst>
                                          <p:attrName>ppt_w</p:attrName>
                                        </p:attrNameLst>
                                      </p:cBhvr>
                                      <p:tavLst>
                                        <p:tav tm="0">
                                          <p:val>
                                            <p:strVal val="4/3*#ppt_w"/>
                                          </p:val>
                                        </p:tav>
                                        <p:tav tm="100000">
                                          <p:val>
                                            <p:strVal val="#ppt_w"/>
                                          </p:val>
                                        </p:tav>
                                      </p:tavLst>
                                    </p:anim>
                                    <p:anim calcmode="lin" valueType="num">
                                      <p:cBhvr>
                                        <p:cTn id="20" dur="8000" fill="hold"/>
                                        <p:tgtEl>
                                          <p:spTgt spid="3174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obores de hogar.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apecio"/>
          <p:cNvSpPr/>
          <p:nvPr/>
        </p:nvSpPr>
        <p:spPr>
          <a:xfrm>
            <a:off x="0" y="2857500"/>
            <a:ext cx="9144000" cy="2857500"/>
          </a:xfrm>
          <a:prstGeom prst="trapezoid">
            <a:avLst>
              <a:gd name="adj" fmla="val 70867"/>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apecio"/>
          <p:cNvSpPr/>
          <p:nvPr/>
        </p:nvSpPr>
        <p:spPr>
          <a:xfrm flipV="1">
            <a:off x="0" y="0"/>
            <a:ext cx="9144000" cy="2857500"/>
          </a:xfrm>
          <a:prstGeom prst="trapezoid">
            <a:avLst>
              <a:gd name="adj" fmla="val 72500"/>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Combinar"/>
          <p:cNvSpPr/>
          <p:nvPr/>
        </p:nvSpPr>
        <p:spPr>
          <a:xfrm rot="5400000">
            <a:off x="5072063" y="1643062"/>
            <a:ext cx="5715000" cy="2428875"/>
          </a:xfrm>
          <a:prstGeom prst="flowChartMerge">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ombinar"/>
          <p:cNvSpPr/>
          <p:nvPr/>
        </p:nvSpPr>
        <p:spPr>
          <a:xfrm rot="5400000" flipV="1">
            <a:off x="-1643062" y="1643062"/>
            <a:ext cx="5715000" cy="2428875"/>
          </a:xfrm>
          <a:prstGeom prst="flowChartMerge">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900113" y="4657725"/>
            <a:ext cx="7632700" cy="922338"/>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Constituye la sierra de Gredos uno de los mayores aportadores de caudal a la cuenca, consecuencia de una escorrentía importante de la vertiente sur de esta sierra en el contexto del Tajo.</a:t>
            </a:r>
          </a:p>
        </p:txBody>
      </p:sp>
    </p:spTree>
  </p:cSld>
  <p:clrMapOvr>
    <a:masterClrMapping/>
  </p:clrMapOvr>
  <mc:AlternateContent xmlns:mc="http://schemas.openxmlformats.org/markup-compatibility/2006">
    <mc:Choice xmlns:p14="http://schemas.microsoft.com/office/powerpoint/2010/main" Requires="p14">
      <p:transition spd="slow" p14:dur="2000" advTm="23000">
        <p:wipe/>
      </p:transition>
    </mc:Choice>
    <mc:Fallback>
      <p:transition spd="slow" advTm="23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1" fill="hold" nodeType="withEffect">
                                  <p:stCondLst>
                                    <p:cond delay="0"/>
                                  </p:stCondLst>
                                  <p:childTnLst>
                                    <p:anim calcmode="lin" valueType="num">
                                      <p:cBhvr additive="base">
                                        <p:cTn id="6" dur="3000"/>
                                        <p:tgtEl>
                                          <p:spTgt spid="7"/>
                                        </p:tgtEl>
                                        <p:attrNameLst>
                                          <p:attrName>ppt_x</p:attrName>
                                        </p:attrNameLst>
                                      </p:cBhvr>
                                      <p:tavLst>
                                        <p:tav tm="0">
                                          <p:val>
                                            <p:strVal val="ppt_x"/>
                                          </p:val>
                                        </p:tav>
                                        <p:tav tm="100000">
                                          <p:val>
                                            <p:strVal val="ppt_x"/>
                                          </p:val>
                                        </p:tav>
                                      </p:tavLst>
                                    </p:anim>
                                    <p:anim calcmode="lin" valueType="num">
                                      <p:cBhvr additive="base">
                                        <p:cTn id="7" dur="3000"/>
                                        <p:tgtEl>
                                          <p:spTgt spid="7"/>
                                        </p:tgtEl>
                                        <p:attrNameLst>
                                          <p:attrName>ppt_y</p:attrName>
                                        </p:attrNameLst>
                                      </p:cBhvr>
                                      <p:tavLst>
                                        <p:tav tm="0">
                                          <p:val>
                                            <p:strVal val="ppt_y"/>
                                          </p:val>
                                        </p:tav>
                                        <p:tav tm="100000">
                                          <p:val>
                                            <p:strVal val="0-ppt_h/2"/>
                                          </p:val>
                                        </p:tav>
                                      </p:tavLst>
                                    </p:anim>
                                    <p:set>
                                      <p:cBhvr>
                                        <p:cTn id="8" dur="1" fill="hold">
                                          <p:stCondLst>
                                            <p:cond delay="2999"/>
                                          </p:stCondLst>
                                        </p:cTn>
                                        <p:tgtEl>
                                          <p:spTgt spid="7"/>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3000"/>
                                        <p:tgtEl>
                                          <p:spTgt spid="6"/>
                                        </p:tgtEl>
                                        <p:attrNameLst>
                                          <p:attrName>ppt_x</p:attrName>
                                        </p:attrNameLst>
                                      </p:cBhvr>
                                      <p:tavLst>
                                        <p:tav tm="0">
                                          <p:val>
                                            <p:strVal val="ppt_x"/>
                                          </p:val>
                                        </p:tav>
                                        <p:tav tm="100000">
                                          <p:val>
                                            <p:strVal val="ppt_x"/>
                                          </p:val>
                                        </p:tav>
                                      </p:tavLst>
                                    </p:anim>
                                    <p:anim calcmode="lin" valueType="num">
                                      <p:cBhvr additive="base">
                                        <p:cTn id="11" dur="3000"/>
                                        <p:tgtEl>
                                          <p:spTgt spid="6"/>
                                        </p:tgtEl>
                                        <p:attrNameLst>
                                          <p:attrName>ppt_y</p:attrName>
                                        </p:attrNameLst>
                                      </p:cBhvr>
                                      <p:tavLst>
                                        <p:tav tm="0">
                                          <p:val>
                                            <p:strVal val="ppt_y"/>
                                          </p:val>
                                        </p:tav>
                                        <p:tav tm="100000">
                                          <p:val>
                                            <p:strVal val="1+ppt_h/2"/>
                                          </p:val>
                                        </p:tav>
                                      </p:tavLst>
                                    </p:anim>
                                    <p:set>
                                      <p:cBhvr>
                                        <p:cTn id="12" dur="1" fill="hold">
                                          <p:stCondLst>
                                            <p:cond delay="2999"/>
                                          </p:stCondLst>
                                        </p:cTn>
                                        <p:tgtEl>
                                          <p:spTgt spid="6"/>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3000"/>
                                        <p:tgtEl>
                                          <p:spTgt spid="9"/>
                                        </p:tgtEl>
                                        <p:attrNameLst>
                                          <p:attrName>ppt_x</p:attrName>
                                        </p:attrNameLst>
                                      </p:cBhvr>
                                      <p:tavLst>
                                        <p:tav tm="0">
                                          <p:val>
                                            <p:strVal val="ppt_x"/>
                                          </p:val>
                                        </p:tav>
                                        <p:tav tm="100000">
                                          <p:val>
                                            <p:strVal val="0-ppt_w/2"/>
                                          </p:val>
                                        </p:tav>
                                      </p:tavLst>
                                    </p:anim>
                                    <p:anim calcmode="lin" valueType="num">
                                      <p:cBhvr additive="base">
                                        <p:cTn id="15" dur="3000"/>
                                        <p:tgtEl>
                                          <p:spTgt spid="9"/>
                                        </p:tgtEl>
                                        <p:attrNameLst>
                                          <p:attrName>ppt_y</p:attrName>
                                        </p:attrNameLst>
                                      </p:cBhvr>
                                      <p:tavLst>
                                        <p:tav tm="0">
                                          <p:val>
                                            <p:strVal val="ppt_y"/>
                                          </p:val>
                                        </p:tav>
                                        <p:tav tm="100000">
                                          <p:val>
                                            <p:strVal val="ppt_y"/>
                                          </p:val>
                                        </p:tav>
                                      </p:tavLst>
                                    </p:anim>
                                    <p:set>
                                      <p:cBhvr>
                                        <p:cTn id="16" dur="1" fill="hold">
                                          <p:stCondLst>
                                            <p:cond delay="2999"/>
                                          </p:stCondLst>
                                        </p:cTn>
                                        <p:tgtEl>
                                          <p:spTgt spid="9"/>
                                        </p:tgtEl>
                                        <p:attrNameLst>
                                          <p:attrName>style.visibility</p:attrName>
                                        </p:attrNameLst>
                                      </p:cBhvr>
                                      <p:to>
                                        <p:strVal val="hidden"/>
                                      </p:to>
                                    </p:set>
                                  </p:childTnLst>
                                </p:cTn>
                              </p:par>
                              <p:par>
                                <p:cTn id="17" presetID="2" presetClass="exit" presetSubtype="2" fill="hold" nodeType="withEffect">
                                  <p:stCondLst>
                                    <p:cond delay="0"/>
                                  </p:stCondLst>
                                  <p:childTnLst>
                                    <p:anim calcmode="lin" valueType="num">
                                      <p:cBhvr additive="base">
                                        <p:cTn id="18" dur="3000"/>
                                        <p:tgtEl>
                                          <p:spTgt spid="8"/>
                                        </p:tgtEl>
                                        <p:attrNameLst>
                                          <p:attrName>ppt_x</p:attrName>
                                        </p:attrNameLst>
                                      </p:cBhvr>
                                      <p:tavLst>
                                        <p:tav tm="0">
                                          <p:val>
                                            <p:strVal val="ppt_x"/>
                                          </p:val>
                                        </p:tav>
                                        <p:tav tm="100000">
                                          <p:val>
                                            <p:strVal val="1+ppt_w/2"/>
                                          </p:val>
                                        </p:tav>
                                      </p:tavLst>
                                    </p:anim>
                                    <p:anim calcmode="lin" valueType="num">
                                      <p:cBhvr additive="base">
                                        <p:cTn id="19" dur="3000"/>
                                        <p:tgtEl>
                                          <p:spTgt spid="8"/>
                                        </p:tgtEl>
                                        <p:attrNameLst>
                                          <p:attrName>ppt_y</p:attrName>
                                        </p:attrNameLst>
                                      </p:cBhvr>
                                      <p:tavLst>
                                        <p:tav tm="0">
                                          <p:val>
                                            <p:strVal val="ppt_y"/>
                                          </p:val>
                                        </p:tav>
                                        <p:tav tm="100000">
                                          <p:val>
                                            <p:strVal val="ppt_y"/>
                                          </p:val>
                                        </p:tav>
                                      </p:tavLst>
                                    </p:anim>
                                    <p:set>
                                      <p:cBhvr>
                                        <p:cTn id="20" dur="1" fill="hold">
                                          <p:stCondLst>
                                            <p:cond delay="2999"/>
                                          </p:stCondLst>
                                        </p:cTn>
                                        <p:tgtEl>
                                          <p:spTgt spid="8"/>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strVal val="2/3*#ppt_w"/>
                                          </p:val>
                                        </p:tav>
                                        <p:tav tm="100000">
                                          <p:val>
                                            <p:strVal val="#ppt_w"/>
                                          </p:val>
                                        </p:tav>
                                      </p:tavLst>
                                    </p:anim>
                                    <p:anim calcmode="lin" valueType="num">
                                      <p:cBhvr>
                                        <p:cTn id="24" dur="3000" fill="hold"/>
                                        <p:tgtEl>
                                          <p:spTgt spid="4"/>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ox(out)">
                                      <p:cBhvr>
                                        <p:cTn id="27" dur="3000"/>
                                        <p:tgtEl>
                                          <p:spTgt spid="4"/>
                                        </p:tgtEl>
                                      </p:cBhvr>
                                    </p:animEffect>
                                  </p:childTnLst>
                                </p:cTn>
                              </p:par>
                            </p:childTnLst>
                          </p:cTn>
                        </p:par>
                        <p:par>
                          <p:cTn id="28" fill="hold" nodeType="afterGroup">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1"/>
                                          </p:val>
                                        </p:tav>
                                        <p:tav tm="100000">
                                          <p:val>
                                            <p:strVal val="#ppt_x"/>
                                          </p:val>
                                        </p:tav>
                                      </p:tavLst>
                                    </p:anim>
                                    <p:anim calcmode="lin" valueType="num">
                                      <p:cBhvr>
                                        <p:cTn id="33"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33795"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24580" name="Picture 5" descr="cardinaldelnorte"/>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2775" name="AutoShape 7"/>
          <p:cNvSpPr>
            <a:spLocks noChangeArrowheads="1"/>
          </p:cNvSpPr>
          <p:nvPr/>
        </p:nvSpPr>
        <p:spPr bwMode="auto">
          <a:xfrm>
            <a:off x="0" y="0"/>
            <a:ext cx="9144000" cy="1704975"/>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bg1"/>
          </a:solidFill>
          <a:ln w="9525">
            <a:noFill/>
            <a:miter lim="800000"/>
            <a:headEnd/>
            <a:tailEnd/>
          </a:ln>
        </p:spPr>
        <p:txBody>
          <a:bodyPr wrap="none" lIns="82945" tIns="41473" rIns="82945" bIns="41473" anchor="ctr"/>
          <a:lstStyle/>
          <a:p>
            <a:endParaRPr lang="es-ES"/>
          </a:p>
        </p:txBody>
      </p:sp>
      <p:sp>
        <p:nvSpPr>
          <p:cNvPr id="32776" name="AutoShape 8"/>
          <p:cNvSpPr>
            <a:spLocks noChangeArrowheads="1"/>
          </p:cNvSpPr>
          <p:nvPr/>
        </p:nvSpPr>
        <p:spPr bwMode="auto">
          <a:xfrm flipV="1">
            <a:off x="0" y="4081463"/>
            <a:ext cx="9144000" cy="1633537"/>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bg1"/>
          </a:solidFill>
          <a:ln w="9525">
            <a:noFill/>
            <a:miter lim="800000"/>
            <a:headEnd/>
            <a:tailEnd/>
          </a:ln>
        </p:spPr>
        <p:txBody>
          <a:bodyPr wrap="none" lIns="82945" tIns="41473" rIns="82945" bIns="41473" anchor="ctr"/>
          <a:lstStyle/>
          <a:p>
            <a:endParaRPr lang="es-ES"/>
          </a:p>
        </p:txBody>
      </p:sp>
      <p:sp>
        <p:nvSpPr>
          <p:cNvPr id="32777" name="AutoShape 9"/>
          <p:cNvSpPr>
            <a:spLocks noChangeArrowheads="1"/>
          </p:cNvSpPr>
          <p:nvPr/>
        </p:nvSpPr>
        <p:spPr bwMode="auto">
          <a:xfrm rot="-5400000">
            <a:off x="-1687512" y="1687512"/>
            <a:ext cx="5715000" cy="2339975"/>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bg1"/>
          </a:solidFill>
          <a:ln w="9525">
            <a:noFill/>
            <a:miter lim="800000"/>
            <a:headEnd/>
            <a:tailEnd/>
          </a:ln>
        </p:spPr>
        <p:txBody>
          <a:bodyPr wrap="none" lIns="82945" tIns="41473" rIns="82945" bIns="41473" anchor="ctr"/>
          <a:lstStyle/>
          <a:p>
            <a:endParaRPr lang="es-ES"/>
          </a:p>
        </p:txBody>
      </p:sp>
      <p:sp>
        <p:nvSpPr>
          <p:cNvPr id="32778" name="AutoShape 10"/>
          <p:cNvSpPr>
            <a:spLocks noChangeArrowheads="1"/>
          </p:cNvSpPr>
          <p:nvPr/>
        </p:nvSpPr>
        <p:spPr bwMode="auto">
          <a:xfrm rot="5400000" flipH="1">
            <a:off x="5188744" y="1759744"/>
            <a:ext cx="5715000" cy="2195512"/>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bg1"/>
          </a:solidFill>
          <a:ln w="9525">
            <a:noFill/>
            <a:miter lim="800000"/>
            <a:headEnd/>
            <a:tailEnd/>
          </a:ln>
        </p:spPr>
        <p:txBody>
          <a:bodyPr wrap="none" lIns="82945" tIns="41473" rIns="82945" bIns="41473" anchor="ctr"/>
          <a:lstStyle/>
          <a:p>
            <a:endParaRPr lang="es-ES"/>
          </a:p>
        </p:txBody>
      </p:sp>
      <p:sp>
        <p:nvSpPr>
          <p:cNvPr id="32779" name="Rectangle 11"/>
          <p:cNvSpPr>
            <a:spLocks noChangeArrowheads="1"/>
          </p:cNvSpPr>
          <p:nvPr/>
        </p:nvSpPr>
        <p:spPr bwMode="auto">
          <a:xfrm>
            <a:off x="1960563" y="1660525"/>
            <a:ext cx="5203825" cy="2447925"/>
          </a:xfrm>
          <a:prstGeom prst="rect">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7000">
        <p14:gallery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4" fill="hold" grpId="0" nodeType="withEffect">
                                  <p:stCondLst>
                                    <p:cond delay="0"/>
                                  </p:stCondLst>
                                  <p:childTnLst>
                                    <p:anim calcmode="lin" valueType="num">
                                      <p:cBhvr>
                                        <p:cTn id="6" dur="3000"/>
                                        <p:tgtEl>
                                          <p:spTgt spid="32776"/>
                                        </p:tgtEl>
                                        <p:attrNameLst>
                                          <p:attrName>ppt_x</p:attrName>
                                        </p:attrNameLst>
                                      </p:cBhvr>
                                      <p:tavLst>
                                        <p:tav tm="0">
                                          <p:val>
                                            <p:strVal val="ppt_x"/>
                                          </p:val>
                                        </p:tav>
                                        <p:tav tm="100000">
                                          <p:val>
                                            <p:strVal val="ppt_x"/>
                                          </p:val>
                                        </p:tav>
                                      </p:tavLst>
                                    </p:anim>
                                    <p:anim calcmode="lin" valueType="num">
                                      <p:cBhvr>
                                        <p:cTn id="7" dur="3000"/>
                                        <p:tgtEl>
                                          <p:spTgt spid="32776"/>
                                        </p:tgtEl>
                                        <p:attrNameLst>
                                          <p:attrName>ppt_y</p:attrName>
                                        </p:attrNameLst>
                                      </p:cBhvr>
                                      <p:tavLst>
                                        <p:tav tm="0">
                                          <p:val>
                                            <p:strVal val="ppt_y"/>
                                          </p:val>
                                        </p:tav>
                                        <p:tav tm="100000">
                                          <p:val>
                                            <p:strVal val="ppt_y+ppt_h/2"/>
                                          </p:val>
                                        </p:tav>
                                      </p:tavLst>
                                    </p:anim>
                                    <p:anim calcmode="lin" valueType="num">
                                      <p:cBhvr>
                                        <p:cTn id="8" dur="3000"/>
                                        <p:tgtEl>
                                          <p:spTgt spid="32776"/>
                                        </p:tgtEl>
                                        <p:attrNameLst>
                                          <p:attrName>ppt_w</p:attrName>
                                        </p:attrNameLst>
                                      </p:cBhvr>
                                      <p:tavLst>
                                        <p:tav tm="0">
                                          <p:val>
                                            <p:strVal val="ppt_w"/>
                                          </p:val>
                                        </p:tav>
                                        <p:tav tm="100000">
                                          <p:val>
                                            <p:strVal val="ppt_w"/>
                                          </p:val>
                                        </p:tav>
                                      </p:tavLst>
                                    </p:anim>
                                    <p:anim calcmode="lin" valueType="num">
                                      <p:cBhvr>
                                        <p:cTn id="9" dur="3000"/>
                                        <p:tgtEl>
                                          <p:spTgt spid="32776"/>
                                        </p:tgtEl>
                                        <p:attrNameLst>
                                          <p:attrName>ppt_h</p:attrName>
                                        </p:attrNameLst>
                                      </p:cBhvr>
                                      <p:tavLst>
                                        <p:tav tm="0">
                                          <p:val>
                                            <p:strVal val="ppt_h"/>
                                          </p:val>
                                        </p:tav>
                                        <p:tav tm="100000">
                                          <p:val>
                                            <p:fltVal val="0"/>
                                          </p:val>
                                        </p:tav>
                                      </p:tavLst>
                                    </p:anim>
                                    <p:set>
                                      <p:cBhvr>
                                        <p:cTn id="10" dur="1" fill="hold">
                                          <p:stCondLst>
                                            <p:cond delay="2999"/>
                                          </p:stCondLst>
                                        </p:cTn>
                                        <p:tgtEl>
                                          <p:spTgt spid="32776"/>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3000"/>
                                        <p:tgtEl>
                                          <p:spTgt spid="32775"/>
                                        </p:tgtEl>
                                        <p:attrNameLst>
                                          <p:attrName>ppt_x</p:attrName>
                                        </p:attrNameLst>
                                      </p:cBhvr>
                                      <p:tavLst>
                                        <p:tav tm="0">
                                          <p:val>
                                            <p:strVal val="ppt_x"/>
                                          </p:val>
                                        </p:tav>
                                        <p:tav tm="100000">
                                          <p:val>
                                            <p:strVal val="ppt_x"/>
                                          </p:val>
                                        </p:tav>
                                      </p:tavLst>
                                    </p:anim>
                                    <p:anim calcmode="lin" valueType="num">
                                      <p:cBhvr>
                                        <p:cTn id="13" dur="3000"/>
                                        <p:tgtEl>
                                          <p:spTgt spid="32775"/>
                                        </p:tgtEl>
                                        <p:attrNameLst>
                                          <p:attrName>ppt_y</p:attrName>
                                        </p:attrNameLst>
                                      </p:cBhvr>
                                      <p:tavLst>
                                        <p:tav tm="0">
                                          <p:val>
                                            <p:strVal val="ppt_y"/>
                                          </p:val>
                                        </p:tav>
                                        <p:tav tm="100000">
                                          <p:val>
                                            <p:strVal val="ppt_y-ppt_h/2"/>
                                          </p:val>
                                        </p:tav>
                                      </p:tavLst>
                                    </p:anim>
                                    <p:anim calcmode="lin" valueType="num">
                                      <p:cBhvr>
                                        <p:cTn id="14" dur="3000"/>
                                        <p:tgtEl>
                                          <p:spTgt spid="32775"/>
                                        </p:tgtEl>
                                        <p:attrNameLst>
                                          <p:attrName>ppt_w</p:attrName>
                                        </p:attrNameLst>
                                      </p:cBhvr>
                                      <p:tavLst>
                                        <p:tav tm="0">
                                          <p:val>
                                            <p:strVal val="ppt_w"/>
                                          </p:val>
                                        </p:tav>
                                        <p:tav tm="100000">
                                          <p:val>
                                            <p:strVal val="ppt_w"/>
                                          </p:val>
                                        </p:tav>
                                      </p:tavLst>
                                    </p:anim>
                                    <p:anim calcmode="lin" valueType="num">
                                      <p:cBhvr>
                                        <p:cTn id="15" dur="3000"/>
                                        <p:tgtEl>
                                          <p:spTgt spid="32775"/>
                                        </p:tgtEl>
                                        <p:attrNameLst>
                                          <p:attrName>ppt_h</p:attrName>
                                        </p:attrNameLst>
                                      </p:cBhvr>
                                      <p:tavLst>
                                        <p:tav tm="0">
                                          <p:val>
                                            <p:strVal val="ppt_h"/>
                                          </p:val>
                                        </p:tav>
                                        <p:tav tm="100000">
                                          <p:val>
                                            <p:fltVal val="0"/>
                                          </p:val>
                                        </p:tav>
                                      </p:tavLst>
                                    </p:anim>
                                    <p:set>
                                      <p:cBhvr>
                                        <p:cTn id="16" dur="1" fill="hold">
                                          <p:stCondLst>
                                            <p:cond delay="2999"/>
                                          </p:stCondLst>
                                        </p:cTn>
                                        <p:tgtEl>
                                          <p:spTgt spid="3277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32778"/>
                                        </p:tgtEl>
                                        <p:attrNameLst>
                                          <p:attrName>ppt_x</p:attrName>
                                        </p:attrNameLst>
                                      </p:cBhvr>
                                      <p:tavLst>
                                        <p:tav tm="0">
                                          <p:val>
                                            <p:strVal val="ppt_x"/>
                                          </p:val>
                                        </p:tav>
                                        <p:tav tm="100000">
                                          <p:val>
                                            <p:strVal val="ppt_x+ppt_w/2"/>
                                          </p:val>
                                        </p:tav>
                                      </p:tavLst>
                                    </p:anim>
                                    <p:anim calcmode="lin" valueType="num">
                                      <p:cBhvr>
                                        <p:cTn id="19" dur="3000"/>
                                        <p:tgtEl>
                                          <p:spTgt spid="32778"/>
                                        </p:tgtEl>
                                        <p:attrNameLst>
                                          <p:attrName>ppt_y</p:attrName>
                                        </p:attrNameLst>
                                      </p:cBhvr>
                                      <p:tavLst>
                                        <p:tav tm="0">
                                          <p:val>
                                            <p:strVal val="ppt_y"/>
                                          </p:val>
                                        </p:tav>
                                        <p:tav tm="100000">
                                          <p:val>
                                            <p:strVal val="ppt_y"/>
                                          </p:val>
                                        </p:tav>
                                      </p:tavLst>
                                    </p:anim>
                                    <p:anim calcmode="lin" valueType="num">
                                      <p:cBhvr>
                                        <p:cTn id="20" dur="3000"/>
                                        <p:tgtEl>
                                          <p:spTgt spid="32778"/>
                                        </p:tgtEl>
                                        <p:attrNameLst>
                                          <p:attrName>ppt_w</p:attrName>
                                        </p:attrNameLst>
                                      </p:cBhvr>
                                      <p:tavLst>
                                        <p:tav tm="0">
                                          <p:val>
                                            <p:strVal val="ppt_w"/>
                                          </p:val>
                                        </p:tav>
                                        <p:tav tm="100000">
                                          <p:val>
                                            <p:fltVal val="0"/>
                                          </p:val>
                                        </p:tav>
                                      </p:tavLst>
                                    </p:anim>
                                    <p:anim calcmode="lin" valueType="num">
                                      <p:cBhvr>
                                        <p:cTn id="21" dur="3000"/>
                                        <p:tgtEl>
                                          <p:spTgt spid="32778"/>
                                        </p:tgtEl>
                                        <p:attrNameLst>
                                          <p:attrName>ppt_h</p:attrName>
                                        </p:attrNameLst>
                                      </p:cBhvr>
                                      <p:tavLst>
                                        <p:tav tm="0">
                                          <p:val>
                                            <p:strVal val="ppt_h"/>
                                          </p:val>
                                        </p:tav>
                                        <p:tav tm="100000">
                                          <p:val>
                                            <p:strVal val="ppt_h"/>
                                          </p:val>
                                        </p:tav>
                                      </p:tavLst>
                                    </p:anim>
                                    <p:set>
                                      <p:cBhvr>
                                        <p:cTn id="22" dur="1" fill="hold">
                                          <p:stCondLst>
                                            <p:cond delay="2999"/>
                                          </p:stCondLst>
                                        </p:cTn>
                                        <p:tgtEl>
                                          <p:spTgt spid="32778"/>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3000"/>
                                        <p:tgtEl>
                                          <p:spTgt spid="32777"/>
                                        </p:tgtEl>
                                        <p:attrNameLst>
                                          <p:attrName>ppt_x</p:attrName>
                                        </p:attrNameLst>
                                      </p:cBhvr>
                                      <p:tavLst>
                                        <p:tav tm="0">
                                          <p:val>
                                            <p:strVal val="ppt_x"/>
                                          </p:val>
                                        </p:tav>
                                        <p:tav tm="100000">
                                          <p:val>
                                            <p:strVal val="ppt_x-ppt_w/2"/>
                                          </p:val>
                                        </p:tav>
                                      </p:tavLst>
                                    </p:anim>
                                    <p:anim calcmode="lin" valueType="num">
                                      <p:cBhvr>
                                        <p:cTn id="25" dur="3000"/>
                                        <p:tgtEl>
                                          <p:spTgt spid="32777"/>
                                        </p:tgtEl>
                                        <p:attrNameLst>
                                          <p:attrName>ppt_y</p:attrName>
                                        </p:attrNameLst>
                                      </p:cBhvr>
                                      <p:tavLst>
                                        <p:tav tm="0">
                                          <p:val>
                                            <p:strVal val="ppt_y"/>
                                          </p:val>
                                        </p:tav>
                                        <p:tav tm="100000">
                                          <p:val>
                                            <p:strVal val="ppt_y"/>
                                          </p:val>
                                        </p:tav>
                                      </p:tavLst>
                                    </p:anim>
                                    <p:anim calcmode="lin" valueType="num">
                                      <p:cBhvr>
                                        <p:cTn id="26" dur="3000"/>
                                        <p:tgtEl>
                                          <p:spTgt spid="32777"/>
                                        </p:tgtEl>
                                        <p:attrNameLst>
                                          <p:attrName>ppt_w</p:attrName>
                                        </p:attrNameLst>
                                      </p:cBhvr>
                                      <p:tavLst>
                                        <p:tav tm="0">
                                          <p:val>
                                            <p:strVal val="ppt_w"/>
                                          </p:val>
                                        </p:tav>
                                        <p:tav tm="100000">
                                          <p:val>
                                            <p:fltVal val="0"/>
                                          </p:val>
                                        </p:tav>
                                      </p:tavLst>
                                    </p:anim>
                                    <p:anim calcmode="lin" valueType="num">
                                      <p:cBhvr>
                                        <p:cTn id="27" dur="3000"/>
                                        <p:tgtEl>
                                          <p:spTgt spid="32777"/>
                                        </p:tgtEl>
                                        <p:attrNameLst>
                                          <p:attrName>ppt_h</p:attrName>
                                        </p:attrNameLst>
                                      </p:cBhvr>
                                      <p:tavLst>
                                        <p:tav tm="0">
                                          <p:val>
                                            <p:strVal val="ppt_h"/>
                                          </p:val>
                                        </p:tav>
                                        <p:tav tm="100000">
                                          <p:val>
                                            <p:strVal val="ppt_h"/>
                                          </p:val>
                                        </p:tav>
                                      </p:tavLst>
                                    </p:anim>
                                    <p:set>
                                      <p:cBhvr>
                                        <p:cTn id="28" dur="1" fill="hold">
                                          <p:stCondLst>
                                            <p:cond delay="2999"/>
                                          </p:stCondLst>
                                        </p:cTn>
                                        <p:tgtEl>
                                          <p:spTgt spid="32777"/>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32779"/>
                                        </p:tgtEl>
                                      </p:cBhvr>
                                    </p:animEffect>
                                    <p:set>
                                      <p:cBhvr>
                                        <p:cTn id="31" dur="1" fill="hold">
                                          <p:stCondLst>
                                            <p:cond delay="2999"/>
                                          </p:stCondLst>
                                        </p:cTn>
                                        <p:tgtEl>
                                          <p:spTgt spid="32779"/>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24580"/>
                                        </p:tgtEl>
                                        <p:attrNameLst>
                                          <p:attrName>style.visibility</p:attrName>
                                        </p:attrNameLst>
                                      </p:cBhvr>
                                      <p:to>
                                        <p:strVal val="visible"/>
                                      </p:to>
                                    </p:set>
                                    <p:anim calcmode="lin" valueType="num">
                                      <p:cBhvr>
                                        <p:cTn id="34" dur="3000" fill="hold"/>
                                        <p:tgtEl>
                                          <p:spTgt spid="24580"/>
                                        </p:tgtEl>
                                        <p:attrNameLst>
                                          <p:attrName>ppt_w</p:attrName>
                                        </p:attrNameLst>
                                      </p:cBhvr>
                                      <p:tavLst>
                                        <p:tav tm="0">
                                          <p:val>
                                            <p:strVal val="4/3*#ppt_w"/>
                                          </p:val>
                                        </p:tav>
                                        <p:tav tm="100000">
                                          <p:val>
                                            <p:strVal val="#ppt_w"/>
                                          </p:val>
                                        </p:tav>
                                      </p:tavLst>
                                    </p:anim>
                                    <p:anim calcmode="lin" valueType="num">
                                      <p:cBhvr>
                                        <p:cTn id="35" dur="3000" fill="hold"/>
                                        <p:tgtEl>
                                          <p:spTgt spid="2458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5" grpId="0" animBg="1"/>
      <p:bldP spid="32776" grpId="0" animBg="1"/>
      <p:bldP spid="32777" grpId="0" animBg="1"/>
      <p:bldP spid="32778" grpId="0" animBg="1"/>
      <p:bldP spid="3277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5" descr="birdy-kissjjpe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AutoShape 8"/>
          <p:cNvSpPr>
            <a:spLocks noChangeArrowheads="1"/>
          </p:cNvSpPr>
          <p:nvPr/>
        </p:nvSpPr>
        <p:spPr bwMode="auto">
          <a:xfrm>
            <a:off x="-180975" y="2747963"/>
            <a:ext cx="9324975" cy="2967037"/>
          </a:xfrm>
          <a:prstGeom prst="triangle">
            <a:avLst>
              <a:gd name="adj" fmla="val 49875"/>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7" name="AutoShape 10"/>
          <p:cNvSpPr>
            <a:spLocks noChangeArrowheads="1"/>
          </p:cNvSpPr>
          <p:nvPr/>
        </p:nvSpPr>
        <p:spPr bwMode="auto">
          <a:xfrm rot="10800000">
            <a:off x="-180977" y="0"/>
            <a:ext cx="9324975" cy="2928938"/>
          </a:xfrm>
          <a:prstGeom prst="triangle">
            <a:avLst>
              <a:gd name="adj" fmla="val 49875"/>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8" name="AutoShape 8"/>
          <p:cNvSpPr>
            <a:spLocks noChangeArrowheads="1"/>
          </p:cNvSpPr>
          <p:nvPr/>
        </p:nvSpPr>
        <p:spPr bwMode="auto">
          <a:xfrm rot="-5400000">
            <a:off x="3833812" y="571500"/>
            <a:ext cx="6048376" cy="4572000"/>
          </a:xfrm>
          <a:prstGeom prst="triangle">
            <a:avLst>
              <a:gd name="adj" fmla="val 49935"/>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1" name="AutoShape 8"/>
          <p:cNvSpPr>
            <a:spLocks noChangeArrowheads="1"/>
          </p:cNvSpPr>
          <p:nvPr/>
        </p:nvSpPr>
        <p:spPr bwMode="auto">
          <a:xfrm rot="16200000" flipV="1">
            <a:off x="-828675" y="481012"/>
            <a:ext cx="6048376" cy="4752975"/>
          </a:xfrm>
          <a:prstGeom prst="triangle">
            <a:avLst>
              <a:gd name="adj" fmla="val 52014"/>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9" name="8 CuadroTexto"/>
          <p:cNvSpPr txBox="1"/>
          <p:nvPr/>
        </p:nvSpPr>
        <p:spPr>
          <a:xfrm>
            <a:off x="539750" y="4513263"/>
            <a:ext cx="7704138"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Arenas de San Pedro cuenta como fuente principal para el abastecimiento de agua corriente con una presa de gravedad construida en 1975 denominada «Pantano de Arenas de San Pedro». </a:t>
            </a:r>
          </a:p>
        </p:txBody>
      </p:sp>
    </p:spTree>
  </p:cSld>
  <p:clrMapOvr>
    <a:masterClrMapping/>
  </p:clrMapOvr>
  <mc:AlternateContent xmlns:mc="http://schemas.openxmlformats.org/markup-compatibility/2006">
    <mc:Choice xmlns:p14="http://schemas.microsoft.com/office/powerpoint/2010/main" Requires="p14">
      <p:transition spd="slow" p14:dur="2000" advTm="23000">
        <p14:switch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2" fill="hold" grpId="0" nodeType="withEffect">
                                  <p:stCondLst>
                                    <p:cond delay="0"/>
                                  </p:stCondLst>
                                  <p:childTnLst>
                                    <p:anim calcmode="lin" valueType="num">
                                      <p:cBhvr>
                                        <p:cTn id="6" dur="3000"/>
                                        <p:tgtEl>
                                          <p:spTgt spid="8"/>
                                        </p:tgtEl>
                                        <p:attrNameLst>
                                          <p:attrName>ppt_x</p:attrName>
                                        </p:attrNameLst>
                                      </p:cBhvr>
                                      <p:tavLst>
                                        <p:tav tm="0">
                                          <p:val>
                                            <p:strVal val="ppt_x"/>
                                          </p:val>
                                        </p:tav>
                                        <p:tav tm="100000">
                                          <p:val>
                                            <p:strVal val="ppt_x+ppt_w/2"/>
                                          </p:val>
                                        </p:tav>
                                      </p:tavLst>
                                    </p:anim>
                                    <p:anim calcmode="lin" valueType="num">
                                      <p:cBhvr>
                                        <p:cTn id="7" dur="3000"/>
                                        <p:tgtEl>
                                          <p:spTgt spid="8"/>
                                        </p:tgtEl>
                                        <p:attrNameLst>
                                          <p:attrName>ppt_y</p:attrName>
                                        </p:attrNameLst>
                                      </p:cBhvr>
                                      <p:tavLst>
                                        <p:tav tm="0">
                                          <p:val>
                                            <p:strVal val="ppt_y"/>
                                          </p:val>
                                        </p:tav>
                                        <p:tav tm="100000">
                                          <p:val>
                                            <p:strVal val="ppt_y"/>
                                          </p:val>
                                        </p:tav>
                                      </p:tavLst>
                                    </p:anim>
                                    <p:anim calcmode="lin" valueType="num">
                                      <p:cBhvr>
                                        <p:cTn id="8" dur="3000"/>
                                        <p:tgtEl>
                                          <p:spTgt spid="8"/>
                                        </p:tgtEl>
                                        <p:attrNameLst>
                                          <p:attrName>ppt_w</p:attrName>
                                        </p:attrNameLst>
                                      </p:cBhvr>
                                      <p:tavLst>
                                        <p:tav tm="0">
                                          <p:val>
                                            <p:strVal val="ppt_w"/>
                                          </p:val>
                                        </p:tav>
                                        <p:tav tm="100000">
                                          <p:val>
                                            <p:fltVal val="0"/>
                                          </p:val>
                                        </p:tav>
                                      </p:tavLst>
                                    </p:anim>
                                    <p:anim calcmode="lin" valueType="num">
                                      <p:cBhvr>
                                        <p:cTn id="9" dur="3000"/>
                                        <p:tgtEl>
                                          <p:spTgt spid="8"/>
                                        </p:tgtEl>
                                        <p:attrNameLst>
                                          <p:attrName>ppt_h</p:attrName>
                                        </p:attrNameLst>
                                      </p:cBhvr>
                                      <p:tavLst>
                                        <p:tav tm="0">
                                          <p:val>
                                            <p:strVal val="ppt_h"/>
                                          </p:val>
                                        </p:tav>
                                        <p:tav tm="100000">
                                          <p:val>
                                            <p:strVal val="ppt_h"/>
                                          </p:val>
                                        </p:tav>
                                      </p:tavLst>
                                    </p:anim>
                                    <p:set>
                                      <p:cBhvr>
                                        <p:cTn id="10" dur="1" fill="hold">
                                          <p:stCondLst>
                                            <p:cond delay="2999"/>
                                          </p:stCondLst>
                                        </p:cTn>
                                        <p:tgtEl>
                                          <p:spTgt spid="8"/>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3000"/>
                                        <p:tgtEl>
                                          <p:spTgt spid="7"/>
                                        </p:tgtEl>
                                        <p:attrNameLst>
                                          <p:attrName>ppt_x</p:attrName>
                                        </p:attrNameLst>
                                      </p:cBhvr>
                                      <p:tavLst>
                                        <p:tav tm="0">
                                          <p:val>
                                            <p:strVal val="ppt_x"/>
                                          </p:val>
                                        </p:tav>
                                        <p:tav tm="100000">
                                          <p:val>
                                            <p:strVal val="ppt_x"/>
                                          </p:val>
                                        </p:tav>
                                      </p:tavLst>
                                    </p:anim>
                                    <p:anim calcmode="lin" valueType="num">
                                      <p:cBhvr>
                                        <p:cTn id="13" dur="3000"/>
                                        <p:tgtEl>
                                          <p:spTgt spid="7"/>
                                        </p:tgtEl>
                                        <p:attrNameLst>
                                          <p:attrName>ppt_y</p:attrName>
                                        </p:attrNameLst>
                                      </p:cBhvr>
                                      <p:tavLst>
                                        <p:tav tm="0">
                                          <p:val>
                                            <p:strVal val="ppt_y"/>
                                          </p:val>
                                        </p:tav>
                                        <p:tav tm="100000">
                                          <p:val>
                                            <p:strVal val="ppt_y-ppt_h/2"/>
                                          </p:val>
                                        </p:tav>
                                      </p:tavLst>
                                    </p:anim>
                                    <p:anim calcmode="lin" valueType="num">
                                      <p:cBhvr>
                                        <p:cTn id="14" dur="3000"/>
                                        <p:tgtEl>
                                          <p:spTgt spid="7"/>
                                        </p:tgtEl>
                                        <p:attrNameLst>
                                          <p:attrName>ppt_w</p:attrName>
                                        </p:attrNameLst>
                                      </p:cBhvr>
                                      <p:tavLst>
                                        <p:tav tm="0">
                                          <p:val>
                                            <p:strVal val="ppt_w"/>
                                          </p:val>
                                        </p:tav>
                                        <p:tav tm="100000">
                                          <p:val>
                                            <p:strVal val="ppt_w"/>
                                          </p:val>
                                        </p:tav>
                                      </p:tavLst>
                                    </p:anim>
                                    <p:anim calcmode="lin" valueType="num">
                                      <p:cBhvr>
                                        <p:cTn id="15" dur="3000"/>
                                        <p:tgtEl>
                                          <p:spTgt spid="7"/>
                                        </p:tgtEl>
                                        <p:attrNameLst>
                                          <p:attrName>ppt_h</p:attrName>
                                        </p:attrNameLst>
                                      </p:cBhvr>
                                      <p:tavLst>
                                        <p:tav tm="0">
                                          <p:val>
                                            <p:strVal val="ppt_h"/>
                                          </p:val>
                                        </p:tav>
                                        <p:tav tm="100000">
                                          <p:val>
                                            <p:fltVal val="0"/>
                                          </p:val>
                                        </p:tav>
                                      </p:tavLst>
                                    </p:anim>
                                    <p:set>
                                      <p:cBhvr>
                                        <p:cTn id="16" dur="1" fill="hold">
                                          <p:stCondLst>
                                            <p:cond delay="2999"/>
                                          </p:stCondLst>
                                        </p:cTn>
                                        <p:tgtEl>
                                          <p:spTgt spid="7"/>
                                        </p:tgtEl>
                                        <p:attrNameLst>
                                          <p:attrName>style.visibility</p:attrName>
                                        </p:attrNameLst>
                                      </p:cBhvr>
                                      <p:to>
                                        <p:strVal val="hidden"/>
                                      </p:to>
                                    </p:set>
                                  </p:childTnLst>
                                </p:cTn>
                              </p:par>
                              <p:par>
                                <p:cTn id="17" presetID="17" presetClass="exit" presetSubtype="4" fill="hold" grpId="0" nodeType="withEffect">
                                  <p:stCondLst>
                                    <p:cond delay="0"/>
                                  </p:stCondLst>
                                  <p:childTnLst>
                                    <p:anim calcmode="lin" valueType="num">
                                      <p:cBhvr>
                                        <p:cTn id="18" dur="3000"/>
                                        <p:tgtEl>
                                          <p:spTgt spid="5"/>
                                        </p:tgtEl>
                                        <p:attrNameLst>
                                          <p:attrName>ppt_x</p:attrName>
                                        </p:attrNameLst>
                                      </p:cBhvr>
                                      <p:tavLst>
                                        <p:tav tm="0">
                                          <p:val>
                                            <p:strVal val="ppt_x"/>
                                          </p:val>
                                        </p:tav>
                                        <p:tav tm="100000">
                                          <p:val>
                                            <p:strVal val="ppt_x"/>
                                          </p:val>
                                        </p:tav>
                                      </p:tavLst>
                                    </p:anim>
                                    <p:anim calcmode="lin" valueType="num">
                                      <p:cBhvr>
                                        <p:cTn id="19" dur="3000"/>
                                        <p:tgtEl>
                                          <p:spTgt spid="5"/>
                                        </p:tgtEl>
                                        <p:attrNameLst>
                                          <p:attrName>ppt_y</p:attrName>
                                        </p:attrNameLst>
                                      </p:cBhvr>
                                      <p:tavLst>
                                        <p:tav tm="0">
                                          <p:val>
                                            <p:strVal val="ppt_y"/>
                                          </p:val>
                                        </p:tav>
                                        <p:tav tm="100000">
                                          <p:val>
                                            <p:strVal val="ppt_y+ppt_h/2"/>
                                          </p:val>
                                        </p:tav>
                                      </p:tavLst>
                                    </p:anim>
                                    <p:anim calcmode="lin" valueType="num">
                                      <p:cBhvr>
                                        <p:cTn id="20" dur="3000"/>
                                        <p:tgtEl>
                                          <p:spTgt spid="5"/>
                                        </p:tgtEl>
                                        <p:attrNameLst>
                                          <p:attrName>ppt_w</p:attrName>
                                        </p:attrNameLst>
                                      </p:cBhvr>
                                      <p:tavLst>
                                        <p:tav tm="0">
                                          <p:val>
                                            <p:strVal val="ppt_w"/>
                                          </p:val>
                                        </p:tav>
                                        <p:tav tm="100000">
                                          <p:val>
                                            <p:strVal val="ppt_w"/>
                                          </p:val>
                                        </p:tav>
                                      </p:tavLst>
                                    </p:anim>
                                    <p:anim calcmode="lin" valueType="num">
                                      <p:cBhvr>
                                        <p:cTn id="21" dur="3000"/>
                                        <p:tgtEl>
                                          <p:spTgt spid="5"/>
                                        </p:tgtEl>
                                        <p:attrNameLst>
                                          <p:attrName>ppt_h</p:attrName>
                                        </p:attrNameLst>
                                      </p:cBhvr>
                                      <p:tavLst>
                                        <p:tav tm="0">
                                          <p:val>
                                            <p:strVal val="ppt_h"/>
                                          </p:val>
                                        </p:tav>
                                        <p:tav tm="100000">
                                          <p:val>
                                            <p:fltVal val="0"/>
                                          </p:val>
                                        </p:tav>
                                      </p:tavLst>
                                    </p:anim>
                                    <p:set>
                                      <p:cBhvr>
                                        <p:cTn id="22" dur="1" fill="hold">
                                          <p:stCondLst>
                                            <p:cond delay="2999"/>
                                          </p:stCondLst>
                                        </p:cTn>
                                        <p:tgtEl>
                                          <p:spTgt spid="5"/>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3000"/>
                                        <p:tgtEl>
                                          <p:spTgt spid="11"/>
                                        </p:tgtEl>
                                        <p:attrNameLst>
                                          <p:attrName>ppt_x</p:attrName>
                                        </p:attrNameLst>
                                      </p:cBhvr>
                                      <p:tavLst>
                                        <p:tav tm="0">
                                          <p:val>
                                            <p:strVal val="ppt_x"/>
                                          </p:val>
                                        </p:tav>
                                        <p:tav tm="100000">
                                          <p:val>
                                            <p:strVal val="ppt_x-ppt_w/2"/>
                                          </p:val>
                                        </p:tav>
                                      </p:tavLst>
                                    </p:anim>
                                    <p:anim calcmode="lin" valueType="num">
                                      <p:cBhvr>
                                        <p:cTn id="25" dur="3000"/>
                                        <p:tgtEl>
                                          <p:spTgt spid="11"/>
                                        </p:tgtEl>
                                        <p:attrNameLst>
                                          <p:attrName>ppt_y</p:attrName>
                                        </p:attrNameLst>
                                      </p:cBhvr>
                                      <p:tavLst>
                                        <p:tav tm="0">
                                          <p:val>
                                            <p:strVal val="ppt_y"/>
                                          </p:val>
                                        </p:tav>
                                        <p:tav tm="100000">
                                          <p:val>
                                            <p:strVal val="ppt_y"/>
                                          </p:val>
                                        </p:tav>
                                      </p:tavLst>
                                    </p:anim>
                                    <p:anim calcmode="lin" valueType="num">
                                      <p:cBhvr>
                                        <p:cTn id="26" dur="3000"/>
                                        <p:tgtEl>
                                          <p:spTgt spid="11"/>
                                        </p:tgtEl>
                                        <p:attrNameLst>
                                          <p:attrName>ppt_w</p:attrName>
                                        </p:attrNameLst>
                                      </p:cBhvr>
                                      <p:tavLst>
                                        <p:tav tm="0">
                                          <p:val>
                                            <p:strVal val="ppt_w"/>
                                          </p:val>
                                        </p:tav>
                                        <p:tav tm="100000">
                                          <p:val>
                                            <p:fltVal val="0"/>
                                          </p:val>
                                        </p:tav>
                                      </p:tavLst>
                                    </p:anim>
                                    <p:anim calcmode="lin" valueType="num">
                                      <p:cBhvr>
                                        <p:cTn id="27" dur="3000"/>
                                        <p:tgtEl>
                                          <p:spTgt spid="11"/>
                                        </p:tgtEl>
                                        <p:attrNameLst>
                                          <p:attrName>ppt_h</p:attrName>
                                        </p:attrNameLst>
                                      </p:cBhvr>
                                      <p:tavLst>
                                        <p:tav tm="0">
                                          <p:val>
                                            <p:strVal val="ppt_h"/>
                                          </p:val>
                                        </p:tav>
                                        <p:tav tm="100000">
                                          <p:val>
                                            <p:strVal val="ppt_h"/>
                                          </p:val>
                                        </p:tav>
                                      </p:tavLst>
                                    </p:anim>
                                    <p:set>
                                      <p:cBhvr>
                                        <p:cTn id="28" dur="1" fill="hold">
                                          <p:stCondLst>
                                            <p:cond delay="2999"/>
                                          </p:stCondLst>
                                        </p:cTn>
                                        <p:tgtEl>
                                          <p:spTgt spid="11"/>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3000" fill="hold"/>
                                        <p:tgtEl>
                                          <p:spTgt spid="12"/>
                                        </p:tgtEl>
                                        <p:attrNameLst>
                                          <p:attrName>ppt_w</p:attrName>
                                        </p:attrNameLst>
                                      </p:cBhvr>
                                      <p:tavLst>
                                        <p:tav tm="0">
                                          <p:val>
                                            <p:strVal val="4/3*#ppt_w"/>
                                          </p:val>
                                        </p:tav>
                                        <p:tav tm="100000">
                                          <p:val>
                                            <p:strVal val="#ppt_w"/>
                                          </p:val>
                                        </p:tav>
                                      </p:tavLst>
                                    </p:anim>
                                    <p:anim calcmode="lin" valueType="num">
                                      <p:cBhvr>
                                        <p:cTn id="32" dur="3000" fill="hold"/>
                                        <p:tgtEl>
                                          <p:spTgt spid="12"/>
                                        </p:tgtEl>
                                        <p:attrNameLst>
                                          <p:attrName>ppt_h</p:attrName>
                                        </p:attrNameLst>
                                      </p:cBhvr>
                                      <p:tavLst>
                                        <p:tav tm="0">
                                          <p:val>
                                            <p:strVal val="4/3*#ppt_h"/>
                                          </p:val>
                                        </p:tav>
                                        <p:tav tm="100000">
                                          <p:val>
                                            <p:strVal val="#ppt_h"/>
                                          </p:val>
                                        </p:tav>
                                      </p:tavLst>
                                    </p:anim>
                                  </p:childTnLst>
                                </p:cTn>
                              </p:par>
                            </p:childTnLst>
                          </p:cTn>
                        </p:par>
                        <p:par>
                          <p:cTn id="33" fill="hold" nodeType="afterGroup">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9"/>
                                        </p:tgtEl>
                                        <p:attrNameLst>
                                          <p:attrName>style.visibility</p:attrName>
                                        </p:attrNameLst>
                                      </p:cBhvr>
                                      <p:to>
                                        <p:strVal val="visible"/>
                                      </p:to>
                                    </p:set>
                                    <p:animEffect transition="in" filter="fade">
                                      <p:cBhvr>
                                        <p:cTn id="36" dur="1000"/>
                                        <p:tgtEl>
                                          <p:spTgt spid="9"/>
                                        </p:tgtEl>
                                      </p:cBhvr>
                                    </p:animEffect>
                                    <p:anim calcmode="lin" valueType="num">
                                      <p:cBhvr>
                                        <p:cTn id="37" dur="1000" fill="hold"/>
                                        <p:tgtEl>
                                          <p:spTgt spid="9"/>
                                        </p:tgtEl>
                                        <p:attrNameLst>
                                          <p:attrName>ppt_x</p:attrName>
                                        </p:attrNameLst>
                                      </p:cBhvr>
                                      <p:tavLst>
                                        <p:tav tm="0">
                                          <p:val>
                                            <p:strVal val="#ppt_x-.1"/>
                                          </p:val>
                                        </p:tav>
                                        <p:tav tm="100000">
                                          <p:val>
                                            <p:strVal val="#ppt_x"/>
                                          </p:val>
                                        </p:tav>
                                      </p:tavLst>
                                    </p:anim>
                                    <p:anim calcmode="lin" valueType="num">
                                      <p:cBhvr>
                                        <p:cTn id="3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11" grpId="0" animBg="1"/>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35843"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21508" name="Picture 5" descr="cotorras"/>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5845" name="Text Box 6"/>
          <p:cNvSpPr txBox="1">
            <a:spLocks noChangeArrowheads="1"/>
          </p:cNvSpPr>
          <p:nvPr/>
        </p:nvSpPr>
        <p:spPr bwMode="auto">
          <a:xfrm>
            <a:off x="260350" y="461963"/>
            <a:ext cx="1895475" cy="598487"/>
          </a:xfrm>
          <a:prstGeom prst="rect">
            <a:avLst/>
          </a:prstGeom>
          <a:noFill/>
          <a:ln w="9525">
            <a:noFill/>
            <a:miter lim="800000"/>
            <a:headEnd/>
            <a:tailEnd/>
          </a:ln>
        </p:spPr>
        <p:txBody>
          <a:bodyPr lIns="82945" tIns="41473" rIns="82945" bIns="41473">
            <a:spAutoFit/>
          </a:bodyPr>
          <a:lstStyle/>
          <a:p>
            <a:pPr hangingPunct="0">
              <a:lnSpc>
                <a:spcPct val="93000"/>
              </a:lnSpc>
              <a:buClr>
                <a:srgbClr val="000000"/>
              </a:buClr>
              <a:buSzPct val="45000"/>
              <a:buFont typeface="Wingdings" pitchFamily="2" charset="2"/>
              <a:buNone/>
            </a:pPr>
            <a:endParaRPr lang="es-ES" altLang="es-ES" b="1">
              <a:latin typeface="Calibri" pitchFamily="34" charset="0"/>
            </a:endParaRPr>
          </a:p>
          <a:p>
            <a:pPr hangingPunct="0">
              <a:lnSpc>
                <a:spcPct val="93000"/>
              </a:lnSpc>
              <a:buClr>
                <a:srgbClr val="000000"/>
              </a:buClr>
              <a:buSzPct val="45000"/>
              <a:buFont typeface="Wingdings" pitchFamily="2" charset="2"/>
              <a:buNone/>
            </a:pPr>
            <a:endParaRPr lang="es-ES" altLang="es-ES" b="1">
              <a:latin typeface="Calibri" pitchFamily="34" charset="0"/>
            </a:endParaRPr>
          </a:p>
        </p:txBody>
      </p:sp>
      <p:sp>
        <p:nvSpPr>
          <p:cNvPr id="28681" name="AutoShape 9"/>
          <p:cNvSpPr>
            <a:spLocks noChangeArrowheads="1"/>
          </p:cNvSpPr>
          <p:nvPr/>
        </p:nvSpPr>
        <p:spPr bwMode="auto">
          <a:xfrm>
            <a:off x="2195513" y="-166836"/>
            <a:ext cx="5184775" cy="5881836"/>
          </a:xfrm>
          <a:prstGeom prst="flowChartMerg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8682" name="AutoShape 10"/>
          <p:cNvSpPr>
            <a:spLocks noChangeArrowheads="1"/>
          </p:cNvSpPr>
          <p:nvPr/>
        </p:nvSpPr>
        <p:spPr bwMode="auto">
          <a:xfrm flipV="1">
            <a:off x="-180975" y="-166688"/>
            <a:ext cx="2736850" cy="5881688"/>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8683" name="AutoShape 11"/>
          <p:cNvSpPr>
            <a:spLocks noChangeArrowheads="1"/>
          </p:cNvSpPr>
          <p:nvPr/>
        </p:nvSpPr>
        <p:spPr bwMode="auto">
          <a:xfrm flipH="1" flipV="1">
            <a:off x="6732588" y="-166688"/>
            <a:ext cx="2411412" cy="5881688"/>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8684" name="AutoShape 12"/>
          <p:cNvSpPr>
            <a:spLocks noChangeArrowheads="1"/>
          </p:cNvSpPr>
          <p:nvPr/>
        </p:nvSpPr>
        <p:spPr bwMode="auto">
          <a:xfrm>
            <a:off x="-180975" y="-166688"/>
            <a:ext cx="5040313" cy="5881688"/>
          </a:xfrm>
          <a:prstGeom prst="flowChartExtract">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8685" name="AutoShape 13"/>
          <p:cNvSpPr>
            <a:spLocks noChangeArrowheads="1"/>
          </p:cNvSpPr>
          <p:nvPr/>
        </p:nvSpPr>
        <p:spPr bwMode="auto">
          <a:xfrm>
            <a:off x="4787900" y="-166688"/>
            <a:ext cx="4356100" cy="5881688"/>
          </a:xfrm>
          <a:prstGeom prst="flowChartExtract">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7000">
        <p14:switch dir="l"/>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0" fill="hold" grpId="0" nodeType="withEffect">
                                  <p:stCondLst>
                                    <p:cond delay="0"/>
                                  </p:stCondLst>
                                  <p:childTnLst>
                                    <p:anim calcmode="lin" valueType="num">
                                      <p:cBhvr>
                                        <p:cTn id="6" dur="3000"/>
                                        <p:tgtEl>
                                          <p:spTgt spid="28684"/>
                                        </p:tgtEl>
                                        <p:attrNameLst>
                                          <p:attrName>ppt_w</p:attrName>
                                        </p:attrNameLst>
                                      </p:cBhvr>
                                      <p:tavLst>
                                        <p:tav tm="0">
                                          <p:val>
                                            <p:strVal val="ppt_w"/>
                                          </p:val>
                                        </p:tav>
                                        <p:tav tm="100000">
                                          <p:val>
                                            <p:fltVal val="0"/>
                                          </p:val>
                                        </p:tav>
                                      </p:tavLst>
                                    </p:anim>
                                    <p:anim calcmode="lin" valueType="num">
                                      <p:cBhvr>
                                        <p:cTn id="7" dur="3000"/>
                                        <p:tgtEl>
                                          <p:spTgt spid="28684"/>
                                        </p:tgtEl>
                                        <p:attrNameLst>
                                          <p:attrName>ppt_h</p:attrName>
                                        </p:attrNameLst>
                                      </p:cBhvr>
                                      <p:tavLst>
                                        <p:tav tm="0">
                                          <p:val>
                                            <p:strVal val="ppt_h"/>
                                          </p:val>
                                        </p:tav>
                                        <p:tav tm="100000">
                                          <p:val>
                                            <p:strVal val="ppt_h"/>
                                          </p:val>
                                        </p:tav>
                                      </p:tavLst>
                                    </p:anim>
                                    <p:set>
                                      <p:cBhvr>
                                        <p:cTn id="8" dur="1" fill="hold">
                                          <p:stCondLst>
                                            <p:cond delay="2999"/>
                                          </p:stCondLst>
                                        </p:cTn>
                                        <p:tgtEl>
                                          <p:spTgt spid="28684"/>
                                        </p:tgtEl>
                                        <p:attrNameLst>
                                          <p:attrName>style.visibility</p:attrName>
                                        </p:attrNameLst>
                                      </p:cBhvr>
                                      <p:to>
                                        <p:strVal val="hidden"/>
                                      </p:to>
                                    </p:set>
                                  </p:childTnLst>
                                </p:cTn>
                              </p:par>
                              <p:par>
                                <p:cTn id="9" presetID="17" presetClass="exit" presetSubtype="10" fill="hold" grpId="0" nodeType="withEffect">
                                  <p:stCondLst>
                                    <p:cond delay="0"/>
                                  </p:stCondLst>
                                  <p:childTnLst>
                                    <p:anim calcmode="lin" valueType="num">
                                      <p:cBhvr>
                                        <p:cTn id="10" dur="3000"/>
                                        <p:tgtEl>
                                          <p:spTgt spid="28685"/>
                                        </p:tgtEl>
                                        <p:attrNameLst>
                                          <p:attrName>ppt_w</p:attrName>
                                        </p:attrNameLst>
                                      </p:cBhvr>
                                      <p:tavLst>
                                        <p:tav tm="0">
                                          <p:val>
                                            <p:strVal val="ppt_w"/>
                                          </p:val>
                                        </p:tav>
                                        <p:tav tm="100000">
                                          <p:val>
                                            <p:fltVal val="0"/>
                                          </p:val>
                                        </p:tav>
                                      </p:tavLst>
                                    </p:anim>
                                    <p:anim calcmode="lin" valueType="num">
                                      <p:cBhvr>
                                        <p:cTn id="11" dur="3000"/>
                                        <p:tgtEl>
                                          <p:spTgt spid="28685"/>
                                        </p:tgtEl>
                                        <p:attrNameLst>
                                          <p:attrName>ppt_h</p:attrName>
                                        </p:attrNameLst>
                                      </p:cBhvr>
                                      <p:tavLst>
                                        <p:tav tm="0">
                                          <p:val>
                                            <p:strVal val="ppt_h"/>
                                          </p:val>
                                        </p:tav>
                                        <p:tav tm="100000">
                                          <p:val>
                                            <p:strVal val="ppt_h"/>
                                          </p:val>
                                        </p:tav>
                                      </p:tavLst>
                                    </p:anim>
                                    <p:set>
                                      <p:cBhvr>
                                        <p:cTn id="12" dur="1" fill="hold">
                                          <p:stCondLst>
                                            <p:cond delay="2999"/>
                                          </p:stCondLst>
                                        </p:cTn>
                                        <p:tgtEl>
                                          <p:spTgt spid="28685"/>
                                        </p:tgtEl>
                                        <p:attrNameLst>
                                          <p:attrName>style.visibility</p:attrName>
                                        </p:attrNameLst>
                                      </p:cBhvr>
                                      <p:to>
                                        <p:strVal val="hidden"/>
                                      </p:to>
                                    </p:set>
                                  </p:childTnLst>
                                </p:cTn>
                              </p:par>
                              <p:par>
                                <p:cTn id="13" presetID="17" presetClass="exit" presetSubtype="8" fill="hold" grpId="0" nodeType="withEffect">
                                  <p:stCondLst>
                                    <p:cond delay="0"/>
                                  </p:stCondLst>
                                  <p:childTnLst>
                                    <p:anim calcmode="lin" valueType="num">
                                      <p:cBhvr>
                                        <p:cTn id="14" dur="3000"/>
                                        <p:tgtEl>
                                          <p:spTgt spid="28682"/>
                                        </p:tgtEl>
                                        <p:attrNameLst>
                                          <p:attrName>ppt_x</p:attrName>
                                        </p:attrNameLst>
                                      </p:cBhvr>
                                      <p:tavLst>
                                        <p:tav tm="0">
                                          <p:val>
                                            <p:strVal val="ppt_x"/>
                                          </p:val>
                                        </p:tav>
                                        <p:tav tm="100000">
                                          <p:val>
                                            <p:strVal val="ppt_x-ppt_w/2"/>
                                          </p:val>
                                        </p:tav>
                                      </p:tavLst>
                                    </p:anim>
                                    <p:anim calcmode="lin" valueType="num">
                                      <p:cBhvr>
                                        <p:cTn id="15" dur="3000"/>
                                        <p:tgtEl>
                                          <p:spTgt spid="28682"/>
                                        </p:tgtEl>
                                        <p:attrNameLst>
                                          <p:attrName>ppt_y</p:attrName>
                                        </p:attrNameLst>
                                      </p:cBhvr>
                                      <p:tavLst>
                                        <p:tav tm="0">
                                          <p:val>
                                            <p:strVal val="ppt_y"/>
                                          </p:val>
                                        </p:tav>
                                        <p:tav tm="100000">
                                          <p:val>
                                            <p:strVal val="ppt_y"/>
                                          </p:val>
                                        </p:tav>
                                      </p:tavLst>
                                    </p:anim>
                                    <p:anim calcmode="lin" valueType="num">
                                      <p:cBhvr>
                                        <p:cTn id="16" dur="3000"/>
                                        <p:tgtEl>
                                          <p:spTgt spid="28682"/>
                                        </p:tgtEl>
                                        <p:attrNameLst>
                                          <p:attrName>ppt_w</p:attrName>
                                        </p:attrNameLst>
                                      </p:cBhvr>
                                      <p:tavLst>
                                        <p:tav tm="0">
                                          <p:val>
                                            <p:strVal val="ppt_w"/>
                                          </p:val>
                                        </p:tav>
                                        <p:tav tm="100000">
                                          <p:val>
                                            <p:fltVal val="0"/>
                                          </p:val>
                                        </p:tav>
                                      </p:tavLst>
                                    </p:anim>
                                    <p:anim calcmode="lin" valueType="num">
                                      <p:cBhvr>
                                        <p:cTn id="17" dur="3000"/>
                                        <p:tgtEl>
                                          <p:spTgt spid="28682"/>
                                        </p:tgtEl>
                                        <p:attrNameLst>
                                          <p:attrName>ppt_h</p:attrName>
                                        </p:attrNameLst>
                                      </p:cBhvr>
                                      <p:tavLst>
                                        <p:tav tm="0">
                                          <p:val>
                                            <p:strVal val="ppt_h"/>
                                          </p:val>
                                        </p:tav>
                                        <p:tav tm="100000">
                                          <p:val>
                                            <p:strVal val="ppt_h"/>
                                          </p:val>
                                        </p:tav>
                                      </p:tavLst>
                                    </p:anim>
                                    <p:set>
                                      <p:cBhvr>
                                        <p:cTn id="18" dur="1" fill="hold">
                                          <p:stCondLst>
                                            <p:cond delay="2999"/>
                                          </p:stCondLst>
                                        </p:cTn>
                                        <p:tgtEl>
                                          <p:spTgt spid="28682"/>
                                        </p:tgtEl>
                                        <p:attrNameLst>
                                          <p:attrName>style.visibility</p:attrName>
                                        </p:attrNameLst>
                                      </p:cBhvr>
                                      <p:to>
                                        <p:strVal val="hidden"/>
                                      </p:to>
                                    </p:set>
                                  </p:childTnLst>
                                </p:cTn>
                              </p:par>
                              <p:par>
                                <p:cTn id="19" presetID="17" presetClass="exit" presetSubtype="2" fill="hold" grpId="0" nodeType="withEffect">
                                  <p:stCondLst>
                                    <p:cond delay="0"/>
                                  </p:stCondLst>
                                  <p:childTnLst>
                                    <p:anim calcmode="lin" valueType="num">
                                      <p:cBhvr>
                                        <p:cTn id="20" dur="3000"/>
                                        <p:tgtEl>
                                          <p:spTgt spid="28683"/>
                                        </p:tgtEl>
                                        <p:attrNameLst>
                                          <p:attrName>ppt_x</p:attrName>
                                        </p:attrNameLst>
                                      </p:cBhvr>
                                      <p:tavLst>
                                        <p:tav tm="0">
                                          <p:val>
                                            <p:strVal val="ppt_x"/>
                                          </p:val>
                                        </p:tav>
                                        <p:tav tm="100000">
                                          <p:val>
                                            <p:strVal val="ppt_x+ppt_w/2"/>
                                          </p:val>
                                        </p:tav>
                                      </p:tavLst>
                                    </p:anim>
                                    <p:anim calcmode="lin" valueType="num">
                                      <p:cBhvr>
                                        <p:cTn id="21" dur="3000"/>
                                        <p:tgtEl>
                                          <p:spTgt spid="28683"/>
                                        </p:tgtEl>
                                        <p:attrNameLst>
                                          <p:attrName>ppt_y</p:attrName>
                                        </p:attrNameLst>
                                      </p:cBhvr>
                                      <p:tavLst>
                                        <p:tav tm="0">
                                          <p:val>
                                            <p:strVal val="ppt_y"/>
                                          </p:val>
                                        </p:tav>
                                        <p:tav tm="100000">
                                          <p:val>
                                            <p:strVal val="ppt_y"/>
                                          </p:val>
                                        </p:tav>
                                      </p:tavLst>
                                    </p:anim>
                                    <p:anim calcmode="lin" valueType="num">
                                      <p:cBhvr>
                                        <p:cTn id="22" dur="3000"/>
                                        <p:tgtEl>
                                          <p:spTgt spid="28683"/>
                                        </p:tgtEl>
                                        <p:attrNameLst>
                                          <p:attrName>ppt_w</p:attrName>
                                        </p:attrNameLst>
                                      </p:cBhvr>
                                      <p:tavLst>
                                        <p:tav tm="0">
                                          <p:val>
                                            <p:strVal val="ppt_w"/>
                                          </p:val>
                                        </p:tav>
                                        <p:tav tm="100000">
                                          <p:val>
                                            <p:fltVal val="0"/>
                                          </p:val>
                                        </p:tav>
                                      </p:tavLst>
                                    </p:anim>
                                    <p:anim calcmode="lin" valueType="num">
                                      <p:cBhvr>
                                        <p:cTn id="23" dur="3000"/>
                                        <p:tgtEl>
                                          <p:spTgt spid="28683"/>
                                        </p:tgtEl>
                                        <p:attrNameLst>
                                          <p:attrName>ppt_h</p:attrName>
                                        </p:attrNameLst>
                                      </p:cBhvr>
                                      <p:tavLst>
                                        <p:tav tm="0">
                                          <p:val>
                                            <p:strVal val="ppt_h"/>
                                          </p:val>
                                        </p:tav>
                                        <p:tav tm="100000">
                                          <p:val>
                                            <p:strVal val="ppt_h"/>
                                          </p:val>
                                        </p:tav>
                                      </p:tavLst>
                                    </p:anim>
                                    <p:set>
                                      <p:cBhvr>
                                        <p:cTn id="24" dur="1" fill="hold">
                                          <p:stCondLst>
                                            <p:cond delay="2999"/>
                                          </p:stCondLst>
                                        </p:cTn>
                                        <p:tgtEl>
                                          <p:spTgt spid="28683"/>
                                        </p:tgtEl>
                                        <p:attrNameLst>
                                          <p:attrName>style.visibility</p:attrName>
                                        </p:attrNameLst>
                                      </p:cBhvr>
                                      <p:to>
                                        <p:strVal val="hidden"/>
                                      </p:to>
                                    </p:set>
                                  </p:childTnLst>
                                </p:cTn>
                              </p:par>
                              <p:par>
                                <p:cTn id="25" presetID="17" presetClass="exit" presetSubtype="1" fill="hold" grpId="0" nodeType="withEffect">
                                  <p:stCondLst>
                                    <p:cond delay="0"/>
                                  </p:stCondLst>
                                  <p:childTnLst>
                                    <p:anim calcmode="lin" valueType="num">
                                      <p:cBhvr>
                                        <p:cTn id="26" dur="3000"/>
                                        <p:tgtEl>
                                          <p:spTgt spid="28681"/>
                                        </p:tgtEl>
                                        <p:attrNameLst>
                                          <p:attrName>ppt_x</p:attrName>
                                        </p:attrNameLst>
                                      </p:cBhvr>
                                      <p:tavLst>
                                        <p:tav tm="0">
                                          <p:val>
                                            <p:strVal val="ppt_x"/>
                                          </p:val>
                                        </p:tav>
                                        <p:tav tm="100000">
                                          <p:val>
                                            <p:strVal val="ppt_x"/>
                                          </p:val>
                                        </p:tav>
                                      </p:tavLst>
                                    </p:anim>
                                    <p:anim calcmode="lin" valueType="num">
                                      <p:cBhvr>
                                        <p:cTn id="27" dur="3000"/>
                                        <p:tgtEl>
                                          <p:spTgt spid="28681"/>
                                        </p:tgtEl>
                                        <p:attrNameLst>
                                          <p:attrName>ppt_y</p:attrName>
                                        </p:attrNameLst>
                                      </p:cBhvr>
                                      <p:tavLst>
                                        <p:tav tm="0">
                                          <p:val>
                                            <p:strVal val="ppt_y"/>
                                          </p:val>
                                        </p:tav>
                                        <p:tav tm="100000">
                                          <p:val>
                                            <p:strVal val="ppt_y-ppt_h/2"/>
                                          </p:val>
                                        </p:tav>
                                      </p:tavLst>
                                    </p:anim>
                                    <p:anim calcmode="lin" valueType="num">
                                      <p:cBhvr>
                                        <p:cTn id="28" dur="3000"/>
                                        <p:tgtEl>
                                          <p:spTgt spid="28681"/>
                                        </p:tgtEl>
                                        <p:attrNameLst>
                                          <p:attrName>ppt_w</p:attrName>
                                        </p:attrNameLst>
                                      </p:cBhvr>
                                      <p:tavLst>
                                        <p:tav tm="0">
                                          <p:val>
                                            <p:strVal val="ppt_w"/>
                                          </p:val>
                                        </p:tav>
                                        <p:tav tm="100000">
                                          <p:val>
                                            <p:strVal val="ppt_w"/>
                                          </p:val>
                                        </p:tav>
                                      </p:tavLst>
                                    </p:anim>
                                    <p:anim calcmode="lin" valueType="num">
                                      <p:cBhvr>
                                        <p:cTn id="29" dur="3000"/>
                                        <p:tgtEl>
                                          <p:spTgt spid="28681"/>
                                        </p:tgtEl>
                                        <p:attrNameLst>
                                          <p:attrName>ppt_h</p:attrName>
                                        </p:attrNameLst>
                                      </p:cBhvr>
                                      <p:tavLst>
                                        <p:tav tm="0">
                                          <p:val>
                                            <p:strVal val="ppt_h"/>
                                          </p:val>
                                        </p:tav>
                                        <p:tav tm="100000">
                                          <p:val>
                                            <p:fltVal val="0"/>
                                          </p:val>
                                        </p:tav>
                                      </p:tavLst>
                                    </p:anim>
                                    <p:set>
                                      <p:cBhvr>
                                        <p:cTn id="30" dur="1" fill="hold">
                                          <p:stCondLst>
                                            <p:cond delay="2999"/>
                                          </p:stCondLst>
                                        </p:cTn>
                                        <p:tgtEl>
                                          <p:spTgt spid="28681"/>
                                        </p:tgtEl>
                                        <p:attrNameLst>
                                          <p:attrName>style.visibility</p:attrName>
                                        </p:attrNameLst>
                                      </p:cBhvr>
                                      <p:to>
                                        <p:strVal val="hidden"/>
                                      </p:to>
                                    </p:set>
                                  </p:childTnLst>
                                </p:cTn>
                              </p:par>
                              <p:par>
                                <p:cTn id="31" presetID="23" presetClass="entr" presetSubtype="288" fill="hold" nodeType="withEffect">
                                  <p:stCondLst>
                                    <p:cond delay="0"/>
                                  </p:stCondLst>
                                  <p:childTnLst>
                                    <p:set>
                                      <p:cBhvr>
                                        <p:cTn id="32" dur="1" fill="hold">
                                          <p:stCondLst>
                                            <p:cond delay="0"/>
                                          </p:stCondLst>
                                        </p:cTn>
                                        <p:tgtEl>
                                          <p:spTgt spid="21508"/>
                                        </p:tgtEl>
                                        <p:attrNameLst>
                                          <p:attrName>style.visibility</p:attrName>
                                        </p:attrNameLst>
                                      </p:cBhvr>
                                      <p:to>
                                        <p:strVal val="visible"/>
                                      </p:to>
                                    </p:set>
                                    <p:anim calcmode="lin" valueType="num">
                                      <p:cBhvr>
                                        <p:cTn id="33" dur="3000" fill="hold"/>
                                        <p:tgtEl>
                                          <p:spTgt spid="21508"/>
                                        </p:tgtEl>
                                        <p:attrNameLst>
                                          <p:attrName>ppt_w</p:attrName>
                                        </p:attrNameLst>
                                      </p:cBhvr>
                                      <p:tavLst>
                                        <p:tav tm="0">
                                          <p:val>
                                            <p:strVal val="4/3*#ppt_w"/>
                                          </p:val>
                                        </p:tav>
                                        <p:tav tm="100000">
                                          <p:val>
                                            <p:strVal val="#ppt_w"/>
                                          </p:val>
                                        </p:tav>
                                      </p:tavLst>
                                    </p:anim>
                                    <p:anim calcmode="lin" valueType="num">
                                      <p:cBhvr>
                                        <p:cTn id="34" dur="3000" fill="hold"/>
                                        <p:tgtEl>
                                          <p:spTgt spid="21508"/>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1" grpId="0" animBg="1"/>
      <p:bldP spid="28682" grpId="0" animBg="1"/>
      <p:bldP spid="28683" grpId="0" animBg="1"/>
      <p:bldP spid="28684" grpId="0" animBg="1"/>
      <p:bldP spid="2868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5" name="Picture 6" descr="toucan-wallpapers120841024x768"/>
          <p:cNvPicPr>
            <a:picLocks noChangeAspect="1" noChangeArrowheads="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6867" name="Text Box 7"/>
          <p:cNvSpPr txBox="1">
            <a:spLocks noChangeArrowheads="1"/>
          </p:cNvSpPr>
          <p:nvPr/>
        </p:nvSpPr>
        <p:spPr bwMode="auto">
          <a:xfrm>
            <a:off x="1549400" y="4432300"/>
            <a:ext cx="5830888" cy="341313"/>
          </a:xfrm>
          <a:prstGeom prst="rect">
            <a:avLst/>
          </a:prstGeom>
          <a:noFill/>
          <a:ln w="9525">
            <a:noFill/>
            <a:miter lim="800000"/>
            <a:headEnd/>
            <a:tailEnd/>
          </a:ln>
        </p:spPr>
        <p:txBody>
          <a:bodyPr lIns="82945" tIns="41473" rIns="82945" bIns="41473">
            <a:spAutoFit/>
          </a:bodyPr>
          <a:lstStyle/>
          <a:p>
            <a:pPr hangingPunct="0">
              <a:lnSpc>
                <a:spcPct val="93000"/>
              </a:lnSpc>
              <a:buClr>
                <a:srgbClr val="000000"/>
              </a:buClr>
              <a:buSzPct val="45000"/>
              <a:buFont typeface="Wingdings" pitchFamily="2" charset="2"/>
              <a:buNone/>
            </a:pPr>
            <a:endParaRPr lang="es-ES" altLang="es-ES" b="1">
              <a:latin typeface="Calibri" pitchFamily="34" charset="0"/>
            </a:endParaRPr>
          </a:p>
        </p:txBody>
      </p:sp>
      <p:sp>
        <p:nvSpPr>
          <p:cNvPr id="38921" name="Rectangle 9"/>
          <p:cNvSpPr>
            <a:spLocks noChangeArrowheads="1"/>
          </p:cNvSpPr>
          <p:nvPr/>
        </p:nvSpPr>
        <p:spPr bwMode="auto">
          <a:xfrm>
            <a:off x="0" y="0"/>
            <a:ext cx="9144000" cy="5715000"/>
          </a:xfrm>
          <a:prstGeom prst="rect">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8922" name="Rectangle 10"/>
          <p:cNvSpPr>
            <a:spLocks noChangeArrowheads="1"/>
          </p:cNvSpPr>
          <p:nvPr/>
        </p:nvSpPr>
        <p:spPr bwMode="auto">
          <a:xfrm>
            <a:off x="323850" y="336550"/>
            <a:ext cx="8424863" cy="4968875"/>
          </a:xfrm>
          <a:prstGeom prst="rect">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8923" name="Rectangle 11"/>
          <p:cNvSpPr>
            <a:spLocks noChangeArrowheads="1"/>
          </p:cNvSpPr>
          <p:nvPr/>
        </p:nvSpPr>
        <p:spPr bwMode="auto">
          <a:xfrm>
            <a:off x="971550" y="841375"/>
            <a:ext cx="7345363" cy="4103688"/>
          </a:xfrm>
          <a:prstGeom prst="rect">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8924" name="Rectangle 12"/>
          <p:cNvSpPr>
            <a:spLocks noChangeArrowheads="1"/>
          </p:cNvSpPr>
          <p:nvPr/>
        </p:nvSpPr>
        <p:spPr bwMode="auto">
          <a:xfrm>
            <a:off x="1692275" y="1344613"/>
            <a:ext cx="5832475" cy="3168650"/>
          </a:xfrm>
          <a:prstGeom prst="rect">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9" name="8 CuadroTexto"/>
          <p:cNvSpPr txBox="1"/>
          <p:nvPr/>
        </p:nvSpPr>
        <p:spPr>
          <a:xfrm>
            <a:off x="900113" y="4586288"/>
            <a:ext cx="7416800"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Las cuevas del Águila están situadas en </a:t>
            </a:r>
            <a:r>
              <a:rPr lang="es-ES" b="1" dirty="0" err="1">
                <a:effectLst>
                  <a:glow rad="101600">
                    <a:schemeClr val="accent2">
                      <a:satMod val="175000"/>
                      <a:alpha val="40000"/>
                    </a:schemeClr>
                  </a:glow>
                  <a:outerShdw blurRad="38100" dist="38100" dir="2700000" algn="tl">
                    <a:srgbClr val="000000">
                      <a:alpha val="43137"/>
                    </a:srgbClr>
                  </a:outerShdw>
                </a:effectLst>
              </a:rPr>
              <a:t>Ramacastañas</a:t>
            </a:r>
            <a:r>
              <a:rPr lang="es-ES" b="1" dirty="0">
                <a:effectLst>
                  <a:glow rad="101600">
                    <a:schemeClr val="accent2">
                      <a:satMod val="175000"/>
                      <a:alpha val="40000"/>
                    </a:schemeClr>
                  </a:glow>
                  <a:outerShdw blurRad="38100" dist="38100" dir="2700000" algn="tl">
                    <a:srgbClr val="000000">
                      <a:alpha val="43137"/>
                    </a:srgbClr>
                  </a:outerShdw>
                </a:effectLst>
              </a:rPr>
              <a:t>, a 9 km de Arenas de San Pedro, en el valle del Tiétar, al sur de la provincia de Ávila, bajo el cerro de "</a:t>
            </a:r>
            <a:r>
              <a:rPr lang="es-ES" b="1" dirty="0" err="1">
                <a:effectLst>
                  <a:glow rad="101600">
                    <a:schemeClr val="accent2">
                      <a:satMod val="175000"/>
                      <a:alpha val="40000"/>
                    </a:schemeClr>
                  </a:glow>
                  <a:outerShdw blurRad="38100" dist="38100" dir="2700000" algn="tl">
                    <a:srgbClr val="000000">
                      <a:alpha val="43137"/>
                    </a:srgbClr>
                  </a:outerShdw>
                </a:effectLst>
              </a:rPr>
              <a:t>Romperropas</a:t>
            </a:r>
            <a:r>
              <a:rPr lang="es-ES" b="1" dirty="0">
                <a:effectLst>
                  <a:glow rad="101600">
                    <a:schemeClr val="accent2">
                      <a:satMod val="175000"/>
                      <a:alpha val="40000"/>
                    </a:schemeClr>
                  </a:glow>
                  <a:outerShdw blurRad="38100" dist="38100" dir="2700000" algn="tl">
                    <a:srgbClr val="000000">
                      <a:alpha val="43137"/>
                    </a:srgbClr>
                  </a:outerShdw>
                </a:effectLst>
              </a:rPr>
              <a:t>" en la Sierra del Águila.</a:t>
            </a:r>
          </a:p>
        </p:txBody>
      </p:sp>
      <p:sp>
        <p:nvSpPr>
          <p:cNvPr id="11" name="10 Rectángulo"/>
          <p:cNvSpPr/>
          <p:nvPr/>
        </p:nvSpPr>
        <p:spPr>
          <a:xfrm>
            <a:off x="467544" y="1777380"/>
            <a:ext cx="8496944" cy="792088"/>
          </a:xfrm>
          <a:prstGeom prst="rect">
            <a:avLst/>
          </a:prstGeom>
          <a:noFill/>
        </p:spPr>
        <p:txBody>
          <a:bodyPr wrap="none">
            <a:prstTxWarp prst="textFadeUp">
              <a:avLst>
                <a:gd name="adj" fmla="val 11970"/>
              </a:avLst>
            </a:prstTxWarp>
            <a:spAutoFit/>
            <a:scene3d>
              <a:camera prst="perspectiveAbove"/>
              <a:lightRig rig="threePt" dir="t"/>
            </a:scene3d>
          </a:bodyPr>
          <a:lstStyle/>
          <a:p>
            <a:pPr algn="ctr">
              <a:defRPr/>
            </a:pPr>
            <a:r>
              <a:rPr lang="es-ES" sz="5400" b="1" dirty="0">
                <a:ln w="1905"/>
                <a:effectLst>
                  <a:innerShdw blurRad="69850" dist="43180" dir="5400000">
                    <a:srgbClr val="000000">
                      <a:alpha val="65000"/>
                    </a:srgbClr>
                  </a:innerShdw>
                </a:effectLst>
              </a:rPr>
              <a:t>  </a:t>
            </a:r>
            <a:r>
              <a:rPr lang="es-ES" sz="5400" b="1" dirty="0" smtClean="0">
                <a:ln w="1905"/>
                <a:effectLst>
                  <a:innerShdw blurRad="69850" dist="43180" dir="5400000">
                    <a:srgbClr val="000000">
                      <a:alpha val="65000"/>
                    </a:srgbClr>
                  </a:innerShdw>
                </a:effectLst>
              </a:rPr>
              <a:t>Cuevas </a:t>
            </a:r>
            <a:r>
              <a:rPr lang="es-ES" sz="5400" b="1" dirty="0">
                <a:ln w="1905"/>
                <a:effectLst>
                  <a:innerShdw blurRad="69850" dist="43180" dir="5400000">
                    <a:srgbClr val="000000">
                      <a:alpha val="65000"/>
                    </a:srgbClr>
                  </a:innerShdw>
                </a:effectLst>
              </a:rPr>
              <a:t>del </a:t>
            </a:r>
            <a:r>
              <a:rPr lang="es-ES" sz="5400" b="1" dirty="0" smtClean="0">
                <a:ln w="1905"/>
                <a:effectLst>
                  <a:innerShdw blurRad="69850" dist="43180" dir="5400000">
                    <a:srgbClr val="000000">
                      <a:alpha val="65000"/>
                    </a:srgbClr>
                  </a:innerShdw>
                </a:effectLst>
              </a:rPr>
              <a:t>Águila  </a:t>
            </a:r>
            <a:endParaRPr lang="es-ES" sz="5400" b="1" dirty="0">
              <a:ln w="1905"/>
              <a:effectLst>
                <a:innerShdw blurRad="69850" dist="43180" dir="5400000">
                  <a:srgbClr val="000000">
                    <a:alpha val="65000"/>
                  </a:srgbClr>
                </a:inn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1000">
        <p14:reveal/>
        <p:sndAc>
          <p:stSnd loop="1">
            <p:snd r:embed="rId2" name="Ivory Tower y Theme of Sadness.wav"/>
          </p:stSnd>
        </p:sndAc>
      </p:transition>
    </mc:Choice>
    <mc:Fallback>
      <p:transition spd="slow" advTm="31000">
        <p:fade/>
        <p:sndAc>
          <p:stSnd loop="1">
            <p:snd r:embed="rId2" name="Ivory Tower y Theme of Sadnes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38924"/>
                                        </p:tgtEl>
                                      </p:cBhvr>
                                    </p:animEffect>
                                    <p:set>
                                      <p:cBhvr>
                                        <p:cTn id="7" dur="1" fill="hold">
                                          <p:stCondLst>
                                            <p:cond delay="2999"/>
                                          </p:stCondLst>
                                        </p:cTn>
                                        <p:tgtEl>
                                          <p:spTgt spid="3892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38923"/>
                                        </p:tgtEl>
                                      </p:cBhvr>
                                    </p:animEffect>
                                    <p:set>
                                      <p:cBhvr>
                                        <p:cTn id="10" dur="1" fill="hold">
                                          <p:stCondLst>
                                            <p:cond delay="2999"/>
                                          </p:stCondLst>
                                        </p:cTn>
                                        <p:tgtEl>
                                          <p:spTgt spid="38923"/>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38922"/>
                                        </p:tgtEl>
                                      </p:cBhvr>
                                    </p:animEffect>
                                    <p:set>
                                      <p:cBhvr>
                                        <p:cTn id="13" dur="1" fill="hold">
                                          <p:stCondLst>
                                            <p:cond delay="2999"/>
                                          </p:stCondLst>
                                        </p:cTn>
                                        <p:tgtEl>
                                          <p:spTgt spid="38922"/>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38921"/>
                                        </p:tgtEl>
                                      </p:cBhvr>
                                    </p:animEffect>
                                    <p:set>
                                      <p:cBhvr>
                                        <p:cTn id="16" dur="1" fill="hold">
                                          <p:stCondLst>
                                            <p:cond delay="2999"/>
                                          </p:stCondLst>
                                        </p:cTn>
                                        <p:tgtEl>
                                          <p:spTgt spid="38921"/>
                                        </p:tgtEl>
                                        <p:attrNameLst>
                                          <p:attrName>style.visibility</p:attrName>
                                        </p:attrNameLst>
                                      </p:cBhvr>
                                      <p:to>
                                        <p:strVal val="hidden"/>
                                      </p:to>
                                    </p:set>
                                  </p:childTnLst>
                                </p:cTn>
                              </p:par>
                              <p:par>
                                <p:cTn id="17" presetID="10" presetClass="entr" presetSubtype="0" fill="hold" nodeType="withEffect">
                                  <p:stCondLst>
                                    <p:cond delay="0"/>
                                  </p:stCondLst>
                                  <p:childTnLst>
                                    <p:set>
                                      <p:cBhvr>
                                        <p:cTn id="18" dur="1" fill="hold">
                                          <p:stCondLst>
                                            <p:cond delay="0"/>
                                          </p:stCondLst>
                                        </p:cTn>
                                        <p:tgtEl>
                                          <p:spTgt spid="25605"/>
                                        </p:tgtEl>
                                        <p:attrNameLst>
                                          <p:attrName>style.visibility</p:attrName>
                                        </p:attrNameLst>
                                      </p:cBhvr>
                                      <p:to>
                                        <p:strVal val="visible"/>
                                      </p:to>
                                    </p:set>
                                    <p:animEffect transition="in" filter="fade">
                                      <p:cBhvr>
                                        <p:cTn id="19" dur="2000"/>
                                        <p:tgtEl>
                                          <p:spTgt spid="25605"/>
                                        </p:tgtEl>
                                      </p:cBhvr>
                                    </p:animEffect>
                                  </p:childTnLst>
                                </p:cTn>
                              </p:par>
                              <p:par>
                                <p:cTn id="20" presetID="23" presetClass="entr" presetSubtype="528" fill="hold" nodeType="withEffect">
                                  <p:stCondLst>
                                    <p:cond delay="0"/>
                                  </p:stCondLst>
                                  <p:childTnLst>
                                    <p:set>
                                      <p:cBhvr>
                                        <p:cTn id="21" dur="1" fill="hold">
                                          <p:stCondLst>
                                            <p:cond delay="0"/>
                                          </p:stCondLst>
                                        </p:cTn>
                                        <p:tgtEl>
                                          <p:spTgt spid="25605"/>
                                        </p:tgtEl>
                                        <p:attrNameLst>
                                          <p:attrName>style.visibility</p:attrName>
                                        </p:attrNameLst>
                                      </p:cBhvr>
                                      <p:to>
                                        <p:strVal val="visible"/>
                                      </p:to>
                                    </p:set>
                                    <p:anim calcmode="lin" valueType="num">
                                      <p:cBhvr>
                                        <p:cTn id="22" dur="3000" fill="hold"/>
                                        <p:tgtEl>
                                          <p:spTgt spid="25605"/>
                                        </p:tgtEl>
                                        <p:attrNameLst>
                                          <p:attrName>ppt_w</p:attrName>
                                        </p:attrNameLst>
                                      </p:cBhvr>
                                      <p:tavLst>
                                        <p:tav tm="0">
                                          <p:val>
                                            <p:fltVal val="0"/>
                                          </p:val>
                                        </p:tav>
                                        <p:tav tm="100000">
                                          <p:val>
                                            <p:strVal val="#ppt_w"/>
                                          </p:val>
                                        </p:tav>
                                      </p:tavLst>
                                    </p:anim>
                                    <p:anim calcmode="lin" valueType="num">
                                      <p:cBhvr>
                                        <p:cTn id="23" dur="3000" fill="hold"/>
                                        <p:tgtEl>
                                          <p:spTgt spid="25605"/>
                                        </p:tgtEl>
                                        <p:attrNameLst>
                                          <p:attrName>ppt_h</p:attrName>
                                        </p:attrNameLst>
                                      </p:cBhvr>
                                      <p:tavLst>
                                        <p:tav tm="0">
                                          <p:val>
                                            <p:fltVal val="0"/>
                                          </p:val>
                                        </p:tav>
                                        <p:tav tm="100000">
                                          <p:val>
                                            <p:strVal val="#ppt_h"/>
                                          </p:val>
                                        </p:tav>
                                      </p:tavLst>
                                    </p:anim>
                                    <p:anim calcmode="lin" valueType="num">
                                      <p:cBhvr>
                                        <p:cTn id="24" dur="3000" fill="hold"/>
                                        <p:tgtEl>
                                          <p:spTgt spid="25605"/>
                                        </p:tgtEl>
                                        <p:attrNameLst>
                                          <p:attrName>ppt_x</p:attrName>
                                        </p:attrNameLst>
                                      </p:cBhvr>
                                      <p:tavLst>
                                        <p:tav tm="0">
                                          <p:val>
                                            <p:fltVal val="0.5"/>
                                          </p:val>
                                        </p:tav>
                                        <p:tav tm="100000">
                                          <p:val>
                                            <p:strVal val="#ppt_x"/>
                                          </p:val>
                                        </p:tav>
                                      </p:tavLst>
                                    </p:anim>
                                    <p:anim calcmode="lin" valueType="num">
                                      <p:cBhvr>
                                        <p:cTn id="25" dur="3000" fill="hold"/>
                                        <p:tgtEl>
                                          <p:spTgt spid="25605"/>
                                        </p:tgtEl>
                                        <p:attrNameLst>
                                          <p:attrName>ppt_y</p:attrName>
                                        </p:attrNameLst>
                                      </p:cBhvr>
                                      <p:tavLst>
                                        <p:tav tm="0">
                                          <p:val>
                                            <p:fltVal val="0.5"/>
                                          </p:val>
                                        </p:tav>
                                        <p:tav tm="100000">
                                          <p:val>
                                            <p:strVal val="#ppt_y"/>
                                          </p:val>
                                        </p:tav>
                                      </p:tavLst>
                                    </p:anim>
                                  </p:childTnLst>
                                </p:cTn>
                              </p:par>
                            </p:childTnLst>
                          </p:cTn>
                        </p:par>
                        <p:par>
                          <p:cTn id="26" fill="hold">
                            <p:stCondLst>
                              <p:cond delay="3000"/>
                            </p:stCondLst>
                            <p:childTnLst>
                              <p:par>
                                <p:cTn id="27" presetID="23" presetClass="entr" presetSubtype="32" fill="hold" nodeType="afterEffect">
                                  <p:stCondLst>
                                    <p:cond delay="500"/>
                                  </p:stCondLst>
                                  <p:childTnLst>
                                    <p:set>
                                      <p:cBhvr>
                                        <p:cTn id="28" dur="1" fill="hold">
                                          <p:stCondLst>
                                            <p:cond delay="0"/>
                                          </p:stCondLst>
                                        </p:cTn>
                                        <p:tgtEl>
                                          <p:spTgt spid="11"/>
                                        </p:tgtEl>
                                        <p:attrNameLst>
                                          <p:attrName>style.visibility</p:attrName>
                                        </p:attrNameLst>
                                      </p:cBhvr>
                                      <p:to>
                                        <p:strVal val="visible"/>
                                      </p:to>
                                    </p:set>
                                    <p:anim calcmode="lin" valueType="num">
                                      <p:cBhvr>
                                        <p:cTn id="29" dur="2000" fill="hold"/>
                                        <p:tgtEl>
                                          <p:spTgt spid="11"/>
                                        </p:tgtEl>
                                        <p:attrNameLst>
                                          <p:attrName>ppt_w</p:attrName>
                                        </p:attrNameLst>
                                      </p:cBhvr>
                                      <p:tavLst>
                                        <p:tav tm="0">
                                          <p:val>
                                            <p:strVal val="4*#ppt_w"/>
                                          </p:val>
                                        </p:tav>
                                        <p:tav tm="100000">
                                          <p:val>
                                            <p:strVal val="#ppt_w"/>
                                          </p:val>
                                        </p:tav>
                                      </p:tavLst>
                                    </p:anim>
                                    <p:anim calcmode="lin" valueType="num">
                                      <p:cBhvr>
                                        <p:cTn id="30" dur="2000" fill="hold"/>
                                        <p:tgtEl>
                                          <p:spTgt spid="11"/>
                                        </p:tgtEl>
                                        <p:attrNameLst>
                                          <p:attrName>ppt_h</p:attrName>
                                        </p:attrNameLst>
                                      </p:cBhvr>
                                      <p:tavLst>
                                        <p:tav tm="0">
                                          <p:val>
                                            <p:strVal val="4*#ppt_h"/>
                                          </p:val>
                                        </p:tav>
                                        <p:tav tm="100000">
                                          <p:val>
                                            <p:strVal val="#ppt_h"/>
                                          </p:val>
                                        </p:tav>
                                      </p:tavLst>
                                    </p:anim>
                                  </p:childTnLst>
                                </p:cTn>
                              </p:par>
                            </p:childTnLst>
                          </p:cTn>
                        </p:par>
                        <p:par>
                          <p:cTn id="31" fill="hold">
                            <p:stCondLst>
                              <p:cond delay="5500"/>
                            </p:stCondLst>
                            <p:childTnLst>
                              <p:par>
                                <p:cTn id="32" presetID="23" presetClass="exit" presetSubtype="32" fill="hold" nodeType="afterEffect">
                                  <p:stCondLst>
                                    <p:cond delay="2000"/>
                                  </p:stCondLst>
                                  <p:childTnLst>
                                    <p:anim calcmode="lin" valueType="num">
                                      <p:cBhvr>
                                        <p:cTn id="33" dur="2000"/>
                                        <p:tgtEl>
                                          <p:spTgt spid="11"/>
                                        </p:tgtEl>
                                        <p:attrNameLst>
                                          <p:attrName>ppt_w</p:attrName>
                                        </p:attrNameLst>
                                      </p:cBhvr>
                                      <p:tavLst>
                                        <p:tav tm="0">
                                          <p:val>
                                            <p:strVal val="ppt_w"/>
                                          </p:val>
                                        </p:tav>
                                        <p:tav tm="100000">
                                          <p:val>
                                            <p:fltVal val="0"/>
                                          </p:val>
                                        </p:tav>
                                      </p:tavLst>
                                    </p:anim>
                                    <p:anim calcmode="lin" valueType="num">
                                      <p:cBhvr>
                                        <p:cTn id="34" dur="2000"/>
                                        <p:tgtEl>
                                          <p:spTgt spid="11"/>
                                        </p:tgtEl>
                                        <p:attrNameLst>
                                          <p:attrName>ppt_h</p:attrName>
                                        </p:attrNameLst>
                                      </p:cBhvr>
                                      <p:tavLst>
                                        <p:tav tm="0">
                                          <p:val>
                                            <p:strVal val="ppt_h"/>
                                          </p:val>
                                        </p:tav>
                                        <p:tav tm="100000">
                                          <p:val>
                                            <p:fltVal val="0"/>
                                          </p:val>
                                        </p:tav>
                                      </p:tavLst>
                                    </p:anim>
                                    <p:set>
                                      <p:cBhvr>
                                        <p:cTn id="35" dur="1" fill="hold">
                                          <p:stCondLst>
                                            <p:cond delay="1999"/>
                                          </p:stCondLst>
                                        </p:cTn>
                                        <p:tgtEl>
                                          <p:spTgt spid="11"/>
                                        </p:tgtEl>
                                        <p:attrNameLst>
                                          <p:attrName>style.visibility</p:attrName>
                                        </p:attrNameLst>
                                      </p:cBhvr>
                                      <p:to>
                                        <p:strVal val="hidden"/>
                                      </p:to>
                                    </p:set>
                                  </p:childTnLst>
                                </p:cTn>
                              </p:par>
                              <p:par>
                                <p:cTn id="36" presetID="7" presetClass="exit" presetSubtype="1" fill="hold" nodeType="withEffect">
                                  <p:stCondLst>
                                    <p:cond delay="2000"/>
                                  </p:stCondLst>
                                  <p:childTnLst>
                                    <p:anim calcmode="lin" valueType="num">
                                      <p:cBhvr additive="base">
                                        <p:cTn id="37" dur="2000"/>
                                        <p:tgtEl>
                                          <p:spTgt spid="11"/>
                                        </p:tgtEl>
                                        <p:attrNameLst>
                                          <p:attrName>ppt_x</p:attrName>
                                        </p:attrNameLst>
                                      </p:cBhvr>
                                      <p:tavLst>
                                        <p:tav tm="0">
                                          <p:val>
                                            <p:strVal val="ppt_x"/>
                                          </p:val>
                                        </p:tav>
                                        <p:tav tm="100000">
                                          <p:val>
                                            <p:strVal val="ppt_x"/>
                                          </p:val>
                                        </p:tav>
                                      </p:tavLst>
                                    </p:anim>
                                    <p:anim calcmode="lin" valueType="num">
                                      <p:cBhvr additive="base">
                                        <p:cTn id="38" dur="2000"/>
                                        <p:tgtEl>
                                          <p:spTgt spid="11"/>
                                        </p:tgtEl>
                                        <p:attrNameLst>
                                          <p:attrName>ppt_y</p:attrName>
                                        </p:attrNameLst>
                                      </p:cBhvr>
                                      <p:tavLst>
                                        <p:tav tm="0">
                                          <p:val>
                                            <p:strVal val="ppt_y"/>
                                          </p:val>
                                        </p:tav>
                                        <p:tav tm="100000">
                                          <p:val>
                                            <p:strVal val="0-ppt_h/2"/>
                                          </p:val>
                                        </p:tav>
                                      </p:tavLst>
                                    </p:anim>
                                    <p:set>
                                      <p:cBhvr>
                                        <p:cTn id="39" dur="1" fill="hold">
                                          <p:stCondLst>
                                            <p:cond delay="1999"/>
                                          </p:stCondLst>
                                        </p:cTn>
                                        <p:tgtEl>
                                          <p:spTgt spid="11"/>
                                        </p:tgtEl>
                                        <p:attrNameLst>
                                          <p:attrName>style.visibility</p:attrName>
                                        </p:attrNameLst>
                                      </p:cBhvr>
                                      <p:to>
                                        <p:strVal val="hidden"/>
                                      </p:to>
                                    </p:set>
                                  </p:childTnLst>
                                </p:cTn>
                              </p:par>
                            </p:childTnLst>
                          </p:cTn>
                        </p:par>
                        <p:par>
                          <p:cTn id="40" fill="hold">
                            <p:stCondLst>
                              <p:cond delay="95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9"/>
                                        </p:tgtEl>
                                        <p:attrNameLst>
                                          <p:attrName>style.visibility</p:attrName>
                                        </p:attrNameLst>
                                      </p:cBhvr>
                                      <p:to>
                                        <p:strVal val="visible"/>
                                      </p:to>
                                    </p:set>
                                    <p:animEffect transition="in" filter="fade">
                                      <p:cBhvr>
                                        <p:cTn id="43" dur="1000"/>
                                        <p:tgtEl>
                                          <p:spTgt spid="9"/>
                                        </p:tgtEl>
                                      </p:cBhvr>
                                    </p:animEffect>
                                    <p:anim calcmode="lin" valueType="num">
                                      <p:cBhvr>
                                        <p:cTn id="44" dur="1000" fill="hold"/>
                                        <p:tgtEl>
                                          <p:spTgt spid="9"/>
                                        </p:tgtEl>
                                        <p:attrNameLst>
                                          <p:attrName>ppt_x</p:attrName>
                                        </p:attrNameLst>
                                      </p:cBhvr>
                                      <p:tavLst>
                                        <p:tav tm="0">
                                          <p:val>
                                            <p:strVal val="#ppt_x-.1"/>
                                          </p:val>
                                        </p:tav>
                                        <p:tav tm="100000">
                                          <p:val>
                                            <p:strVal val="#ppt_x"/>
                                          </p:val>
                                        </p:tav>
                                      </p:tavLst>
                                    </p:anim>
                                    <p:anim calcmode="lin" valueType="num">
                                      <p:cBhvr>
                                        <p:cTn id="4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21" grpId="0" animBg="1"/>
      <p:bldP spid="38922" grpId="0" animBg="1"/>
      <p:bldP spid="38923" grpId="0" animBg="1"/>
      <p:bldP spid="38924" grpId="0" animBg="1"/>
      <p:bldP spid="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os dedos sobre el mund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8778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877888"/>
            <a:ext cx="9144000" cy="8397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0" y="1717675"/>
            <a:ext cx="9144000" cy="8397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2557463"/>
            <a:ext cx="9144000" cy="8397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0" y="3397250"/>
            <a:ext cx="9144000" cy="7223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0" y="4117975"/>
            <a:ext cx="9144000" cy="776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0" y="4897438"/>
            <a:ext cx="9144000" cy="8175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971550" y="4873625"/>
            <a:ext cx="7200900" cy="64770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Algunos visitantes estacionan los vehículos a la sombra de los árboles, mientras hacen el recorrido por las Cuevas del Águila.</a:t>
            </a:r>
          </a:p>
        </p:txBody>
      </p:sp>
    </p:spTree>
  </p:cSld>
  <p:clrMapOvr>
    <a:masterClrMapping/>
  </p:clrMapOvr>
  <mc:AlternateContent xmlns:mc="http://schemas.openxmlformats.org/markup-compatibility/2006">
    <mc:Choice xmlns:p14="http://schemas.microsoft.com/office/powerpoint/2010/main" Requires="p14">
      <p:transition spd="slow" p14:dur="2500" advTm="19000">
        <p14:reveal dir="r"/>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8" fill="hold" nodeType="withEffect">
                                  <p:stCondLst>
                                    <p:cond delay="0"/>
                                  </p:stCondLst>
                                  <p:childTnLst>
                                    <p:anim calcmode="lin" valueType="num">
                                      <p:cBhvr additive="base">
                                        <p:cTn id="6" dur="3000"/>
                                        <p:tgtEl>
                                          <p:spTgt spid="9"/>
                                        </p:tgtEl>
                                        <p:attrNameLst>
                                          <p:attrName>ppt_x</p:attrName>
                                        </p:attrNameLst>
                                      </p:cBhvr>
                                      <p:tavLst>
                                        <p:tav tm="0">
                                          <p:val>
                                            <p:strVal val="ppt_x"/>
                                          </p:val>
                                        </p:tav>
                                        <p:tav tm="100000">
                                          <p:val>
                                            <p:strVal val="0-ppt_w/2"/>
                                          </p:val>
                                        </p:tav>
                                      </p:tavLst>
                                    </p:anim>
                                    <p:anim calcmode="lin" valueType="num">
                                      <p:cBhvr additive="base">
                                        <p:cTn id="7" dur="3000"/>
                                        <p:tgtEl>
                                          <p:spTgt spid="9"/>
                                        </p:tgtEl>
                                        <p:attrNameLst>
                                          <p:attrName>ppt_y</p:attrName>
                                        </p:attrNameLst>
                                      </p:cBhvr>
                                      <p:tavLst>
                                        <p:tav tm="0">
                                          <p:val>
                                            <p:strVal val="ppt_y"/>
                                          </p:val>
                                        </p:tav>
                                        <p:tav tm="100000">
                                          <p:val>
                                            <p:strVal val="ppt_y"/>
                                          </p:val>
                                        </p:tav>
                                      </p:tavLst>
                                    </p:anim>
                                    <p:set>
                                      <p:cBhvr>
                                        <p:cTn id="8" dur="1" fill="hold">
                                          <p:stCondLst>
                                            <p:cond delay="2999"/>
                                          </p:stCondLst>
                                        </p:cTn>
                                        <p:tgtEl>
                                          <p:spTgt spid="9"/>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3000"/>
                                        <p:tgtEl>
                                          <p:spTgt spid="10"/>
                                        </p:tgtEl>
                                        <p:attrNameLst>
                                          <p:attrName>ppt_x</p:attrName>
                                        </p:attrNameLst>
                                      </p:cBhvr>
                                      <p:tavLst>
                                        <p:tav tm="0">
                                          <p:val>
                                            <p:strVal val="ppt_x"/>
                                          </p:val>
                                        </p:tav>
                                        <p:tav tm="100000">
                                          <p:val>
                                            <p:strVal val="1+ppt_w/2"/>
                                          </p:val>
                                        </p:tav>
                                      </p:tavLst>
                                    </p:anim>
                                    <p:anim calcmode="lin" valueType="num">
                                      <p:cBhvr additive="base">
                                        <p:cTn id="11" dur="3000"/>
                                        <p:tgtEl>
                                          <p:spTgt spid="10"/>
                                        </p:tgtEl>
                                        <p:attrNameLst>
                                          <p:attrName>ppt_y</p:attrName>
                                        </p:attrNameLst>
                                      </p:cBhvr>
                                      <p:tavLst>
                                        <p:tav tm="0">
                                          <p:val>
                                            <p:strVal val="ppt_y"/>
                                          </p:val>
                                        </p:tav>
                                        <p:tav tm="100000">
                                          <p:val>
                                            <p:strVal val="ppt_y"/>
                                          </p:val>
                                        </p:tav>
                                      </p:tavLst>
                                    </p:anim>
                                    <p:set>
                                      <p:cBhvr>
                                        <p:cTn id="12" dur="1" fill="hold">
                                          <p:stCondLst>
                                            <p:cond delay="2999"/>
                                          </p:stCondLst>
                                        </p:cTn>
                                        <p:tgtEl>
                                          <p:spTgt spid="10"/>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3000"/>
                                        <p:tgtEl>
                                          <p:spTgt spid="11"/>
                                        </p:tgtEl>
                                        <p:attrNameLst>
                                          <p:attrName>ppt_x</p:attrName>
                                        </p:attrNameLst>
                                      </p:cBhvr>
                                      <p:tavLst>
                                        <p:tav tm="0">
                                          <p:val>
                                            <p:strVal val="ppt_x"/>
                                          </p:val>
                                        </p:tav>
                                        <p:tav tm="100000">
                                          <p:val>
                                            <p:strVal val="0-ppt_w/2"/>
                                          </p:val>
                                        </p:tav>
                                      </p:tavLst>
                                    </p:anim>
                                    <p:anim calcmode="lin" valueType="num">
                                      <p:cBhvr additive="base">
                                        <p:cTn id="15" dur="3000"/>
                                        <p:tgtEl>
                                          <p:spTgt spid="11"/>
                                        </p:tgtEl>
                                        <p:attrNameLst>
                                          <p:attrName>ppt_y</p:attrName>
                                        </p:attrNameLst>
                                      </p:cBhvr>
                                      <p:tavLst>
                                        <p:tav tm="0">
                                          <p:val>
                                            <p:strVal val="ppt_y"/>
                                          </p:val>
                                        </p:tav>
                                        <p:tav tm="100000">
                                          <p:val>
                                            <p:strVal val="ppt_y"/>
                                          </p:val>
                                        </p:tav>
                                      </p:tavLst>
                                    </p:anim>
                                    <p:set>
                                      <p:cBhvr>
                                        <p:cTn id="16" dur="1" fill="hold">
                                          <p:stCondLst>
                                            <p:cond delay="2999"/>
                                          </p:stCondLst>
                                        </p:cTn>
                                        <p:tgtEl>
                                          <p:spTgt spid="11"/>
                                        </p:tgtEl>
                                        <p:attrNameLst>
                                          <p:attrName>style.visibility</p:attrName>
                                        </p:attrNameLst>
                                      </p:cBhvr>
                                      <p:to>
                                        <p:strVal val="hidden"/>
                                      </p:to>
                                    </p:set>
                                  </p:childTnLst>
                                </p:cTn>
                              </p:par>
                              <p:par>
                                <p:cTn id="17" presetID="2" presetClass="exit" presetSubtype="2" fill="hold" nodeType="withEffect">
                                  <p:stCondLst>
                                    <p:cond delay="0"/>
                                  </p:stCondLst>
                                  <p:childTnLst>
                                    <p:anim calcmode="lin" valueType="num">
                                      <p:cBhvr additive="base">
                                        <p:cTn id="18" dur="3000"/>
                                        <p:tgtEl>
                                          <p:spTgt spid="12"/>
                                        </p:tgtEl>
                                        <p:attrNameLst>
                                          <p:attrName>ppt_x</p:attrName>
                                        </p:attrNameLst>
                                      </p:cBhvr>
                                      <p:tavLst>
                                        <p:tav tm="0">
                                          <p:val>
                                            <p:strVal val="ppt_x"/>
                                          </p:val>
                                        </p:tav>
                                        <p:tav tm="100000">
                                          <p:val>
                                            <p:strVal val="1+ppt_w/2"/>
                                          </p:val>
                                        </p:tav>
                                      </p:tavLst>
                                    </p:anim>
                                    <p:anim calcmode="lin" valueType="num">
                                      <p:cBhvr additive="base">
                                        <p:cTn id="19" dur="3000"/>
                                        <p:tgtEl>
                                          <p:spTgt spid="12"/>
                                        </p:tgtEl>
                                        <p:attrNameLst>
                                          <p:attrName>ppt_y</p:attrName>
                                        </p:attrNameLst>
                                      </p:cBhvr>
                                      <p:tavLst>
                                        <p:tav tm="0">
                                          <p:val>
                                            <p:strVal val="ppt_y"/>
                                          </p:val>
                                        </p:tav>
                                        <p:tav tm="100000">
                                          <p:val>
                                            <p:strVal val="ppt_y"/>
                                          </p:val>
                                        </p:tav>
                                      </p:tavLst>
                                    </p:anim>
                                    <p:set>
                                      <p:cBhvr>
                                        <p:cTn id="20" dur="1" fill="hold">
                                          <p:stCondLst>
                                            <p:cond delay="2999"/>
                                          </p:stCondLst>
                                        </p:cTn>
                                        <p:tgtEl>
                                          <p:spTgt spid="12"/>
                                        </p:tgtEl>
                                        <p:attrNameLst>
                                          <p:attrName>style.visibility</p:attrName>
                                        </p:attrNameLst>
                                      </p:cBhvr>
                                      <p:to>
                                        <p:strVal val="hidden"/>
                                      </p:to>
                                    </p:set>
                                  </p:childTnLst>
                                </p:cTn>
                              </p:par>
                              <p:par>
                                <p:cTn id="21" presetID="2" presetClass="exit" presetSubtype="8" fill="hold" nodeType="withEffect">
                                  <p:stCondLst>
                                    <p:cond delay="0"/>
                                  </p:stCondLst>
                                  <p:childTnLst>
                                    <p:anim calcmode="lin" valueType="num">
                                      <p:cBhvr additive="base">
                                        <p:cTn id="22" dur="3000"/>
                                        <p:tgtEl>
                                          <p:spTgt spid="13"/>
                                        </p:tgtEl>
                                        <p:attrNameLst>
                                          <p:attrName>ppt_x</p:attrName>
                                        </p:attrNameLst>
                                      </p:cBhvr>
                                      <p:tavLst>
                                        <p:tav tm="0">
                                          <p:val>
                                            <p:strVal val="ppt_x"/>
                                          </p:val>
                                        </p:tav>
                                        <p:tav tm="100000">
                                          <p:val>
                                            <p:strVal val="0-ppt_w/2"/>
                                          </p:val>
                                        </p:tav>
                                      </p:tavLst>
                                    </p:anim>
                                    <p:anim calcmode="lin" valueType="num">
                                      <p:cBhvr additive="base">
                                        <p:cTn id="23" dur="3000"/>
                                        <p:tgtEl>
                                          <p:spTgt spid="13"/>
                                        </p:tgtEl>
                                        <p:attrNameLst>
                                          <p:attrName>ppt_y</p:attrName>
                                        </p:attrNameLst>
                                      </p:cBhvr>
                                      <p:tavLst>
                                        <p:tav tm="0">
                                          <p:val>
                                            <p:strVal val="ppt_y"/>
                                          </p:val>
                                        </p:tav>
                                        <p:tav tm="100000">
                                          <p:val>
                                            <p:strVal val="ppt_y"/>
                                          </p:val>
                                        </p:tav>
                                      </p:tavLst>
                                    </p:anim>
                                    <p:set>
                                      <p:cBhvr>
                                        <p:cTn id="24" dur="1" fill="hold">
                                          <p:stCondLst>
                                            <p:cond delay="2999"/>
                                          </p:stCondLst>
                                        </p:cTn>
                                        <p:tgtEl>
                                          <p:spTgt spid="13"/>
                                        </p:tgtEl>
                                        <p:attrNameLst>
                                          <p:attrName>style.visibility</p:attrName>
                                        </p:attrNameLst>
                                      </p:cBhvr>
                                      <p:to>
                                        <p:strVal val="hidden"/>
                                      </p:to>
                                    </p:set>
                                  </p:childTnLst>
                                </p:cTn>
                              </p:par>
                              <p:par>
                                <p:cTn id="25" presetID="2" presetClass="exit" presetSubtype="2" fill="hold" nodeType="withEffect">
                                  <p:stCondLst>
                                    <p:cond delay="0"/>
                                  </p:stCondLst>
                                  <p:childTnLst>
                                    <p:anim calcmode="lin" valueType="num">
                                      <p:cBhvr additive="base">
                                        <p:cTn id="26" dur="3000"/>
                                        <p:tgtEl>
                                          <p:spTgt spid="14"/>
                                        </p:tgtEl>
                                        <p:attrNameLst>
                                          <p:attrName>ppt_x</p:attrName>
                                        </p:attrNameLst>
                                      </p:cBhvr>
                                      <p:tavLst>
                                        <p:tav tm="0">
                                          <p:val>
                                            <p:strVal val="ppt_x"/>
                                          </p:val>
                                        </p:tav>
                                        <p:tav tm="100000">
                                          <p:val>
                                            <p:strVal val="1+ppt_w/2"/>
                                          </p:val>
                                        </p:tav>
                                      </p:tavLst>
                                    </p:anim>
                                    <p:anim calcmode="lin" valueType="num">
                                      <p:cBhvr additive="base">
                                        <p:cTn id="27" dur="3000"/>
                                        <p:tgtEl>
                                          <p:spTgt spid="14"/>
                                        </p:tgtEl>
                                        <p:attrNameLst>
                                          <p:attrName>ppt_y</p:attrName>
                                        </p:attrNameLst>
                                      </p:cBhvr>
                                      <p:tavLst>
                                        <p:tav tm="0">
                                          <p:val>
                                            <p:strVal val="ppt_y"/>
                                          </p:val>
                                        </p:tav>
                                        <p:tav tm="100000">
                                          <p:val>
                                            <p:strVal val="ppt_y"/>
                                          </p:val>
                                        </p:tav>
                                      </p:tavLst>
                                    </p:anim>
                                    <p:set>
                                      <p:cBhvr>
                                        <p:cTn id="28" dur="1" fill="hold">
                                          <p:stCondLst>
                                            <p:cond delay="2999"/>
                                          </p:stCondLst>
                                        </p:cTn>
                                        <p:tgtEl>
                                          <p:spTgt spid="14"/>
                                        </p:tgtEl>
                                        <p:attrNameLst>
                                          <p:attrName>style.visibility</p:attrName>
                                        </p:attrNameLst>
                                      </p:cBhvr>
                                      <p:to>
                                        <p:strVal val="hidden"/>
                                      </p:to>
                                    </p:set>
                                  </p:childTnLst>
                                </p:cTn>
                              </p:par>
                              <p:par>
                                <p:cTn id="29" presetID="2" presetClass="exit" presetSubtype="8" fill="hold" nodeType="withEffect">
                                  <p:stCondLst>
                                    <p:cond delay="0"/>
                                  </p:stCondLst>
                                  <p:childTnLst>
                                    <p:anim calcmode="lin" valueType="num">
                                      <p:cBhvr additive="base">
                                        <p:cTn id="30" dur="3000"/>
                                        <p:tgtEl>
                                          <p:spTgt spid="15"/>
                                        </p:tgtEl>
                                        <p:attrNameLst>
                                          <p:attrName>ppt_x</p:attrName>
                                        </p:attrNameLst>
                                      </p:cBhvr>
                                      <p:tavLst>
                                        <p:tav tm="0">
                                          <p:val>
                                            <p:strVal val="ppt_x"/>
                                          </p:val>
                                        </p:tav>
                                        <p:tav tm="100000">
                                          <p:val>
                                            <p:strVal val="0-ppt_w/2"/>
                                          </p:val>
                                        </p:tav>
                                      </p:tavLst>
                                    </p:anim>
                                    <p:anim calcmode="lin" valueType="num">
                                      <p:cBhvr additive="base">
                                        <p:cTn id="31" dur="3000"/>
                                        <p:tgtEl>
                                          <p:spTgt spid="15"/>
                                        </p:tgtEl>
                                        <p:attrNameLst>
                                          <p:attrName>ppt_y</p:attrName>
                                        </p:attrNameLst>
                                      </p:cBhvr>
                                      <p:tavLst>
                                        <p:tav tm="0">
                                          <p:val>
                                            <p:strVal val="ppt_y"/>
                                          </p:val>
                                        </p:tav>
                                        <p:tav tm="100000">
                                          <p:val>
                                            <p:strVal val="ppt_y"/>
                                          </p:val>
                                        </p:tav>
                                      </p:tavLst>
                                    </p:anim>
                                    <p:set>
                                      <p:cBhvr>
                                        <p:cTn id="32" dur="1" fill="hold">
                                          <p:stCondLst>
                                            <p:cond delay="2999"/>
                                          </p:stCondLst>
                                        </p:cTn>
                                        <p:tgtEl>
                                          <p:spTgt spid="15"/>
                                        </p:tgtEl>
                                        <p:attrNameLst>
                                          <p:attrName>style.visibility</p:attrName>
                                        </p:attrNameLst>
                                      </p:cBhvr>
                                      <p:to>
                                        <p:strVal val="hidden"/>
                                      </p:to>
                                    </p:set>
                                  </p:childTnLst>
                                </p:cTn>
                              </p:par>
                              <p:par>
                                <p:cTn id="33" presetID="4" presetClass="entr" presetSubtype="3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ox(out)">
                                      <p:cBhvr>
                                        <p:cTn id="35" dur="3000"/>
                                        <p:tgtEl>
                                          <p:spTgt spid="4"/>
                                        </p:tgtEl>
                                      </p:cBhvr>
                                    </p:animEffect>
                                  </p:childTnLst>
                                </p:cTn>
                              </p:par>
                              <p:par>
                                <p:cTn id="36" presetID="23" presetClass="entr" presetSubtype="272"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p:val>
                                            <p:strVal val="2/3*#ppt_w"/>
                                          </p:val>
                                        </p:tav>
                                        <p:tav tm="100000">
                                          <p:val>
                                            <p:strVal val="#ppt_w"/>
                                          </p:val>
                                        </p:tav>
                                      </p:tavLst>
                                    </p:anim>
                                    <p:anim calcmode="lin" valueType="num">
                                      <p:cBhvr>
                                        <p:cTn id="39" dur="3000" fill="hold"/>
                                        <p:tgtEl>
                                          <p:spTgt spid="4"/>
                                        </p:tgtEl>
                                        <p:attrNameLst>
                                          <p:attrName>ppt_h</p:attrName>
                                        </p:attrNameLst>
                                      </p:cBhvr>
                                      <p:tavLst>
                                        <p:tav tm="0">
                                          <p:val>
                                            <p:strVal val="2/3*#ppt_h"/>
                                          </p:val>
                                        </p:tav>
                                        <p:tav tm="100000">
                                          <p:val>
                                            <p:strVal val="#ppt_h"/>
                                          </p:val>
                                        </p:tav>
                                      </p:tavLst>
                                    </p:anim>
                                  </p:childTnLst>
                                </p:cTn>
                              </p:par>
                            </p:childTnLst>
                          </p:cTn>
                        </p:par>
                        <p:par>
                          <p:cTn id="40" fill="hold" nodeType="afterGroup">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anim calcmode="lin" valueType="num">
                                      <p:cBhvr>
                                        <p:cTn id="44" dur="1000" fill="hold"/>
                                        <p:tgtEl>
                                          <p:spTgt spid="16"/>
                                        </p:tgtEl>
                                        <p:attrNameLst>
                                          <p:attrName>ppt_x</p:attrName>
                                        </p:attrNameLst>
                                      </p:cBhvr>
                                      <p:tavLst>
                                        <p:tav tm="0">
                                          <p:val>
                                            <p:strVal val="#ppt_x-.1"/>
                                          </p:val>
                                        </p:tav>
                                        <p:tav tm="100000">
                                          <p:val>
                                            <p:strVal val="#ppt_x"/>
                                          </p:val>
                                        </p:tav>
                                      </p:tavLst>
                                    </p:anim>
                                    <p:anim calcmode="lin" valueType="num">
                                      <p:cBhvr>
                                        <p:cTn id="45"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1182527266_extras_fotos_gente_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Triángulo rectángulo"/>
          <p:cNvSpPr/>
          <p:nvPr/>
        </p:nvSpPr>
        <p:spPr>
          <a:xfrm>
            <a:off x="0" y="0"/>
            <a:ext cx="2124075"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flipH="1" flipV="1">
            <a:off x="0" y="0"/>
            <a:ext cx="2051050"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a:off x="1979613" y="0"/>
            <a:ext cx="2376487"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rectángulo"/>
          <p:cNvSpPr/>
          <p:nvPr/>
        </p:nvSpPr>
        <p:spPr>
          <a:xfrm flipH="1" flipV="1">
            <a:off x="1979613" y="0"/>
            <a:ext cx="2305050"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rectángulo"/>
          <p:cNvSpPr/>
          <p:nvPr/>
        </p:nvSpPr>
        <p:spPr>
          <a:xfrm>
            <a:off x="4284663" y="0"/>
            <a:ext cx="2590800"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rectángulo"/>
          <p:cNvSpPr/>
          <p:nvPr/>
        </p:nvSpPr>
        <p:spPr>
          <a:xfrm flipH="1" flipV="1">
            <a:off x="4211636" y="0"/>
            <a:ext cx="2663825"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rectángulo"/>
          <p:cNvSpPr/>
          <p:nvPr/>
        </p:nvSpPr>
        <p:spPr>
          <a:xfrm>
            <a:off x="6732588" y="0"/>
            <a:ext cx="2411412"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rectángulo"/>
          <p:cNvSpPr/>
          <p:nvPr/>
        </p:nvSpPr>
        <p:spPr>
          <a:xfrm flipH="1" flipV="1">
            <a:off x="6659563" y="0"/>
            <a:ext cx="2484437"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684213" y="4657725"/>
            <a:ext cx="7848600" cy="922338"/>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Hemos llegado a las puertas de entrada y salida de las cuevas, donde vamos a disfrutar de unas vistas maravillosas, como solo la madre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naturaleza puede hacer.</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21000">
        <p15:prstTrans prst="curtains"/>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xit" presetSubtype="1" fill="hold" nodeType="withEffect">
                                  <p:stCondLst>
                                    <p:cond delay="0"/>
                                  </p:stCondLst>
                                  <p:childTnLst>
                                    <p:anim calcmode="lin" valueType="num">
                                      <p:cBhvr additive="base">
                                        <p:cTn id="6" dur="3000"/>
                                        <p:tgtEl>
                                          <p:spTgt spid="7"/>
                                        </p:tgtEl>
                                        <p:attrNameLst>
                                          <p:attrName>ppt_x</p:attrName>
                                        </p:attrNameLst>
                                      </p:cBhvr>
                                      <p:tavLst>
                                        <p:tav tm="0">
                                          <p:val>
                                            <p:strVal val="ppt_x"/>
                                          </p:val>
                                        </p:tav>
                                        <p:tav tm="100000">
                                          <p:val>
                                            <p:strVal val="ppt_x"/>
                                          </p:val>
                                        </p:tav>
                                      </p:tavLst>
                                    </p:anim>
                                    <p:anim calcmode="lin" valueType="num">
                                      <p:cBhvr additive="base">
                                        <p:cTn id="7" dur="3000"/>
                                        <p:tgtEl>
                                          <p:spTgt spid="7"/>
                                        </p:tgtEl>
                                        <p:attrNameLst>
                                          <p:attrName>ppt_y</p:attrName>
                                        </p:attrNameLst>
                                      </p:cBhvr>
                                      <p:tavLst>
                                        <p:tav tm="0">
                                          <p:val>
                                            <p:strVal val="ppt_y"/>
                                          </p:val>
                                        </p:tav>
                                        <p:tav tm="100000">
                                          <p:val>
                                            <p:strVal val="0-ppt_h/2"/>
                                          </p:val>
                                        </p:tav>
                                      </p:tavLst>
                                    </p:anim>
                                    <p:set>
                                      <p:cBhvr>
                                        <p:cTn id="8" dur="1" fill="hold">
                                          <p:stCondLst>
                                            <p:cond delay="2999"/>
                                          </p:stCondLst>
                                        </p:cTn>
                                        <p:tgtEl>
                                          <p:spTgt spid="7"/>
                                        </p:tgtEl>
                                        <p:attrNameLst>
                                          <p:attrName>style.visibility</p:attrName>
                                        </p:attrNameLst>
                                      </p:cBhvr>
                                      <p:to>
                                        <p:strVal val="hidden"/>
                                      </p:to>
                                    </p:set>
                                  </p:childTnLst>
                                </p:cTn>
                              </p:par>
                              <p:par>
                                <p:cTn id="9" presetID="7" presetClass="exit" presetSubtype="4" fill="hold" nodeType="withEffect">
                                  <p:stCondLst>
                                    <p:cond delay="0"/>
                                  </p:stCondLst>
                                  <p:childTnLst>
                                    <p:anim calcmode="lin" valueType="num">
                                      <p:cBhvr additive="base">
                                        <p:cTn id="10" dur="3000"/>
                                        <p:tgtEl>
                                          <p:spTgt spid="8"/>
                                        </p:tgtEl>
                                        <p:attrNameLst>
                                          <p:attrName>ppt_x</p:attrName>
                                        </p:attrNameLst>
                                      </p:cBhvr>
                                      <p:tavLst>
                                        <p:tav tm="0">
                                          <p:val>
                                            <p:strVal val="ppt_x"/>
                                          </p:val>
                                        </p:tav>
                                        <p:tav tm="100000">
                                          <p:val>
                                            <p:strVal val="ppt_x"/>
                                          </p:val>
                                        </p:tav>
                                      </p:tavLst>
                                    </p:anim>
                                    <p:anim calcmode="lin" valueType="num">
                                      <p:cBhvr additive="base">
                                        <p:cTn id="11" dur="3000"/>
                                        <p:tgtEl>
                                          <p:spTgt spid="8"/>
                                        </p:tgtEl>
                                        <p:attrNameLst>
                                          <p:attrName>ppt_y</p:attrName>
                                        </p:attrNameLst>
                                      </p:cBhvr>
                                      <p:tavLst>
                                        <p:tav tm="0">
                                          <p:val>
                                            <p:strVal val="ppt_y"/>
                                          </p:val>
                                        </p:tav>
                                        <p:tav tm="100000">
                                          <p:val>
                                            <p:strVal val="1+ppt_h/2"/>
                                          </p:val>
                                        </p:tav>
                                      </p:tavLst>
                                    </p:anim>
                                    <p:set>
                                      <p:cBhvr>
                                        <p:cTn id="12" dur="1" fill="hold">
                                          <p:stCondLst>
                                            <p:cond delay="2999"/>
                                          </p:stCondLst>
                                        </p:cTn>
                                        <p:tgtEl>
                                          <p:spTgt spid="8"/>
                                        </p:tgtEl>
                                        <p:attrNameLst>
                                          <p:attrName>style.visibility</p:attrName>
                                        </p:attrNameLst>
                                      </p:cBhvr>
                                      <p:to>
                                        <p:strVal val="hidden"/>
                                      </p:to>
                                    </p:set>
                                  </p:childTnLst>
                                </p:cTn>
                              </p:par>
                              <p:par>
                                <p:cTn id="13" presetID="7" presetClass="exit" presetSubtype="1" fill="hold" nodeType="withEffect">
                                  <p:stCondLst>
                                    <p:cond delay="0"/>
                                  </p:stCondLst>
                                  <p:childTnLst>
                                    <p:anim calcmode="lin" valueType="num">
                                      <p:cBhvr additive="base">
                                        <p:cTn id="14" dur="3000"/>
                                        <p:tgtEl>
                                          <p:spTgt spid="9"/>
                                        </p:tgtEl>
                                        <p:attrNameLst>
                                          <p:attrName>ppt_x</p:attrName>
                                        </p:attrNameLst>
                                      </p:cBhvr>
                                      <p:tavLst>
                                        <p:tav tm="0">
                                          <p:val>
                                            <p:strVal val="ppt_x"/>
                                          </p:val>
                                        </p:tav>
                                        <p:tav tm="100000">
                                          <p:val>
                                            <p:strVal val="ppt_x"/>
                                          </p:val>
                                        </p:tav>
                                      </p:tavLst>
                                    </p:anim>
                                    <p:anim calcmode="lin" valueType="num">
                                      <p:cBhvr additive="base">
                                        <p:cTn id="15" dur="3000"/>
                                        <p:tgtEl>
                                          <p:spTgt spid="9"/>
                                        </p:tgtEl>
                                        <p:attrNameLst>
                                          <p:attrName>ppt_y</p:attrName>
                                        </p:attrNameLst>
                                      </p:cBhvr>
                                      <p:tavLst>
                                        <p:tav tm="0">
                                          <p:val>
                                            <p:strVal val="ppt_y"/>
                                          </p:val>
                                        </p:tav>
                                        <p:tav tm="100000">
                                          <p:val>
                                            <p:strVal val="0-ppt_h/2"/>
                                          </p:val>
                                        </p:tav>
                                      </p:tavLst>
                                    </p:anim>
                                    <p:set>
                                      <p:cBhvr>
                                        <p:cTn id="16" dur="1" fill="hold">
                                          <p:stCondLst>
                                            <p:cond delay="2999"/>
                                          </p:stCondLst>
                                        </p:cTn>
                                        <p:tgtEl>
                                          <p:spTgt spid="9"/>
                                        </p:tgtEl>
                                        <p:attrNameLst>
                                          <p:attrName>style.visibility</p:attrName>
                                        </p:attrNameLst>
                                      </p:cBhvr>
                                      <p:to>
                                        <p:strVal val="hidden"/>
                                      </p:to>
                                    </p:set>
                                  </p:childTnLst>
                                </p:cTn>
                              </p:par>
                              <p:par>
                                <p:cTn id="17" presetID="7" presetClass="exit" presetSubtype="4" fill="hold" nodeType="withEffect">
                                  <p:stCondLst>
                                    <p:cond delay="0"/>
                                  </p:stCondLst>
                                  <p:childTnLst>
                                    <p:anim calcmode="lin" valueType="num">
                                      <p:cBhvr additive="base">
                                        <p:cTn id="18" dur="3000"/>
                                        <p:tgtEl>
                                          <p:spTgt spid="10"/>
                                        </p:tgtEl>
                                        <p:attrNameLst>
                                          <p:attrName>ppt_x</p:attrName>
                                        </p:attrNameLst>
                                      </p:cBhvr>
                                      <p:tavLst>
                                        <p:tav tm="0">
                                          <p:val>
                                            <p:strVal val="ppt_x"/>
                                          </p:val>
                                        </p:tav>
                                        <p:tav tm="100000">
                                          <p:val>
                                            <p:strVal val="ppt_x"/>
                                          </p:val>
                                        </p:tav>
                                      </p:tavLst>
                                    </p:anim>
                                    <p:anim calcmode="lin" valueType="num">
                                      <p:cBhvr additive="base">
                                        <p:cTn id="19" dur="3000"/>
                                        <p:tgtEl>
                                          <p:spTgt spid="10"/>
                                        </p:tgtEl>
                                        <p:attrNameLst>
                                          <p:attrName>ppt_y</p:attrName>
                                        </p:attrNameLst>
                                      </p:cBhvr>
                                      <p:tavLst>
                                        <p:tav tm="0">
                                          <p:val>
                                            <p:strVal val="ppt_y"/>
                                          </p:val>
                                        </p:tav>
                                        <p:tav tm="100000">
                                          <p:val>
                                            <p:strVal val="1+ppt_h/2"/>
                                          </p:val>
                                        </p:tav>
                                      </p:tavLst>
                                    </p:anim>
                                    <p:set>
                                      <p:cBhvr>
                                        <p:cTn id="20" dur="1" fill="hold">
                                          <p:stCondLst>
                                            <p:cond delay="2999"/>
                                          </p:stCondLst>
                                        </p:cTn>
                                        <p:tgtEl>
                                          <p:spTgt spid="10"/>
                                        </p:tgtEl>
                                        <p:attrNameLst>
                                          <p:attrName>style.visibility</p:attrName>
                                        </p:attrNameLst>
                                      </p:cBhvr>
                                      <p:to>
                                        <p:strVal val="hidden"/>
                                      </p:to>
                                    </p:set>
                                  </p:childTnLst>
                                </p:cTn>
                              </p:par>
                              <p:par>
                                <p:cTn id="21" presetID="7" presetClass="exit" presetSubtype="1" fill="hold" nodeType="withEffect">
                                  <p:stCondLst>
                                    <p:cond delay="0"/>
                                  </p:stCondLst>
                                  <p:childTnLst>
                                    <p:anim calcmode="lin" valueType="num">
                                      <p:cBhvr additive="base">
                                        <p:cTn id="22" dur="3000"/>
                                        <p:tgtEl>
                                          <p:spTgt spid="11"/>
                                        </p:tgtEl>
                                        <p:attrNameLst>
                                          <p:attrName>ppt_x</p:attrName>
                                        </p:attrNameLst>
                                      </p:cBhvr>
                                      <p:tavLst>
                                        <p:tav tm="0">
                                          <p:val>
                                            <p:strVal val="ppt_x"/>
                                          </p:val>
                                        </p:tav>
                                        <p:tav tm="100000">
                                          <p:val>
                                            <p:strVal val="ppt_x"/>
                                          </p:val>
                                        </p:tav>
                                      </p:tavLst>
                                    </p:anim>
                                    <p:anim calcmode="lin" valueType="num">
                                      <p:cBhvr additive="base">
                                        <p:cTn id="23" dur="3000"/>
                                        <p:tgtEl>
                                          <p:spTgt spid="11"/>
                                        </p:tgtEl>
                                        <p:attrNameLst>
                                          <p:attrName>ppt_y</p:attrName>
                                        </p:attrNameLst>
                                      </p:cBhvr>
                                      <p:tavLst>
                                        <p:tav tm="0">
                                          <p:val>
                                            <p:strVal val="ppt_y"/>
                                          </p:val>
                                        </p:tav>
                                        <p:tav tm="100000">
                                          <p:val>
                                            <p:strVal val="0-ppt_h/2"/>
                                          </p:val>
                                        </p:tav>
                                      </p:tavLst>
                                    </p:anim>
                                    <p:set>
                                      <p:cBhvr>
                                        <p:cTn id="24" dur="1" fill="hold">
                                          <p:stCondLst>
                                            <p:cond delay="2999"/>
                                          </p:stCondLst>
                                        </p:cTn>
                                        <p:tgtEl>
                                          <p:spTgt spid="11"/>
                                        </p:tgtEl>
                                        <p:attrNameLst>
                                          <p:attrName>style.visibility</p:attrName>
                                        </p:attrNameLst>
                                      </p:cBhvr>
                                      <p:to>
                                        <p:strVal val="hidden"/>
                                      </p:to>
                                    </p:set>
                                  </p:childTnLst>
                                </p:cTn>
                              </p:par>
                              <p:par>
                                <p:cTn id="25" presetID="7" presetClass="exit" presetSubtype="4" fill="hold" nodeType="withEffect">
                                  <p:stCondLst>
                                    <p:cond delay="0"/>
                                  </p:stCondLst>
                                  <p:childTnLst>
                                    <p:anim calcmode="lin" valueType="num">
                                      <p:cBhvr additive="base">
                                        <p:cTn id="26" dur="3000"/>
                                        <p:tgtEl>
                                          <p:spTgt spid="12"/>
                                        </p:tgtEl>
                                        <p:attrNameLst>
                                          <p:attrName>ppt_x</p:attrName>
                                        </p:attrNameLst>
                                      </p:cBhvr>
                                      <p:tavLst>
                                        <p:tav tm="0">
                                          <p:val>
                                            <p:strVal val="ppt_x"/>
                                          </p:val>
                                        </p:tav>
                                        <p:tav tm="100000">
                                          <p:val>
                                            <p:strVal val="ppt_x"/>
                                          </p:val>
                                        </p:tav>
                                      </p:tavLst>
                                    </p:anim>
                                    <p:anim calcmode="lin" valueType="num">
                                      <p:cBhvr additive="base">
                                        <p:cTn id="27" dur="3000"/>
                                        <p:tgtEl>
                                          <p:spTgt spid="12"/>
                                        </p:tgtEl>
                                        <p:attrNameLst>
                                          <p:attrName>ppt_y</p:attrName>
                                        </p:attrNameLst>
                                      </p:cBhvr>
                                      <p:tavLst>
                                        <p:tav tm="0">
                                          <p:val>
                                            <p:strVal val="ppt_y"/>
                                          </p:val>
                                        </p:tav>
                                        <p:tav tm="100000">
                                          <p:val>
                                            <p:strVal val="1+ppt_h/2"/>
                                          </p:val>
                                        </p:tav>
                                      </p:tavLst>
                                    </p:anim>
                                    <p:set>
                                      <p:cBhvr>
                                        <p:cTn id="28" dur="1" fill="hold">
                                          <p:stCondLst>
                                            <p:cond delay="2999"/>
                                          </p:stCondLst>
                                        </p:cTn>
                                        <p:tgtEl>
                                          <p:spTgt spid="12"/>
                                        </p:tgtEl>
                                        <p:attrNameLst>
                                          <p:attrName>style.visibility</p:attrName>
                                        </p:attrNameLst>
                                      </p:cBhvr>
                                      <p:to>
                                        <p:strVal val="hidden"/>
                                      </p:to>
                                    </p:set>
                                  </p:childTnLst>
                                </p:cTn>
                              </p:par>
                              <p:par>
                                <p:cTn id="29" presetID="7" presetClass="exit" presetSubtype="1" fill="hold" nodeType="withEffect">
                                  <p:stCondLst>
                                    <p:cond delay="0"/>
                                  </p:stCondLst>
                                  <p:childTnLst>
                                    <p:anim calcmode="lin" valueType="num">
                                      <p:cBhvr additive="base">
                                        <p:cTn id="30" dur="3000"/>
                                        <p:tgtEl>
                                          <p:spTgt spid="13"/>
                                        </p:tgtEl>
                                        <p:attrNameLst>
                                          <p:attrName>ppt_x</p:attrName>
                                        </p:attrNameLst>
                                      </p:cBhvr>
                                      <p:tavLst>
                                        <p:tav tm="0">
                                          <p:val>
                                            <p:strVal val="ppt_x"/>
                                          </p:val>
                                        </p:tav>
                                        <p:tav tm="100000">
                                          <p:val>
                                            <p:strVal val="ppt_x"/>
                                          </p:val>
                                        </p:tav>
                                      </p:tavLst>
                                    </p:anim>
                                    <p:anim calcmode="lin" valueType="num">
                                      <p:cBhvr additive="base">
                                        <p:cTn id="31" dur="3000"/>
                                        <p:tgtEl>
                                          <p:spTgt spid="13"/>
                                        </p:tgtEl>
                                        <p:attrNameLst>
                                          <p:attrName>ppt_y</p:attrName>
                                        </p:attrNameLst>
                                      </p:cBhvr>
                                      <p:tavLst>
                                        <p:tav tm="0">
                                          <p:val>
                                            <p:strVal val="ppt_y"/>
                                          </p:val>
                                        </p:tav>
                                        <p:tav tm="100000">
                                          <p:val>
                                            <p:strVal val="0-ppt_h/2"/>
                                          </p:val>
                                        </p:tav>
                                      </p:tavLst>
                                    </p:anim>
                                    <p:set>
                                      <p:cBhvr>
                                        <p:cTn id="32" dur="1" fill="hold">
                                          <p:stCondLst>
                                            <p:cond delay="2999"/>
                                          </p:stCondLst>
                                        </p:cTn>
                                        <p:tgtEl>
                                          <p:spTgt spid="13"/>
                                        </p:tgtEl>
                                        <p:attrNameLst>
                                          <p:attrName>style.visibility</p:attrName>
                                        </p:attrNameLst>
                                      </p:cBhvr>
                                      <p:to>
                                        <p:strVal val="hidden"/>
                                      </p:to>
                                    </p:set>
                                  </p:childTnLst>
                                </p:cTn>
                              </p:par>
                              <p:par>
                                <p:cTn id="33" presetID="7" presetClass="exit" presetSubtype="4" fill="hold" nodeType="withEffect">
                                  <p:stCondLst>
                                    <p:cond delay="0"/>
                                  </p:stCondLst>
                                  <p:childTnLst>
                                    <p:anim calcmode="lin" valueType="num">
                                      <p:cBhvr additive="base">
                                        <p:cTn id="34" dur="3000"/>
                                        <p:tgtEl>
                                          <p:spTgt spid="14"/>
                                        </p:tgtEl>
                                        <p:attrNameLst>
                                          <p:attrName>ppt_x</p:attrName>
                                        </p:attrNameLst>
                                      </p:cBhvr>
                                      <p:tavLst>
                                        <p:tav tm="0">
                                          <p:val>
                                            <p:strVal val="ppt_x"/>
                                          </p:val>
                                        </p:tav>
                                        <p:tav tm="100000">
                                          <p:val>
                                            <p:strVal val="ppt_x"/>
                                          </p:val>
                                        </p:tav>
                                      </p:tavLst>
                                    </p:anim>
                                    <p:anim calcmode="lin" valueType="num">
                                      <p:cBhvr additive="base">
                                        <p:cTn id="35" dur="3000"/>
                                        <p:tgtEl>
                                          <p:spTgt spid="14"/>
                                        </p:tgtEl>
                                        <p:attrNameLst>
                                          <p:attrName>ppt_y</p:attrName>
                                        </p:attrNameLst>
                                      </p:cBhvr>
                                      <p:tavLst>
                                        <p:tav tm="0">
                                          <p:val>
                                            <p:strVal val="ppt_y"/>
                                          </p:val>
                                        </p:tav>
                                        <p:tav tm="100000">
                                          <p:val>
                                            <p:strVal val="1+ppt_h/2"/>
                                          </p:val>
                                        </p:tav>
                                      </p:tavLst>
                                    </p:anim>
                                    <p:set>
                                      <p:cBhvr>
                                        <p:cTn id="36" dur="1" fill="hold">
                                          <p:stCondLst>
                                            <p:cond delay="2999"/>
                                          </p:stCondLst>
                                        </p:cTn>
                                        <p:tgtEl>
                                          <p:spTgt spid="14"/>
                                        </p:tgtEl>
                                        <p:attrNameLst>
                                          <p:attrName>style.visibility</p:attrName>
                                        </p:attrNameLst>
                                      </p:cBhvr>
                                      <p:to>
                                        <p:strVal val="hidden"/>
                                      </p:to>
                                    </p:set>
                                  </p:childTnLst>
                                </p:cTn>
                              </p:par>
                              <p:par>
                                <p:cTn id="37" presetID="16" presetClass="entr" presetSubtype="4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barn(outHorizontal)">
                                      <p:cBhvr>
                                        <p:cTn id="39" dur="3000"/>
                                        <p:tgtEl>
                                          <p:spTgt spid="6"/>
                                        </p:tgtEl>
                                      </p:cBhvr>
                                    </p:animEffect>
                                  </p:childTnLst>
                                </p:cTn>
                              </p:par>
                              <p:par>
                                <p:cTn id="40" presetID="23" presetClass="entr" presetSubtype="288"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3000" fill="hold"/>
                                        <p:tgtEl>
                                          <p:spTgt spid="6"/>
                                        </p:tgtEl>
                                        <p:attrNameLst>
                                          <p:attrName>ppt_w</p:attrName>
                                        </p:attrNameLst>
                                      </p:cBhvr>
                                      <p:tavLst>
                                        <p:tav tm="0">
                                          <p:val>
                                            <p:strVal val="4/3*#ppt_w"/>
                                          </p:val>
                                        </p:tav>
                                        <p:tav tm="100000">
                                          <p:val>
                                            <p:strVal val="#ppt_w"/>
                                          </p:val>
                                        </p:tav>
                                      </p:tavLst>
                                    </p:anim>
                                    <p:anim calcmode="lin" valueType="num">
                                      <p:cBhvr>
                                        <p:cTn id="43" dur="3000" fill="hold"/>
                                        <p:tgtEl>
                                          <p:spTgt spid="6"/>
                                        </p:tgtEl>
                                        <p:attrNameLst>
                                          <p:attrName>ppt_h</p:attrName>
                                        </p:attrNameLst>
                                      </p:cBhvr>
                                      <p:tavLst>
                                        <p:tav tm="0">
                                          <p:val>
                                            <p:strVal val="4/3*#ppt_h"/>
                                          </p:val>
                                        </p:tav>
                                        <p:tav tm="100000">
                                          <p:val>
                                            <p:strVal val="#ppt_h"/>
                                          </p:val>
                                        </p:tav>
                                      </p:tavLst>
                                    </p:anim>
                                  </p:childTnLst>
                                </p:cTn>
                              </p:par>
                            </p:childTnLst>
                          </p:cTn>
                        </p:par>
                        <p:par>
                          <p:cTn id="44" fill="hold" nodeType="afterGroup">
                            <p:stCondLst>
                              <p:cond delay="30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15"/>
                                        </p:tgtEl>
                                        <p:attrNameLst>
                                          <p:attrName>style.visibility</p:attrName>
                                        </p:attrNameLst>
                                      </p:cBhvr>
                                      <p:to>
                                        <p:strVal val="visible"/>
                                      </p:to>
                                    </p:set>
                                    <p:animEffect transition="in" filter="fade">
                                      <p:cBhvr>
                                        <p:cTn id="47" dur="1000"/>
                                        <p:tgtEl>
                                          <p:spTgt spid="15"/>
                                        </p:tgtEl>
                                      </p:cBhvr>
                                    </p:animEffect>
                                    <p:anim calcmode="lin" valueType="num">
                                      <p:cBhvr>
                                        <p:cTn id="48" dur="1000" fill="hold"/>
                                        <p:tgtEl>
                                          <p:spTgt spid="15"/>
                                        </p:tgtEl>
                                        <p:attrNameLst>
                                          <p:attrName>ppt_x</p:attrName>
                                        </p:attrNameLst>
                                      </p:cBhvr>
                                      <p:tavLst>
                                        <p:tav tm="0">
                                          <p:val>
                                            <p:strVal val="#ppt_x-.1"/>
                                          </p:val>
                                        </p:tav>
                                        <p:tav tm="100000">
                                          <p:val>
                                            <p:strVal val="#ppt_x"/>
                                          </p:val>
                                        </p:tav>
                                      </p:tavLst>
                                    </p:anim>
                                    <p:anim calcmode="lin" valueType="num">
                                      <p:cBhvr>
                                        <p:cTn id="49"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from-here-to-eternity-clift-donna-reed.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250825" y="217488"/>
            <a:ext cx="4365625" cy="2801937"/>
          </a:xfrm>
          <a:prstGeom prst="rect">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2339975" y="1477963"/>
            <a:ext cx="4665663" cy="2868612"/>
          </a:xfrm>
          <a:prstGeom prst="rect">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4429125" y="2857500"/>
            <a:ext cx="4391025" cy="2640013"/>
          </a:xfrm>
          <a:prstGeom prst="rect">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8000">
        <p14:warp dir="in"/>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2" fill="hold" nodeType="withEffect">
                                  <p:stCondLst>
                                    <p:cond delay="0"/>
                                  </p:stCondLst>
                                  <p:childTnLst>
                                    <p:animEffect transition="out" filter="wheel(2)">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21" presetClass="exit" presetSubtype="2" fill="hold" nodeType="withEffect">
                                  <p:stCondLst>
                                    <p:cond delay="0"/>
                                  </p:stCondLst>
                                  <p:childTnLst>
                                    <p:animEffect transition="out" filter="wheel(2)">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21" presetClass="exit" presetSubtype="2" fill="hold" nodeType="withEffect">
                                  <p:stCondLst>
                                    <p:cond delay="0"/>
                                  </p:stCondLst>
                                  <p:childTnLst>
                                    <p:animEffect transition="out" filter="wheel(2)">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3" presetClass="entr" presetSubtype="10" fill="hold"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blinds(horizontal)">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5" descr="Mariposas%20Burbujas_800"/>
          <p:cNvPicPr>
            <a:picLocks noChangeAspect="1" noChangeArrowheads="1"/>
          </p:cNvPicPr>
          <p:nvPr/>
        </p:nvPicPr>
        <p:blipFill>
          <a:blip r:embed="rId2" cstate="print"/>
          <a:srcRect/>
          <a:stretch>
            <a:fillRect/>
          </a:stretch>
        </p:blipFill>
        <p:spPr bwMode="auto">
          <a:xfrm>
            <a:off x="0" y="4763"/>
            <a:ext cx="9144000" cy="570706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0963" name="Rectangle 7"/>
          <p:cNvSpPr>
            <a:spLocks noChangeArrowheads="1"/>
          </p:cNvSpPr>
          <p:nvPr/>
        </p:nvSpPr>
        <p:spPr bwMode="auto">
          <a:xfrm>
            <a:off x="0" y="-300038"/>
            <a:ext cx="65088" cy="82550"/>
          </a:xfrm>
          <a:prstGeom prst="rect">
            <a:avLst/>
          </a:prstGeom>
          <a:solidFill>
            <a:srgbClr val="00B8FF"/>
          </a:solidFill>
          <a:ln w="9525">
            <a:solidFill>
              <a:schemeClr val="tx1"/>
            </a:solid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6872" name="AutoShape 8"/>
          <p:cNvSpPr>
            <a:spLocks noChangeArrowheads="1"/>
          </p:cNvSpPr>
          <p:nvPr/>
        </p:nvSpPr>
        <p:spPr bwMode="auto">
          <a:xfrm>
            <a:off x="-180975" y="-382860"/>
            <a:ext cx="9324975" cy="609786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6873" name="AutoShape 9"/>
          <p:cNvSpPr>
            <a:spLocks noChangeArrowheads="1"/>
          </p:cNvSpPr>
          <p:nvPr/>
        </p:nvSpPr>
        <p:spPr bwMode="auto">
          <a:xfrm flipH="1" flipV="1">
            <a:off x="0" y="-166836"/>
            <a:ext cx="9144000" cy="6048524"/>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6" name="5 CuadroTexto"/>
          <p:cNvSpPr txBox="1"/>
          <p:nvPr/>
        </p:nvSpPr>
        <p:spPr>
          <a:xfrm>
            <a:off x="684213" y="4873625"/>
            <a:ext cx="7416800"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No hace falta decir que estamos ante la puerta de salida, de estas bonitas cuevas como se puede apreciar  en la propia imagen.</a:t>
            </a:r>
          </a:p>
        </p:txBody>
      </p:sp>
    </p:spTree>
  </p:cSld>
  <p:clrMapOvr>
    <a:masterClrMapping/>
  </p:clrMapOvr>
  <mc:AlternateContent xmlns:mc="http://schemas.openxmlformats.org/markup-compatibility/2006">
    <mc:Choice xmlns:p14="http://schemas.microsoft.com/office/powerpoint/2010/main" Requires="p14">
      <p:transition spd="slow" p14:dur="2500" advTm="18000">
        <p14:glitter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3000"/>
                                        <p:tgtEl>
                                          <p:spTgt spid="36872"/>
                                        </p:tgtEl>
                                        <p:attrNameLst>
                                          <p:attrName>ppt_x</p:attrName>
                                        </p:attrNameLst>
                                      </p:cBhvr>
                                      <p:tavLst>
                                        <p:tav tm="0">
                                          <p:val>
                                            <p:strVal val="ppt_x"/>
                                          </p:val>
                                        </p:tav>
                                        <p:tav tm="100000">
                                          <p:val>
                                            <p:strVal val="ppt_x-ppt_w/2"/>
                                          </p:val>
                                        </p:tav>
                                      </p:tavLst>
                                    </p:anim>
                                    <p:anim calcmode="lin" valueType="num">
                                      <p:cBhvr>
                                        <p:cTn id="7" dur="3000"/>
                                        <p:tgtEl>
                                          <p:spTgt spid="36872"/>
                                        </p:tgtEl>
                                        <p:attrNameLst>
                                          <p:attrName>ppt_y</p:attrName>
                                        </p:attrNameLst>
                                      </p:cBhvr>
                                      <p:tavLst>
                                        <p:tav tm="0">
                                          <p:val>
                                            <p:strVal val="ppt_y"/>
                                          </p:val>
                                        </p:tav>
                                        <p:tav tm="100000">
                                          <p:val>
                                            <p:strVal val="ppt_y"/>
                                          </p:val>
                                        </p:tav>
                                      </p:tavLst>
                                    </p:anim>
                                    <p:anim calcmode="lin" valueType="num">
                                      <p:cBhvr>
                                        <p:cTn id="8" dur="3000"/>
                                        <p:tgtEl>
                                          <p:spTgt spid="36872"/>
                                        </p:tgtEl>
                                        <p:attrNameLst>
                                          <p:attrName>ppt_w</p:attrName>
                                        </p:attrNameLst>
                                      </p:cBhvr>
                                      <p:tavLst>
                                        <p:tav tm="0">
                                          <p:val>
                                            <p:strVal val="ppt_w"/>
                                          </p:val>
                                        </p:tav>
                                        <p:tav tm="100000">
                                          <p:val>
                                            <p:fltVal val="0"/>
                                          </p:val>
                                        </p:tav>
                                      </p:tavLst>
                                    </p:anim>
                                    <p:anim calcmode="lin" valueType="num">
                                      <p:cBhvr>
                                        <p:cTn id="9" dur="3000"/>
                                        <p:tgtEl>
                                          <p:spTgt spid="36872"/>
                                        </p:tgtEl>
                                        <p:attrNameLst>
                                          <p:attrName>ppt_h</p:attrName>
                                        </p:attrNameLst>
                                      </p:cBhvr>
                                      <p:tavLst>
                                        <p:tav tm="0">
                                          <p:val>
                                            <p:strVal val="ppt_h"/>
                                          </p:val>
                                        </p:tav>
                                        <p:tav tm="100000">
                                          <p:val>
                                            <p:strVal val="ppt_h"/>
                                          </p:val>
                                        </p:tav>
                                      </p:tavLst>
                                    </p:anim>
                                    <p:set>
                                      <p:cBhvr>
                                        <p:cTn id="10" dur="1" fill="hold">
                                          <p:stCondLst>
                                            <p:cond delay="2999"/>
                                          </p:stCondLst>
                                        </p:cTn>
                                        <p:tgtEl>
                                          <p:spTgt spid="36872"/>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3000"/>
                                        <p:tgtEl>
                                          <p:spTgt spid="36873"/>
                                        </p:tgtEl>
                                        <p:attrNameLst>
                                          <p:attrName>ppt_x</p:attrName>
                                        </p:attrNameLst>
                                      </p:cBhvr>
                                      <p:tavLst>
                                        <p:tav tm="0">
                                          <p:val>
                                            <p:strVal val="ppt_x"/>
                                          </p:val>
                                        </p:tav>
                                        <p:tav tm="100000">
                                          <p:val>
                                            <p:strVal val="ppt_x"/>
                                          </p:val>
                                        </p:tav>
                                      </p:tavLst>
                                    </p:anim>
                                    <p:anim calcmode="lin" valueType="num">
                                      <p:cBhvr>
                                        <p:cTn id="13" dur="3000"/>
                                        <p:tgtEl>
                                          <p:spTgt spid="36873"/>
                                        </p:tgtEl>
                                        <p:attrNameLst>
                                          <p:attrName>ppt_y</p:attrName>
                                        </p:attrNameLst>
                                      </p:cBhvr>
                                      <p:tavLst>
                                        <p:tav tm="0">
                                          <p:val>
                                            <p:strVal val="ppt_y"/>
                                          </p:val>
                                        </p:tav>
                                        <p:tav tm="100000">
                                          <p:val>
                                            <p:strVal val="ppt_y-ppt_h/2"/>
                                          </p:val>
                                        </p:tav>
                                      </p:tavLst>
                                    </p:anim>
                                    <p:anim calcmode="lin" valueType="num">
                                      <p:cBhvr>
                                        <p:cTn id="14" dur="3000"/>
                                        <p:tgtEl>
                                          <p:spTgt spid="36873"/>
                                        </p:tgtEl>
                                        <p:attrNameLst>
                                          <p:attrName>ppt_w</p:attrName>
                                        </p:attrNameLst>
                                      </p:cBhvr>
                                      <p:tavLst>
                                        <p:tav tm="0">
                                          <p:val>
                                            <p:strVal val="ppt_w"/>
                                          </p:val>
                                        </p:tav>
                                        <p:tav tm="100000">
                                          <p:val>
                                            <p:strVal val="ppt_w"/>
                                          </p:val>
                                        </p:tav>
                                      </p:tavLst>
                                    </p:anim>
                                    <p:anim calcmode="lin" valueType="num">
                                      <p:cBhvr>
                                        <p:cTn id="15" dur="3000"/>
                                        <p:tgtEl>
                                          <p:spTgt spid="36873"/>
                                        </p:tgtEl>
                                        <p:attrNameLst>
                                          <p:attrName>ppt_h</p:attrName>
                                        </p:attrNameLst>
                                      </p:cBhvr>
                                      <p:tavLst>
                                        <p:tav tm="0">
                                          <p:val>
                                            <p:strVal val="ppt_h"/>
                                          </p:val>
                                        </p:tav>
                                        <p:tav tm="100000">
                                          <p:val>
                                            <p:fltVal val="0"/>
                                          </p:val>
                                        </p:tav>
                                      </p:tavLst>
                                    </p:anim>
                                    <p:set>
                                      <p:cBhvr>
                                        <p:cTn id="16" dur="1" fill="hold">
                                          <p:stCondLst>
                                            <p:cond delay="2999"/>
                                          </p:stCondLst>
                                        </p:cTn>
                                        <p:tgtEl>
                                          <p:spTgt spid="36873"/>
                                        </p:tgtEl>
                                        <p:attrNameLst>
                                          <p:attrName>style.visibility</p:attrName>
                                        </p:attrNameLst>
                                      </p:cBhvr>
                                      <p:to>
                                        <p:strVal val="hidden"/>
                                      </p:to>
                                    </p:set>
                                  </p:childTnLst>
                                </p:cTn>
                              </p:par>
                              <p:par>
                                <p:cTn id="17" presetID="2" presetClass="entr" presetSubtype="9" fill="hold" nodeType="withEffect">
                                  <p:stCondLst>
                                    <p:cond delay="0"/>
                                  </p:stCondLst>
                                  <p:childTnLst>
                                    <p:set>
                                      <p:cBhvr>
                                        <p:cTn id="18" dur="1" fill="hold">
                                          <p:stCondLst>
                                            <p:cond delay="0"/>
                                          </p:stCondLst>
                                        </p:cTn>
                                        <p:tgtEl>
                                          <p:spTgt spid="26628"/>
                                        </p:tgtEl>
                                        <p:attrNameLst>
                                          <p:attrName>style.visibility</p:attrName>
                                        </p:attrNameLst>
                                      </p:cBhvr>
                                      <p:to>
                                        <p:strVal val="visible"/>
                                      </p:to>
                                    </p:set>
                                    <p:anim calcmode="lin" valueType="num">
                                      <p:cBhvr additive="base">
                                        <p:cTn id="19" dur="3000" fill="hold"/>
                                        <p:tgtEl>
                                          <p:spTgt spid="26628"/>
                                        </p:tgtEl>
                                        <p:attrNameLst>
                                          <p:attrName>ppt_x</p:attrName>
                                        </p:attrNameLst>
                                      </p:cBhvr>
                                      <p:tavLst>
                                        <p:tav tm="0">
                                          <p:val>
                                            <p:strVal val="0-#ppt_w/2"/>
                                          </p:val>
                                        </p:tav>
                                        <p:tav tm="100000">
                                          <p:val>
                                            <p:strVal val="#ppt_x"/>
                                          </p:val>
                                        </p:tav>
                                      </p:tavLst>
                                    </p:anim>
                                    <p:anim calcmode="lin" valueType="num">
                                      <p:cBhvr additive="base">
                                        <p:cTn id="20" dur="3000" fill="hold"/>
                                        <p:tgtEl>
                                          <p:spTgt spid="26628"/>
                                        </p:tgtEl>
                                        <p:attrNameLst>
                                          <p:attrName>ppt_y</p:attrName>
                                        </p:attrNameLst>
                                      </p:cBhvr>
                                      <p:tavLst>
                                        <p:tav tm="0">
                                          <p:val>
                                            <p:strVal val="0-#ppt_h/2"/>
                                          </p:val>
                                        </p:tav>
                                        <p:tav tm="100000">
                                          <p:val>
                                            <p:strVal val="#ppt_y"/>
                                          </p:val>
                                        </p:tav>
                                      </p:tavLst>
                                    </p:anim>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2" grpId="0" animBg="1"/>
      <p:bldP spid="36873" grpId="0" animBg="1"/>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ctrTitle"/>
          </p:nvPr>
        </p:nvSpPr>
        <p:spPr>
          <a:xfrm>
            <a:off x="685800" y="1774825"/>
            <a:ext cx="7772400" cy="122555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eaLnBrk="1" hangingPunct="1"/>
            <a:endParaRPr lang="es-ES" altLang="es-ES" smtClean="0"/>
          </a:p>
        </p:txBody>
      </p:sp>
      <p:sp>
        <p:nvSpPr>
          <p:cNvPr id="41987" name="Rectangle 3"/>
          <p:cNvSpPr>
            <a:spLocks noGrp="1" noChangeArrowheads="1"/>
          </p:cNvSpPr>
          <p:nvPr>
            <p:ph type="subTitle" idx="1"/>
          </p:nvPr>
        </p:nvSpPr>
        <p: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eaLnBrk="1" hangingPunct="1"/>
            <a:endParaRPr lang="es-ES" altLang="es-ES" smtClean="0">
              <a:solidFill>
                <a:srgbClr val="FFFFFF"/>
              </a:solidFill>
            </a:endParaRPr>
          </a:p>
        </p:txBody>
      </p:sp>
      <p:pic>
        <p:nvPicPr>
          <p:cNvPr id="18436" name="Picture 5" descr="ave"/>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1989" name="Text Box 6"/>
          <p:cNvSpPr txBox="1">
            <a:spLocks noChangeArrowheads="1"/>
          </p:cNvSpPr>
          <p:nvPr/>
        </p:nvSpPr>
        <p:spPr bwMode="auto">
          <a:xfrm>
            <a:off x="666750" y="1489075"/>
            <a:ext cx="3970338" cy="3413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82945" tIns="41473" rIns="82945" bIns="41473">
            <a:spAutoFit/>
          </a:bodyPr>
          <a:lstStyle/>
          <a:p>
            <a:pPr hangingPunct="0">
              <a:lnSpc>
                <a:spcPct val="93000"/>
              </a:lnSpc>
              <a:spcBef>
                <a:spcPct val="50000"/>
              </a:spcBef>
              <a:buClr>
                <a:srgbClr val="000000"/>
              </a:buClr>
              <a:buSzPct val="45000"/>
              <a:buFont typeface="Wingdings" pitchFamily="2" charset="2"/>
              <a:buNone/>
            </a:pPr>
            <a:endParaRPr lang="es-ES" altLang="es-ES" b="1">
              <a:latin typeface="Calibri" pitchFamily="34" charset="0"/>
            </a:endParaRPr>
          </a:p>
        </p:txBody>
      </p:sp>
      <p:sp>
        <p:nvSpPr>
          <p:cNvPr id="25607" name="AutoShape 7"/>
          <p:cNvSpPr>
            <a:spLocks noChangeArrowheads="1"/>
          </p:cNvSpPr>
          <p:nvPr/>
        </p:nvSpPr>
        <p:spPr bwMode="auto">
          <a:xfrm flipH="1">
            <a:off x="0" y="0"/>
            <a:ext cx="9144000" cy="5715000"/>
          </a:xfrm>
          <a:prstGeom prst="rtTriangle">
            <a:avLst/>
          </a:prstGeom>
          <a:solidFill>
            <a:srgbClr val="C9C29F">
              <a:alpha val="67058"/>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5608" name="AutoShape 8"/>
          <p:cNvSpPr>
            <a:spLocks noChangeArrowheads="1"/>
          </p:cNvSpPr>
          <p:nvPr/>
        </p:nvSpPr>
        <p:spPr bwMode="auto">
          <a:xfrm flipV="1">
            <a:off x="0" y="0"/>
            <a:ext cx="9144000" cy="5715000"/>
          </a:xfrm>
          <a:prstGeom prst="rtTriangle">
            <a:avLst/>
          </a:prstGeom>
          <a:solidFill>
            <a:srgbClr val="C9C29F">
              <a:alpha val="67058"/>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5609" name="AutoShape 9"/>
          <p:cNvSpPr>
            <a:spLocks noChangeArrowheads="1"/>
          </p:cNvSpPr>
          <p:nvPr/>
        </p:nvSpPr>
        <p:spPr bwMode="auto">
          <a:xfrm flipH="1">
            <a:off x="2411413" y="0"/>
            <a:ext cx="6732587" cy="5715000"/>
          </a:xfrm>
          <a:prstGeom prst="rtTriangle">
            <a:avLst/>
          </a:prstGeom>
          <a:solidFill>
            <a:srgbClr val="00B0F0">
              <a:alpha val="67058"/>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5610" name="AutoShape 10"/>
          <p:cNvSpPr>
            <a:spLocks noChangeArrowheads="1"/>
          </p:cNvSpPr>
          <p:nvPr/>
        </p:nvSpPr>
        <p:spPr bwMode="auto">
          <a:xfrm flipV="1">
            <a:off x="0" y="0"/>
            <a:ext cx="9144000" cy="4117975"/>
          </a:xfrm>
          <a:prstGeom prst="rtTriangle">
            <a:avLst/>
          </a:prstGeom>
          <a:solidFill>
            <a:srgbClr val="00B0F0">
              <a:alpha val="67058"/>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5611" name="AutoShape 11"/>
          <p:cNvSpPr>
            <a:spLocks noChangeArrowheads="1"/>
          </p:cNvSpPr>
          <p:nvPr/>
        </p:nvSpPr>
        <p:spPr bwMode="auto">
          <a:xfrm flipH="1">
            <a:off x="4284663" y="0"/>
            <a:ext cx="4859337" cy="5715000"/>
          </a:xfrm>
          <a:prstGeom prst="rtTriangle">
            <a:avLst/>
          </a:prstGeom>
          <a:solidFill>
            <a:srgbClr val="92D050">
              <a:alpha val="67058"/>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5612" name="AutoShape 12"/>
          <p:cNvSpPr>
            <a:spLocks noChangeArrowheads="1"/>
          </p:cNvSpPr>
          <p:nvPr/>
        </p:nvSpPr>
        <p:spPr bwMode="auto">
          <a:xfrm flipV="1">
            <a:off x="0" y="0"/>
            <a:ext cx="9144000" cy="2917825"/>
          </a:xfrm>
          <a:prstGeom prst="rtTriangle">
            <a:avLst/>
          </a:prstGeom>
          <a:solidFill>
            <a:srgbClr val="92D050">
              <a:alpha val="67058"/>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5613" name="AutoShape 13"/>
          <p:cNvSpPr>
            <a:spLocks noChangeArrowheads="1"/>
          </p:cNvSpPr>
          <p:nvPr/>
        </p:nvSpPr>
        <p:spPr bwMode="auto">
          <a:xfrm flipH="1">
            <a:off x="5867400" y="0"/>
            <a:ext cx="3276600" cy="5715000"/>
          </a:xfrm>
          <a:prstGeom prst="rtTriangle">
            <a:avLst/>
          </a:prstGeom>
          <a:solidFill>
            <a:schemeClr val="bg2">
              <a:lumMod val="60000"/>
              <a:lumOff val="40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atin typeface="Calibri" pitchFamily="34" charset="0"/>
            </a:endParaRPr>
          </a:p>
        </p:txBody>
      </p:sp>
      <p:sp>
        <p:nvSpPr>
          <p:cNvPr id="25614" name="AutoShape 14"/>
          <p:cNvSpPr>
            <a:spLocks noChangeArrowheads="1"/>
          </p:cNvSpPr>
          <p:nvPr/>
        </p:nvSpPr>
        <p:spPr bwMode="auto">
          <a:xfrm flipV="1">
            <a:off x="0" y="0"/>
            <a:ext cx="9144000" cy="1897063"/>
          </a:xfrm>
          <a:prstGeom prst="rtTriangle">
            <a:avLst/>
          </a:prstGeom>
          <a:solidFill>
            <a:schemeClr val="bg2">
              <a:lumMod val="60000"/>
              <a:lumOff val="40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atin typeface="Calibri" pitchFamily="34" charset="0"/>
            </a:endParaRPr>
          </a:p>
        </p:txBody>
      </p:sp>
      <p:sp>
        <p:nvSpPr>
          <p:cNvPr id="25615" name="AutoShape 15"/>
          <p:cNvSpPr>
            <a:spLocks noChangeArrowheads="1"/>
          </p:cNvSpPr>
          <p:nvPr/>
        </p:nvSpPr>
        <p:spPr bwMode="auto">
          <a:xfrm flipH="1">
            <a:off x="7235825" y="0"/>
            <a:ext cx="1908175" cy="5715000"/>
          </a:xfrm>
          <a:prstGeom prst="rtTriangle">
            <a:avLst/>
          </a:prstGeom>
          <a:solidFill>
            <a:schemeClr val="accent3">
              <a:lumMod val="75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atin typeface="Calibri" pitchFamily="34" charset="0"/>
            </a:endParaRPr>
          </a:p>
        </p:txBody>
      </p:sp>
      <p:sp>
        <p:nvSpPr>
          <p:cNvPr id="25616" name="AutoShape 16"/>
          <p:cNvSpPr>
            <a:spLocks noChangeArrowheads="1"/>
          </p:cNvSpPr>
          <p:nvPr/>
        </p:nvSpPr>
        <p:spPr bwMode="auto">
          <a:xfrm flipV="1">
            <a:off x="0" y="0"/>
            <a:ext cx="9144000" cy="1057275"/>
          </a:xfrm>
          <a:prstGeom prst="rtTriangle">
            <a:avLst/>
          </a:prstGeom>
          <a:solidFill>
            <a:schemeClr val="accent3">
              <a:lumMod val="75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atin typeface="Calibri"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9000">
        <p14:ripple dir="ru"/>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xit" presetSubtype="8" fill="hold" grpId="0" nodeType="withEffect">
                                  <p:stCondLst>
                                    <p:cond delay="0"/>
                                  </p:stCondLst>
                                  <p:childTnLst>
                                    <p:animEffect transition="out" filter="wipe(left)">
                                      <p:cBhvr>
                                        <p:cTn id="6" dur="3000"/>
                                        <p:tgtEl>
                                          <p:spTgt spid="25615"/>
                                        </p:tgtEl>
                                      </p:cBhvr>
                                    </p:animEffect>
                                    <p:set>
                                      <p:cBhvr>
                                        <p:cTn id="7" dur="1" fill="hold">
                                          <p:stCondLst>
                                            <p:cond delay="2999"/>
                                          </p:stCondLst>
                                        </p:cTn>
                                        <p:tgtEl>
                                          <p:spTgt spid="25615"/>
                                        </p:tgtEl>
                                        <p:attrNameLst>
                                          <p:attrName>style.visibility</p:attrName>
                                        </p:attrNameLst>
                                      </p:cBhvr>
                                      <p:to>
                                        <p:strVal val="hidden"/>
                                      </p:to>
                                    </p:set>
                                  </p:childTnLst>
                                </p:cTn>
                              </p:par>
                              <p:par>
                                <p:cTn id="8" presetID="22" presetClass="exit" presetSubtype="8" fill="hold" grpId="0" nodeType="withEffect">
                                  <p:stCondLst>
                                    <p:cond delay="0"/>
                                  </p:stCondLst>
                                  <p:childTnLst>
                                    <p:animEffect transition="out" filter="wipe(left)">
                                      <p:cBhvr>
                                        <p:cTn id="9" dur="3000"/>
                                        <p:tgtEl>
                                          <p:spTgt spid="25613"/>
                                        </p:tgtEl>
                                      </p:cBhvr>
                                    </p:animEffect>
                                    <p:set>
                                      <p:cBhvr>
                                        <p:cTn id="10" dur="1" fill="hold">
                                          <p:stCondLst>
                                            <p:cond delay="2999"/>
                                          </p:stCondLst>
                                        </p:cTn>
                                        <p:tgtEl>
                                          <p:spTgt spid="25613"/>
                                        </p:tgtEl>
                                        <p:attrNameLst>
                                          <p:attrName>style.visibility</p:attrName>
                                        </p:attrNameLst>
                                      </p:cBhvr>
                                      <p:to>
                                        <p:strVal val="hidden"/>
                                      </p:to>
                                    </p:set>
                                  </p:childTnLst>
                                </p:cTn>
                              </p:par>
                              <p:par>
                                <p:cTn id="11" presetID="22" presetClass="exit" presetSubtype="8" fill="hold" grpId="0" nodeType="withEffect">
                                  <p:stCondLst>
                                    <p:cond delay="0"/>
                                  </p:stCondLst>
                                  <p:childTnLst>
                                    <p:animEffect transition="out" filter="wipe(left)">
                                      <p:cBhvr>
                                        <p:cTn id="12" dur="3000"/>
                                        <p:tgtEl>
                                          <p:spTgt spid="25611"/>
                                        </p:tgtEl>
                                      </p:cBhvr>
                                    </p:animEffect>
                                    <p:set>
                                      <p:cBhvr>
                                        <p:cTn id="13" dur="1" fill="hold">
                                          <p:stCondLst>
                                            <p:cond delay="2999"/>
                                          </p:stCondLst>
                                        </p:cTn>
                                        <p:tgtEl>
                                          <p:spTgt spid="25611"/>
                                        </p:tgtEl>
                                        <p:attrNameLst>
                                          <p:attrName>style.visibility</p:attrName>
                                        </p:attrNameLst>
                                      </p:cBhvr>
                                      <p:to>
                                        <p:strVal val="hidden"/>
                                      </p:to>
                                    </p:set>
                                  </p:childTnLst>
                                </p:cTn>
                              </p:par>
                              <p:par>
                                <p:cTn id="14" presetID="22" presetClass="exit" presetSubtype="8" fill="hold" grpId="0" nodeType="withEffect">
                                  <p:stCondLst>
                                    <p:cond delay="0"/>
                                  </p:stCondLst>
                                  <p:childTnLst>
                                    <p:animEffect transition="out" filter="wipe(left)">
                                      <p:cBhvr>
                                        <p:cTn id="15" dur="3000"/>
                                        <p:tgtEl>
                                          <p:spTgt spid="25609"/>
                                        </p:tgtEl>
                                      </p:cBhvr>
                                    </p:animEffect>
                                    <p:set>
                                      <p:cBhvr>
                                        <p:cTn id="16" dur="1" fill="hold">
                                          <p:stCondLst>
                                            <p:cond delay="2999"/>
                                          </p:stCondLst>
                                        </p:cTn>
                                        <p:tgtEl>
                                          <p:spTgt spid="25609"/>
                                        </p:tgtEl>
                                        <p:attrNameLst>
                                          <p:attrName>style.visibility</p:attrName>
                                        </p:attrNameLst>
                                      </p:cBhvr>
                                      <p:to>
                                        <p:strVal val="hidden"/>
                                      </p:to>
                                    </p:set>
                                  </p:childTnLst>
                                </p:cTn>
                              </p:par>
                              <p:par>
                                <p:cTn id="17" presetID="22" presetClass="exit" presetSubtype="8" fill="hold" grpId="0" nodeType="withEffect">
                                  <p:stCondLst>
                                    <p:cond delay="0"/>
                                  </p:stCondLst>
                                  <p:childTnLst>
                                    <p:animEffect transition="out" filter="wipe(left)">
                                      <p:cBhvr>
                                        <p:cTn id="18" dur="3000"/>
                                        <p:tgtEl>
                                          <p:spTgt spid="25607"/>
                                        </p:tgtEl>
                                      </p:cBhvr>
                                    </p:animEffect>
                                    <p:set>
                                      <p:cBhvr>
                                        <p:cTn id="19" dur="1" fill="hold">
                                          <p:stCondLst>
                                            <p:cond delay="2999"/>
                                          </p:stCondLst>
                                        </p:cTn>
                                        <p:tgtEl>
                                          <p:spTgt spid="25607"/>
                                        </p:tgtEl>
                                        <p:attrNameLst>
                                          <p:attrName>style.visibility</p:attrName>
                                        </p:attrNameLst>
                                      </p:cBhvr>
                                      <p:to>
                                        <p:strVal val="hidden"/>
                                      </p:to>
                                    </p:set>
                                  </p:childTnLst>
                                </p:cTn>
                              </p:par>
                              <p:par>
                                <p:cTn id="20" presetID="22" presetClass="exit" presetSubtype="4" fill="hold" grpId="0" nodeType="withEffect">
                                  <p:stCondLst>
                                    <p:cond delay="0"/>
                                  </p:stCondLst>
                                  <p:childTnLst>
                                    <p:animEffect transition="out" filter="wipe(down)">
                                      <p:cBhvr>
                                        <p:cTn id="21" dur="3000"/>
                                        <p:tgtEl>
                                          <p:spTgt spid="25608"/>
                                        </p:tgtEl>
                                      </p:cBhvr>
                                    </p:animEffect>
                                    <p:set>
                                      <p:cBhvr>
                                        <p:cTn id="22" dur="1" fill="hold">
                                          <p:stCondLst>
                                            <p:cond delay="2999"/>
                                          </p:stCondLst>
                                        </p:cTn>
                                        <p:tgtEl>
                                          <p:spTgt spid="25608"/>
                                        </p:tgtEl>
                                        <p:attrNameLst>
                                          <p:attrName>style.visibility</p:attrName>
                                        </p:attrNameLst>
                                      </p:cBhvr>
                                      <p:to>
                                        <p:strVal val="hidden"/>
                                      </p:to>
                                    </p:set>
                                  </p:childTnLst>
                                </p:cTn>
                              </p:par>
                              <p:par>
                                <p:cTn id="23" presetID="22" presetClass="exit" presetSubtype="4" fill="hold" grpId="0" nodeType="withEffect">
                                  <p:stCondLst>
                                    <p:cond delay="0"/>
                                  </p:stCondLst>
                                  <p:childTnLst>
                                    <p:animEffect transition="out" filter="wipe(down)">
                                      <p:cBhvr>
                                        <p:cTn id="24" dur="3000"/>
                                        <p:tgtEl>
                                          <p:spTgt spid="25610"/>
                                        </p:tgtEl>
                                      </p:cBhvr>
                                    </p:animEffect>
                                    <p:set>
                                      <p:cBhvr>
                                        <p:cTn id="25" dur="1" fill="hold">
                                          <p:stCondLst>
                                            <p:cond delay="2999"/>
                                          </p:stCondLst>
                                        </p:cTn>
                                        <p:tgtEl>
                                          <p:spTgt spid="25610"/>
                                        </p:tgtEl>
                                        <p:attrNameLst>
                                          <p:attrName>style.visibility</p:attrName>
                                        </p:attrNameLst>
                                      </p:cBhvr>
                                      <p:to>
                                        <p:strVal val="hidden"/>
                                      </p:to>
                                    </p:set>
                                  </p:childTnLst>
                                </p:cTn>
                              </p:par>
                              <p:par>
                                <p:cTn id="26" presetID="22" presetClass="exit" presetSubtype="4" fill="hold" grpId="1" nodeType="withEffect">
                                  <p:stCondLst>
                                    <p:cond delay="0"/>
                                  </p:stCondLst>
                                  <p:childTnLst>
                                    <p:animEffect transition="out" filter="wipe(down)">
                                      <p:cBhvr>
                                        <p:cTn id="27" dur="3000"/>
                                        <p:tgtEl>
                                          <p:spTgt spid="25610"/>
                                        </p:tgtEl>
                                      </p:cBhvr>
                                    </p:animEffect>
                                    <p:set>
                                      <p:cBhvr>
                                        <p:cTn id="28" dur="1" fill="hold">
                                          <p:stCondLst>
                                            <p:cond delay="2999"/>
                                          </p:stCondLst>
                                        </p:cTn>
                                        <p:tgtEl>
                                          <p:spTgt spid="25610"/>
                                        </p:tgtEl>
                                        <p:attrNameLst>
                                          <p:attrName>style.visibility</p:attrName>
                                        </p:attrNameLst>
                                      </p:cBhvr>
                                      <p:to>
                                        <p:strVal val="hidden"/>
                                      </p:to>
                                    </p:set>
                                  </p:childTnLst>
                                </p:cTn>
                              </p:par>
                              <p:par>
                                <p:cTn id="29" presetID="22" presetClass="exit" presetSubtype="4" fill="hold" grpId="0" nodeType="withEffect">
                                  <p:stCondLst>
                                    <p:cond delay="0"/>
                                  </p:stCondLst>
                                  <p:childTnLst>
                                    <p:animEffect transition="out" filter="wipe(down)">
                                      <p:cBhvr>
                                        <p:cTn id="30" dur="3000"/>
                                        <p:tgtEl>
                                          <p:spTgt spid="25612"/>
                                        </p:tgtEl>
                                      </p:cBhvr>
                                    </p:animEffect>
                                    <p:set>
                                      <p:cBhvr>
                                        <p:cTn id="31" dur="1" fill="hold">
                                          <p:stCondLst>
                                            <p:cond delay="2999"/>
                                          </p:stCondLst>
                                        </p:cTn>
                                        <p:tgtEl>
                                          <p:spTgt spid="25612"/>
                                        </p:tgtEl>
                                        <p:attrNameLst>
                                          <p:attrName>style.visibility</p:attrName>
                                        </p:attrNameLst>
                                      </p:cBhvr>
                                      <p:to>
                                        <p:strVal val="hidden"/>
                                      </p:to>
                                    </p:set>
                                  </p:childTnLst>
                                </p:cTn>
                              </p:par>
                              <p:par>
                                <p:cTn id="32" presetID="22" presetClass="exit" presetSubtype="4" fill="hold" grpId="0" nodeType="withEffect">
                                  <p:stCondLst>
                                    <p:cond delay="0"/>
                                  </p:stCondLst>
                                  <p:childTnLst>
                                    <p:animEffect transition="out" filter="wipe(down)">
                                      <p:cBhvr>
                                        <p:cTn id="33" dur="3000"/>
                                        <p:tgtEl>
                                          <p:spTgt spid="25614"/>
                                        </p:tgtEl>
                                      </p:cBhvr>
                                    </p:animEffect>
                                    <p:set>
                                      <p:cBhvr>
                                        <p:cTn id="34" dur="1" fill="hold">
                                          <p:stCondLst>
                                            <p:cond delay="2999"/>
                                          </p:stCondLst>
                                        </p:cTn>
                                        <p:tgtEl>
                                          <p:spTgt spid="25614"/>
                                        </p:tgtEl>
                                        <p:attrNameLst>
                                          <p:attrName>style.visibility</p:attrName>
                                        </p:attrNameLst>
                                      </p:cBhvr>
                                      <p:to>
                                        <p:strVal val="hidden"/>
                                      </p:to>
                                    </p:set>
                                  </p:childTnLst>
                                </p:cTn>
                              </p:par>
                              <p:par>
                                <p:cTn id="35" presetID="22" presetClass="exit" presetSubtype="4" fill="hold" grpId="0" nodeType="withEffect">
                                  <p:stCondLst>
                                    <p:cond delay="0"/>
                                  </p:stCondLst>
                                  <p:childTnLst>
                                    <p:animEffect transition="out" filter="wipe(down)">
                                      <p:cBhvr>
                                        <p:cTn id="36" dur="3000"/>
                                        <p:tgtEl>
                                          <p:spTgt spid="25616"/>
                                        </p:tgtEl>
                                      </p:cBhvr>
                                    </p:animEffect>
                                    <p:set>
                                      <p:cBhvr>
                                        <p:cTn id="37" dur="1" fill="hold">
                                          <p:stCondLst>
                                            <p:cond delay="2999"/>
                                          </p:stCondLst>
                                        </p:cTn>
                                        <p:tgtEl>
                                          <p:spTgt spid="25616"/>
                                        </p:tgtEl>
                                        <p:attrNameLst>
                                          <p:attrName>style.visibility</p:attrName>
                                        </p:attrNameLst>
                                      </p:cBhvr>
                                      <p:to>
                                        <p:strVal val="hidden"/>
                                      </p:to>
                                    </p:set>
                                  </p:childTnLst>
                                </p:cTn>
                              </p:par>
                              <p:par>
                                <p:cTn id="38" presetID="2" presetClass="entr" presetSubtype="12" fill="hold" nodeType="withEffect">
                                  <p:stCondLst>
                                    <p:cond delay="0"/>
                                  </p:stCondLst>
                                  <p:childTnLst>
                                    <p:set>
                                      <p:cBhvr>
                                        <p:cTn id="39" dur="1" fill="hold">
                                          <p:stCondLst>
                                            <p:cond delay="0"/>
                                          </p:stCondLst>
                                        </p:cTn>
                                        <p:tgtEl>
                                          <p:spTgt spid="18436"/>
                                        </p:tgtEl>
                                        <p:attrNameLst>
                                          <p:attrName>style.visibility</p:attrName>
                                        </p:attrNameLst>
                                      </p:cBhvr>
                                      <p:to>
                                        <p:strVal val="visible"/>
                                      </p:to>
                                    </p:set>
                                    <p:anim calcmode="lin" valueType="num">
                                      <p:cBhvr additive="base">
                                        <p:cTn id="40" dur="3000" fill="hold"/>
                                        <p:tgtEl>
                                          <p:spTgt spid="18436"/>
                                        </p:tgtEl>
                                        <p:attrNameLst>
                                          <p:attrName>ppt_x</p:attrName>
                                        </p:attrNameLst>
                                      </p:cBhvr>
                                      <p:tavLst>
                                        <p:tav tm="0">
                                          <p:val>
                                            <p:strVal val="0-#ppt_w/2"/>
                                          </p:val>
                                        </p:tav>
                                        <p:tav tm="100000">
                                          <p:val>
                                            <p:strVal val="#ppt_x"/>
                                          </p:val>
                                        </p:tav>
                                      </p:tavLst>
                                    </p:anim>
                                    <p:anim calcmode="lin" valueType="num">
                                      <p:cBhvr additive="base">
                                        <p:cTn id="41" dur="3000" fill="hold"/>
                                        <p:tgtEl>
                                          <p:spTgt spid="184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7" grpId="0" animBg="1"/>
      <p:bldP spid="25608" grpId="0" animBg="1"/>
      <p:bldP spid="25609" grpId="0" animBg="1"/>
      <p:bldP spid="25610" grpId="0" animBg="1"/>
      <p:bldP spid="25610" grpId="1" animBg="1"/>
      <p:bldP spid="25611" grpId="0" animBg="1"/>
      <p:bldP spid="25612" grpId="0" animBg="1"/>
      <p:bldP spid="25613" grpId="0" animBg="1"/>
      <p:bldP spid="25614" grpId="0" animBg="1"/>
      <p:bldP spid="25615" grpId="0" animBg="1"/>
      <p:bldP spid="2561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43011"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20484" name="Picture 5" descr="female-rufous-1-1024x768"/>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9703" name="AutoShape 7"/>
          <p:cNvSpPr>
            <a:spLocks noChangeArrowheads="1"/>
          </p:cNvSpPr>
          <p:nvPr/>
        </p:nvSpPr>
        <p:spPr bwMode="auto">
          <a:xfrm>
            <a:off x="1258888" y="0"/>
            <a:ext cx="6727825" cy="57150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9704" name="Rectangle 8"/>
          <p:cNvSpPr>
            <a:spLocks noChangeArrowheads="1"/>
          </p:cNvSpPr>
          <p:nvPr/>
        </p:nvSpPr>
        <p:spPr bwMode="auto">
          <a:xfrm>
            <a:off x="0" y="0"/>
            <a:ext cx="1241425" cy="5715000"/>
          </a:xfrm>
          <a:prstGeom prst="rect">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9705" name="Rectangle 9"/>
          <p:cNvSpPr>
            <a:spLocks noChangeArrowheads="1"/>
          </p:cNvSpPr>
          <p:nvPr/>
        </p:nvSpPr>
        <p:spPr bwMode="auto">
          <a:xfrm>
            <a:off x="7902575" y="0"/>
            <a:ext cx="1241425" cy="5715000"/>
          </a:xfrm>
          <a:prstGeom prst="rect">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9706" name="AutoShape 10"/>
          <p:cNvSpPr>
            <a:spLocks noChangeArrowheads="1"/>
          </p:cNvSpPr>
          <p:nvPr/>
        </p:nvSpPr>
        <p:spPr bwMode="auto">
          <a:xfrm flipH="1" flipV="1">
            <a:off x="1174748" y="0"/>
            <a:ext cx="6727825" cy="57150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9707" name="AutoShape 11"/>
          <p:cNvSpPr>
            <a:spLocks noChangeArrowheads="1"/>
          </p:cNvSpPr>
          <p:nvPr/>
        </p:nvSpPr>
        <p:spPr bwMode="auto">
          <a:xfrm>
            <a:off x="1241425" y="0"/>
            <a:ext cx="4699000" cy="57150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9709" name="AutoShape 13"/>
          <p:cNvSpPr>
            <a:spLocks noChangeArrowheads="1"/>
          </p:cNvSpPr>
          <p:nvPr/>
        </p:nvSpPr>
        <p:spPr bwMode="auto">
          <a:xfrm>
            <a:off x="1241425" y="0"/>
            <a:ext cx="3043238" cy="57150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9710" name="AutoShape 14"/>
          <p:cNvSpPr>
            <a:spLocks noChangeArrowheads="1"/>
          </p:cNvSpPr>
          <p:nvPr/>
        </p:nvSpPr>
        <p:spPr bwMode="auto">
          <a:xfrm>
            <a:off x="1241425" y="0"/>
            <a:ext cx="1530350" cy="57150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3" name="12 CuadroTexto"/>
          <p:cNvSpPr txBox="1"/>
          <p:nvPr/>
        </p:nvSpPr>
        <p:spPr>
          <a:xfrm>
            <a:off x="1258888" y="4802188"/>
            <a:ext cx="6265862"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temperatura en el interior es constante durante todo el año, teniendo una media de 20 grados centígrados.</a:t>
            </a:r>
          </a:p>
        </p:txBody>
      </p:sp>
    </p:spTree>
  </p:cSld>
  <p:clrMapOvr>
    <a:masterClrMapping/>
  </p:clrMapOvr>
  <mc:AlternateContent xmlns:mc="http://schemas.openxmlformats.org/markup-compatibility/2006">
    <mc:Choice xmlns:p14="http://schemas.microsoft.com/office/powerpoint/2010/main" Requires="p14">
      <p:transition spd="slow" p14:dur="2000" advTm="17000">
        <p:pull/>
      </p:transition>
    </mc:Choice>
    <mc:Fallback>
      <p:transition spd="slow" advTm="17000">
        <p:pull/>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3000"/>
                                        <p:tgtEl>
                                          <p:spTgt spid="29704"/>
                                        </p:tgtEl>
                                        <p:attrNameLst>
                                          <p:attrName>ppt_x</p:attrName>
                                        </p:attrNameLst>
                                      </p:cBhvr>
                                      <p:tavLst>
                                        <p:tav tm="0">
                                          <p:val>
                                            <p:strVal val="ppt_x"/>
                                          </p:val>
                                        </p:tav>
                                        <p:tav tm="100000">
                                          <p:val>
                                            <p:strVal val="ppt_x-ppt_w/2"/>
                                          </p:val>
                                        </p:tav>
                                      </p:tavLst>
                                    </p:anim>
                                    <p:anim calcmode="lin" valueType="num">
                                      <p:cBhvr>
                                        <p:cTn id="7" dur="3000"/>
                                        <p:tgtEl>
                                          <p:spTgt spid="29704"/>
                                        </p:tgtEl>
                                        <p:attrNameLst>
                                          <p:attrName>ppt_y</p:attrName>
                                        </p:attrNameLst>
                                      </p:cBhvr>
                                      <p:tavLst>
                                        <p:tav tm="0">
                                          <p:val>
                                            <p:strVal val="ppt_y"/>
                                          </p:val>
                                        </p:tav>
                                        <p:tav tm="100000">
                                          <p:val>
                                            <p:strVal val="ppt_y"/>
                                          </p:val>
                                        </p:tav>
                                      </p:tavLst>
                                    </p:anim>
                                    <p:anim calcmode="lin" valueType="num">
                                      <p:cBhvr>
                                        <p:cTn id="8" dur="3000"/>
                                        <p:tgtEl>
                                          <p:spTgt spid="29704"/>
                                        </p:tgtEl>
                                        <p:attrNameLst>
                                          <p:attrName>ppt_w</p:attrName>
                                        </p:attrNameLst>
                                      </p:cBhvr>
                                      <p:tavLst>
                                        <p:tav tm="0">
                                          <p:val>
                                            <p:strVal val="ppt_w"/>
                                          </p:val>
                                        </p:tav>
                                        <p:tav tm="100000">
                                          <p:val>
                                            <p:fltVal val="0"/>
                                          </p:val>
                                        </p:tav>
                                      </p:tavLst>
                                    </p:anim>
                                    <p:anim calcmode="lin" valueType="num">
                                      <p:cBhvr>
                                        <p:cTn id="9" dur="3000"/>
                                        <p:tgtEl>
                                          <p:spTgt spid="29704"/>
                                        </p:tgtEl>
                                        <p:attrNameLst>
                                          <p:attrName>ppt_h</p:attrName>
                                        </p:attrNameLst>
                                      </p:cBhvr>
                                      <p:tavLst>
                                        <p:tav tm="0">
                                          <p:val>
                                            <p:strVal val="ppt_h"/>
                                          </p:val>
                                        </p:tav>
                                        <p:tav tm="100000">
                                          <p:val>
                                            <p:strVal val="ppt_h"/>
                                          </p:val>
                                        </p:tav>
                                      </p:tavLst>
                                    </p:anim>
                                    <p:set>
                                      <p:cBhvr>
                                        <p:cTn id="10" dur="1" fill="hold">
                                          <p:stCondLst>
                                            <p:cond delay="2999"/>
                                          </p:stCondLst>
                                        </p:cTn>
                                        <p:tgtEl>
                                          <p:spTgt spid="29704"/>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3000"/>
                                        <p:tgtEl>
                                          <p:spTgt spid="29705"/>
                                        </p:tgtEl>
                                        <p:attrNameLst>
                                          <p:attrName>ppt_x</p:attrName>
                                        </p:attrNameLst>
                                      </p:cBhvr>
                                      <p:tavLst>
                                        <p:tav tm="0">
                                          <p:val>
                                            <p:strVal val="ppt_x"/>
                                          </p:val>
                                        </p:tav>
                                        <p:tav tm="100000">
                                          <p:val>
                                            <p:strVal val="ppt_x+ppt_w/2"/>
                                          </p:val>
                                        </p:tav>
                                      </p:tavLst>
                                    </p:anim>
                                    <p:anim calcmode="lin" valueType="num">
                                      <p:cBhvr>
                                        <p:cTn id="13" dur="3000"/>
                                        <p:tgtEl>
                                          <p:spTgt spid="29705"/>
                                        </p:tgtEl>
                                        <p:attrNameLst>
                                          <p:attrName>ppt_y</p:attrName>
                                        </p:attrNameLst>
                                      </p:cBhvr>
                                      <p:tavLst>
                                        <p:tav tm="0">
                                          <p:val>
                                            <p:strVal val="ppt_y"/>
                                          </p:val>
                                        </p:tav>
                                        <p:tav tm="100000">
                                          <p:val>
                                            <p:strVal val="ppt_y"/>
                                          </p:val>
                                        </p:tav>
                                      </p:tavLst>
                                    </p:anim>
                                    <p:anim calcmode="lin" valueType="num">
                                      <p:cBhvr>
                                        <p:cTn id="14" dur="3000"/>
                                        <p:tgtEl>
                                          <p:spTgt spid="29705"/>
                                        </p:tgtEl>
                                        <p:attrNameLst>
                                          <p:attrName>ppt_w</p:attrName>
                                        </p:attrNameLst>
                                      </p:cBhvr>
                                      <p:tavLst>
                                        <p:tav tm="0">
                                          <p:val>
                                            <p:strVal val="ppt_w"/>
                                          </p:val>
                                        </p:tav>
                                        <p:tav tm="100000">
                                          <p:val>
                                            <p:fltVal val="0"/>
                                          </p:val>
                                        </p:tav>
                                      </p:tavLst>
                                    </p:anim>
                                    <p:anim calcmode="lin" valueType="num">
                                      <p:cBhvr>
                                        <p:cTn id="15" dur="3000"/>
                                        <p:tgtEl>
                                          <p:spTgt spid="29705"/>
                                        </p:tgtEl>
                                        <p:attrNameLst>
                                          <p:attrName>ppt_h</p:attrName>
                                        </p:attrNameLst>
                                      </p:cBhvr>
                                      <p:tavLst>
                                        <p:tav tm="0">
                                          <p:val>
                                            <p:strVal val="ppt_h"/>
                                          </p:val>
                                        </p:tav>
                                        <p:tav tm="100000">
                                          <p:val>
                                            <p:strVal val="ppt_h"/>
                                          </p:val>
                                        </p:tav>
                                      </p:tavLst>
                                    </p:anim>
                                    <p:set>
                                      <p:cBhvr>
                                        <p:cTn id="16" dur="1" fill="hold">
                                          <p:stCondLst>
                                            <p:cond delay="2999"/>
                                          </p:stCondLst>
                                        </p:cTn>
                                        <p:tgtEl>
                                          <p:spTgt spid="2970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29706"/>
                                        </p:tgtEl>
                                        <p:attrNameLst>
                                          <p:attrName>ppt_x</p:attrName>
                                        </p:attrNameLst>
                                      </p:cBhvr>
                                      <p:tavLst>
                                        <p:tav tm="0">
                                          <p:val>
                                            <p:strVal val="ppt_x"/>
                                          </p:val>
                                        </p:tav>
                                        <p:tav tm="100000">
                                          <p:val>
                                            <p:strVal val="ppt_x+ppt_w/2"/>
                                          </p:val>
                                        </p:tav>
                                      </p:tavLst>
                                    </p:anim>
                                    <p:anim calcmode="lin" valueType="num">
                                      <p:cBhvr>
                                        <p:cTn id="19" dur="3000"/>
                                        <p:tgtEl>
                                          <p:spTgt spid="29706"/>
                                        </p:tgtEl>
                                        <p:attrNameLst>
                                          <p:attrName>ppt_y</p:attrName>
                                        </p:attrNameLst>
                                      </p:cBhvr>
                                      <p:tavLst>
                                        <p:tav tm="0">
                                          <p:val>
                                            <p:strVal val="ppt_y"/>
                                          </p:val>
                                        </p:tav>
                                        <p:tav tm="100000">
                                          <p:val>
                                            <p:strVal val="ppt_y"/>
                                          </p:val>
                                        </p:tav>
                                      </p:tavLst>
                                    </p:anim>
                                    <p:anim calcmode="lin" valueType="num">
                                      <p:cBhvr>
                                        <p:cTn id="20" dur="3000"/>
                                        <p:tgtEl>
                                          <p:spTgt spid="29706"/>
                                        </p:tgtEl>
                                        <p:attrNameLst>
                                          <p:attrName>ppt_w</p:attrName>
                                        </p:attrNameLst>
                                      </p:cBhvr>
                                      <p:tavLst>
                                        <p:tav tm="0">
                                          <p:val>
                                            <p:strVal val="ppt_w"/>
                                          </p:val>
                                        </p:tav>
                                        <p:tav tm="100000">
                                          <p:val>
                                            <p:fltVal val="0"/>
                                          </p:val>
                                        </p:tav>
                                      </p:tavLst>
                                    </p:anim>
                                    <p:anim calcmode="lin" valueType="num">
                                      <p:cBhvr>
                                        <p:cTn id="21" dur="3000"/>
                                        <p:tgtEl>
                                          <p:spTgt spid="29706"/>
                                        </p:tgtEl>
                                        <p:attrNameLst>
                                          <p:attrName>ppt_h</p:attrName>
                                        </p:attrNameLst>
                                      </p:cBhvr>
                                      <p:tavLst>
                                        <p:tav tm="0">
                                          <p:val>
                                            <p:strVal val="ppt_h"/>
                                          </p:val>
                                        </p:tav>
                                        <p:tav tm="100000">
                                          <p:val>
                                            <p:strVal val="ppt_h"/>
                                          </p:val>
                                        </p:tav>
                                      </p:tavLst>
                                    </p:anim>
                                    <p:set>
                                      <p:cBhvr>
                                        <p:cTn id="22" dur="1" fill="hold">
                                          <p:stCondLst>
                                            <p:cond delay="2999"/>
                                          </p:stCondLst>
                                        </p:cTn>
                                        <p:tgtEl>
                                          <p:spTgt spid="29706"/>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3000"/>
                                        <p:tgtEl>
                                          <p:spTgt spid="29710"/>
                                        </p:tgtEl>
                                        <p:attrNameLst>
                                          <p:attrName>ppt_x</p:attrName>
                                        </p:attrNameLst>
                                      </p:cBhvr>
                                      <p:tavLst>
                                        <p:tav tm="0">
                                          <p:val>
                                            <p:strVal val="ppt_x"/>
                                          </p:val>
                                        </p:tav>
                                        <p:tav tm="100000">
                                          <p:val>
                                            <p:strVal val="ppt_x-ppt_w/2"/>
                                          </p:val>
                                        </p:tav>
                                      </p:tavLst>
                                    </p:anim>
                                    <p:anim calcmode="lin" valueType="num">
                                      <p:cBhvr>
                                        <p:cTn id="25" dur="3000"/>
                                        <p:tgtEl>
                                          <p:spTgt spid="29710"/>
                                        </p:tgtEl>
                                        <p:attrNameLst>
                                          <p:attrName>ppt_y</p:attrName>
                                        </p:attrNameLst>
                                      </p:cBhvr>
                                      <p:tavLst>
                                        <p:tav tm="0">
                                          <p:val>
                                            <p:strVal val="ppt_y"/>
                                          </p:val>
                                        </p:tav>
                                        <p:tav tm="100000">
                                          <p:val>
                                            <p:strVal val="ppt_y"/>
                                          </p:val>
                                        </p:tav>
                                      </p:tavLst>
                                    </p:anim>
                                    <p:anim calcmode="lin" valueType="num">
                                      <p:cBhvr>
                                        <p:cTn id="26" dur="3000"/>
                                        <p:tgtEl>
                                          <p:spTgt spid="29710"/>
                                        </p:tgtEl>
                                        <p:attrNameLst>
                                          <p:attrName>ppt_w</p:attrName>
                                        </p:attrNameLst>
                                      </p:cBhvr>
                                      <p:tavLst>
                                        <p:tav tm="0">
                                          <p:val>
                                            <p:strVal val="ppt_w"/>
                                          </p:val>
                                        </p:tav>
                                        <p:tav tm="100000">
                                          <p:val>
                                            <p:fltVal val="0"/>
                                          </p:val>
                                        </p:tav>
                                      </p:tavLst>
                                    </p:anim>
                                    <p:anim calcmode="lin" valueType="num">
                                      <p:cBhvr>
                                        <p:cTn id="27" dur="3000"/>
                                        <p:tgtEl>
                                          <p:spTgt spid="29710"/>
                                        </p:tgtEl>
                                        <p:attrNameLst>
                                          <p:attrName>ppt_h</p:attrName>
                                        </p:attrNameLst>
                                      </p:cBhvr>
                                      <p:tavLst>
                                        <p:tav tm="0">
                                          <p:val>
                                            <p:strVal val="ppt_h"/>
                                          </p:val>
                                        </p:tav>
                                        <p:tav tm="100000">
                                          <p:val>
                                            <p:strVal val="ppt_h"/>
                                          </p:val>
                                        </p:tav>
                                      </p:tavLst>
                                    </p:anim>
                                    <p:set>
                                      <p:cBhvr>
                                        <p:cTn id="28" dur="1" fill="hold">
                                          <p:stCondLst>
                                            <p:cond delay="2999"/>
                                          </p:stCondLst>
                                        </p:cTn>
                                        <p:tgtEl>
                                          <p:spTgt spid="29710"/>
                                        </p:tgtEl>
                                        <p:attrNameLst>
                                          <p:attrName>style.visibility</p:attrName>
                                        </p:attrNameLst>
                                      </p:cBhvr>
                                      <p:to>
                                        <p:strVal val="hidden"/>
                                      </p:to>
                                    </p:set>
                                  </p:childTnLst>
                                </p:cTn>
                              </p:par>
                              <p:par>
                                <p:cTn id="29" presetID="17" presetClass="exit" presetSubtype="8" fill="hold" grpId="0" nodeType="withEffect">
                                  <p:stCondLst>
                                    <p:cond delay="0"/>
                                  </p:stCondLst>
                                  <p:childTnLst>
                                    <p:anim calcmode="lin" valueType="num">
                                      <p:cBhvr>
                                        <p:cTn id="30" dur="3000"/>
                                        <p:tgtEl>
                                          <p:spTgt spid="29709"/>
                                        </p:tgtEl>
                                        <p:attrNameLst>
                                          <p:attrName>ppt_x</p:attrName>
                                        </p:attrNameLst>
                                      </p:cBhvr>
                                      <p:tavLst>
                                        <p:tav tm="0">
                                          <p:val>
                                            <p:strVal val="ppt_x"/>
                                          </p:val>
                                        </p:tav>
                                        <p:tav tm="100000">
                                          <p:val>
                                            <p:strVal val="ppt_x-ppt_w/2"/>
                                          </p:val>
                                        </p:tav>
                                      </p:tavLst>
                                    </p:anim>
                                    <p:anim calcmode="lin" valueType="num">
                                      <p:cBhvr>
                                        <p:cTn id="31" dur="3000"/>
                                        <p:tgtEl>
                                          <p:spTgt spid="29709"/>
                                        </p:tgtEl>
                                        <p:attrNameLst>
                                          <p:attrName>ppt_y</p:attrName>
                                        </p:attrNameLst>
                                      </p:cBhvr>
                                      <p:tavLst>
                                        <p:tav tm="0">
                                          <p:val>
                                            <p:strVal val="ppt_y"/>
                                          </p:val>
                                        </p:tav>
                                        <p:tav tm="100000">
                                          <p:val>
                                            <p:strVal val="ppt_y"/>
                                          </p:val>
                                        </p:tav>
                                      </p:tavLst>
                                    </p:anim>
                                    <p:anim calcmode="lin" valueType="num">
                                      <p:cBhvr>
                                        <p:cTn id="32" dur="3000"/>
                                        <p:tgtEl>
                                          <p:spTgt spid="29709"/>
                                        </p:tgtEl>
                                        <p:attrNameLst>
                                          <p:attrName>ppt_w</p:attrName>
                                        </p:attrNameLst>
                                      </p:cBhvr>
                                      <p:tavLst>
                                        <p:tav tm="0">
                                          <p:val>
                                            <p:strVal val="ppt_w"/>
                                          </p:val>
                                        </p:tav>
                                        <p:tav tm="100000">
                                          <p:val>
                                            <p:fltVal val="0"/>
                                          </p:val>
                                        </p:tav>
                                      </p:tavLst>
                                    </p:anim>
                                    <p:anim calcmode="lin" valueType="num">
                                      <p:cBhvr>
                                        <p:cTn id="33" dur="3000"/>
                                        <p:tgtEl>
                                          <p:spTgt spid="29709"/>
                                        </p:tgtEl>
                                        <p:attrNameLst>
                                          <p:attrName>ppt_h</p:attrName>
                                        </p:attrNameLst>
                                      </p:cBhvr>
                                      <p:tavLst>
                                        <p:tav tm="0">
                                          <p:val>
                                            <p:strVal val="ppt_h"/>
                                          </p:val>
                                        </p:tav>
                                        <p:tav tm="100000">
                                          <p:val>
                                            <p:strVal val="ppt_h"/>
                                          </p:val>
                                        </p:tav>
                                      </p:tavLst>
                                    </p:anim>
                                    <p:set>
                                      <p:cBhvr>
                                        <p:cTn id="34" dur="1" fill="hold">
                                          <p:stCondLst>
                                            <p:cond delay="2999"/>
                                          </p:stCondLst>
                                        </p:cTn>
                                        <p:tgtEl>
                                          <p:spTgt spid="29709"/>
                                        </p:tgtEl>
                                        <p:attrNameLst>
                                          <p:attrName>style.visibility</p:attrName>
                                        </p:attrNameLst>
                                      </p:cBhvr>
                                      <p:to>
                                        <p:strVal val="hidden"/>
                                      </p:to>
                                    </p:set>
                                  </p:childTnLst>
                                </p:cTn>
                              </p:par>
                              <p:par>
                                <p:cTn id="35" presetID="17" presetClass="exit" presetSubtype="8" fill="hold" grpId="0" nodeType="withEffect">
                                  <p:stCondLst>
                                    <p:cond delay="0"/>
                                  </p:stCondLst>
                                  <p:childTnLst>
                                    <p:anim calcmode="lin" valueType="num">
                                      <p:cBhvr>
                                        <p:cTn id="36" dur="3000"/>
                                        <p:tgtEl>
                                          <p:spTgt spid="29707"/>
                                        </p:tgtEl>
                                        <p:attrNameLst>
                                          <p:attrName>ppt_x</p:attrName>
                                        </p:attrNameLst>
                                      </p:cBhvr>
                                      <p:tavLst>
                                        <p:tav tm="0">
                                          <p:val>
                                            <p:strVal val="ppt_x"/>
                                          </p:val>
                                        </p:tav>
                                        <p:tav tm="100000">
                                          <p:val>
                                            <p:strVal val="ppt_x-ppt_w/2"/>
                                          </p:val>
                                        </p:tav>
                                      </p:tavLst>
                                    </p:anim>
                                    <p:anim calcmode="lin" valueType="num">
                                      <p:cBhvr>
                                        <p:cTn id="37" dur="3000"/>
                                        <p:tgtEl>
                                          <p:spTgt spid="29707"/>
                                        </p:tgtEl>
                                        <p:attrNameLst>
                                          <p:attrName>ppt_y</p:attrName>
                                        </p:attrNameLst>
                                      </p:cBhvr>
                                      <p:tavLst>
                                        <p:tav tm="0">
                                          <p:val>
                                            <p:strVal val="ppt_y"/>
                                          </p:val>
                                        </p:tav>
                                        <p:tav tm="100000">
                                          <p:val>
                                            <p:strVal val="ppt_y"/>
                                          </p:val>
                                        </p:tav>
                                      </p:tavLst>
                                    </p:anim>
                                    <p:anim calcmode="lin" valueType="num">
                                      <p:cBhvr>
                                        <p:cTn id="38" dur="3000"/>
                                        <p:tgtEl>
                                          <p:spTgt spid="29707"/>
                                        </p:tgtEl>
                                        <p:attrNameLst>
                                          <p:attrName>ppt_w</p:attrName>
                                        </p:attrNameLst>
                                      </p:cBhvr>
                                      <p:tavLst>
                                        <p:tav tm="0">
                                          <p:val>
                                            <p:strVal val="ppt_w"/>
                                          </p:val>
                                        </p:tav>
                                        <p:tav tm="100000">
                                          <p:val>
                                            <p:fltVal val="0"/>
                                          </p:val>
                                        </p:tav>
                                      </p:tavLst>
                                    </p:anim>
                                    <p:anim calcmode="lin" valueType="num">
                                      <p:cBhvr>
                                        <p:cTn id="39" dur="3000"/>
                                        <p:tgtEl>
                                          <p:spTgt spid="29707"/>
                                        </p:tgtEl>
                                        <p:attrNameLst>
                                          <p:attrName>ppt_h</p:attrName>
                                        </p:attrNameLst>
                                      </p:cBhvr>
                                      <p:tavLst>
                                        <p:tav tm="0">
                                          <p:val>
                                            <p:strVal val="ppt_h"/>
                                          </p:val>
                                        </p:tav>
                                        <p:tav tm="100000">
                                          <p:val>
                                            <p:strVal val="ppt_h"/>
                                          </p:val>
                                        </p:tav>
                                      </p:tavLst>
                                    </p:anim>
                                    <p:set>
                                      <p:cBhvr>
                                        <p:cTn id="40" dur="1" fill="hold">
                                          <p:stCondLst>
                                            <p:cond delay="2999"/>
                                          </p:stCondLst>
                                        </p:cTn>
                                        <p:tgtEl>
                                          <p:spTgt spid="29707"/>
                                        </p:tgtEl>
                                        <p:attrNameLst>
                                          <p:attrName>style.visibility</p:attrName>
                                        </p:attrNameLst>
                                      </p:cBhvr>
                                      <p:to>
                                        <p:strVal val="hidden"/>
                                      </p:to>
                                    </p:set>
                                  </p:childTnLst>
                                </p:cTn>
                              </p:par>
                              <p:par>
                                <p:cTn id="41" presetID="17" presetClass="exit" presetSubtype="8" fill="hold" grpId="0" nodeType="withEffect">
                                  <p:stCondLst>
                                    <p:cond delay="0"/>
                                  </p:stCondLst>
                                  <p:childTnLst>
                                    <p:anim calcmode="lin" valueType="num">
                                      <p:cBhvr>
                                        <p:cTn id="42" dur="3000"/>
                                        <p:tgtEl>
                                          <p:spTgt spid="29703"/>
                                        </p:tgtEl>
                                        <p:attrNameLst>
                                          <p:attrName>ppt_x</p:attrName>
                                        </p:attrNameLst>
                                      </p:cBhvr>
                                      <p:tavLst>
                                        <p:tav tm="0">
                                          <p:val>
                                            <p:strVal val="ppt_x"/>
                                          </p:val>
                                        </p:tav>
                                        <p:tav tm="100000">
                                          <p:val>
                                            <p:strVal val="ppt_x-ppt_w/2"/>
                                          </p:val>
                                        </p:tav>
                                      </p:tavLst>
                                    </p:anim>
                                    <p:anim calcmode="lin" valueType="num">
                                      <p:cBhvr>
                                        <p:cTn id="43" dur="3000"/>
                                        <p:tgtEl>
                                          <p:spTgt spid="29703"/>
                                        </p:tgtEl>
                                        <p:attrNameLst>
                                          <p:attrName>ppt_y</p:attrName>
                                        </p:attrNameLst>
                                      </p:cBhvr>
                                      <p:tavLst>
                                        <p:tav tm="0">
                                          <p:val>
                                            <p:strVal val="ppt_y"/>
                                          </p:val>
                                        </p:tav>
                                        <p:tav tm="100000">
                                          <p:val>
                                            <p:strVal val="ppt_y"/>
                                          </p:val>
                                        </p:tav>
                                      </p:tavLst>
                                    </p:anim>
                                    <p:anim calcmode="lin" valueType="num">
                                      <p:cBhvr>
                                        <p:cTn id="44" dur="3000"/>
                                        <p:tgtEl>
                                          <p:spTgt spid="29703"/>
                                        </p:tgtEl>
                                        <p:attrNameLst>
                                          <p:attrName>ppt_w</p:attrName>
                                        </p:attrNameLst>
                                      </p:cBhvr>
                                      <p:tavLst>
                                        <p:tav tm="0">
                                          <p:val>
                                            <p:strVal val="ppt_w"/>
                                          </p:val>
                                        </p:tav>
                                        <p:tav tm="100000">
                                          <p:val>
                                            <p:fltVal val="0"/>
                                          </p:val>
                                        </p:tav>
                                      </p:tavLst>
                                    </p:anim>
                                    <p:anim calcmode="lin" valueType="num">
                                      <p:cBhvr>
                                        <p:cTn id="45" dur="3000"/>
                                        <p:tgtEl>
                                          <p:spTgt spid="29703"/>
                                        </p:tgtEl>
                                        <p:attrNameLst>
                                          <p:attrName>ppt_h</p:attrName>
                                        </p:attrNameLst>
                                      </p:cBhvr>
                                      <p:tavLst>
                                        <p:tav tm="0">
                                          <p:val>
                                            <p:strVal val="ppt_h"/>
                                          </p:val>
                                        </p:tav>
                                        <p:tav tm="100000">
                                          <p:val>
                                            <p:strVal val="ppt_h"/>
                                          </p:val>
                                        </p:tav>
                                      </p:tavLst>
                                    </p:anim>
                                    <p:set>
                                      <p:cBhvr>
                                        <p:cTn id="46" dur="1" fill="hold">
                                          <p:stCondLst>
                                            <p:cond delay="2999"/>
                                          </p:stCondLst>
                                        </p:cTn>
                                        <p:tgtEl>
                                          <p:spTgt spid="29703"/>
                                        </p:tgtEl>
                                        <p:attrNameLst>
                                          <p:attrName>style.visibility</p:attrName>
                                        </p:attrNameLst>
                                      </p:cBhvr>
                                      <p:to>
                                        <p:strVal val="hidden"/>
                                      </p:to>
                                    </p:set>
                                  </p:childTnLst>
                                </p:cTn>
                              </p:par>
                              <p:par>
                                <p:cTn id="47" presetID="17" presetClass="entr" presetSubtype="10" fill="hold" nodeType="withEffect">
                                  <p:stCondLst>
                                    <p:cond delay="0"/>
                                  </p:stCondLst>
                                  <p:childTnLst>
                                    <p:set>
                                      <p:cBhvr>
                                        <p:cTn id="48" dur="1" fill="hold">
                                          <p:stCondLst>
                                            <p:cond delay="0"/>
                                          </p:stCondLst>
                                        </p:cTn>
                                        <p:tgtEl>
                                          <p:spTgt spid="20484"/>
                                        </p:tgtEl>
                                        <p:attrNameLst>
                                          <p:attrName>style.visibility</p:attrName>
                                        </p:attrNameLst>
                                      </p:cBhvr>
                                      <p:to>
                                        <p:strVal val="visible"/>
                                      </p:to>
                                    </p:set>
                                    <p:anim calcmode="lin" valueType="num">
                                      <p:cBhvr>
                                        <p:cTn id="49" dur="3000" fill="hold"/>
                                        <p:tgtEl>
                                          <p:spTgt spid="20484"/>
                                        </p:tgtEl>
                                        <p:attrNameLst>
                                          <p:attrName>ppt_w</p:attrName>
                                        </p:attrNameLst>
                                      </p:cBhvr>
                                      <p:tavLst>
                                        <p:tav tm="0">
                                          <p:val>
                                            <p:fltVal val="0"/>
                                          </p:val>
                                        </p:tav>
                                        <p:tav tm="100000">
                                          <p:val>
                                            <p:strVal val="#ppt_w"/>
                                          </p:val>
                                        </p:tav>
                                      </p:tavLst>
                                    </p:anim>
                                    <p:anim calcmode="lin" valueType="num">
                                      <p:cBhvr>
                                        <p:cTn id="50" dur="3000" fill="hold"/>
                                        <p:tgtEl>
                                          <p:spTgt spid="20484"/>
                                        </p:tgtEl>
                                        <p:attrNameLst>
                                          <p:attrName>ppt_h</p:attrName>
                                        </p:attrNameLst>
                                      </p:cBhvr>
                                      <p:tavLst>
                                        <p:tav tm="0">
                                          <p:val>
                                            <p:strVal val="#ppt_h"/>
                                          </p:val>
                                        </p:tav>
                                        <p:tav tm="100000">
                                          <p:val>
                                            <p:strVal val="#ppt_h"/>
                                          </p:val>
                                        </p:tav>
                                      </p:tavLst>
                                    </p:anim>
                                  </p:childTnLst>
                                </p:cTn>
                              </p:par>
                            </p:childTnLst>
                          </p:cTn>
                        </p:par>
                        <p:par>
                          <p:cTn id="51" fill="hold" nodeType="afterGroup">
                            <p:stCondLst>
                              <p:cond delay="3000"/>
                            </p:stCondLst>
                            <p:childTnLst>
                              <p:par>
                                <p:cTn id="52" presetID="40" presetClass="entr" presetSubtype="0" fill="hold" grpId="0" nodeType="afterEffect">
                                  <p:stCondLst>
                                    <p:cond delay="0"/>
                                  </p:stCondLst>
                                  <p:iterate type="lt">
                                    <p:tmPct val="10000"/>
                                  </p:iterate>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1"/>
                                          </p:val>
                                        </p:tav>
                                        <p:tav tm="100000">
                                          <p:val>
                                            <p:strVal val="#ppt_x"/>
                                          </p:val>
                                        </p:tav>
                                      </p:tavLst>
                                    </p:anim>
                                    <p:anim calcmode="lin" valueType="num">
                                      <p:cBhvr>
                                        <p:cTn id="56"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3" grpId="0" animBg="1"/>
      <p:bldP spid="29704" grpId="0" animBg="1"/>
      <p:bldP spid="29705" grpId="0" animBg="1"/>
      <p:bldP spid="29706" grpId="0" animBg="1"/>
      <p:bldP spid="29707" grpId="0" animBg="1"/>
      <p:bldP spid="29709" grpId="0" animBg="1"/>
      <p:bldP spid="29710" grpId="0" animBg="1"/>
      <p:bldP spid="1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688916147_4b728d1b18_b.jpg"/>
          <p:cNvPicPr>
            <a:picLocks noChangeAspect="1"/>
          </p:cNvPicPr>
          <p:nvPr/>
        </p:nvPicPr>
        <p:blipFill>
          <a:blip r:embed="rId2" cstate="print"/>
          <a:srcRect/>
          <a:stretch>
            <a:fillRect/>
          </a:stretch>
        </p:blipFill>
        <p:spPr bwMode="auto">
          <a:xfrm>
            <a:off x="1908175" y="-238125"/>
            <a:ext cx="5327650" cy="62642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908175" cy="5715000"/>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235825" y="0"/>
            <a:ext cx="1908175" cy="5715000"/>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1908175" y="0"/>
            <a:ext cx="5327650" cy="5715000"/>
          </a:xfrm>
          <a:prstGeom prst="rect">
            <a:avLst/>
          </a:prstGeom>
          <a:solidFill>
            <a:schemeClr val="accent6">
              <a:lumMod val="50000"/>
              <a:alpha val="6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1403350" y="4586288"/>
            <a:ext cx="619283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Su descubrimiento se produjo el 24 de diciembre de 1963 por dos cabreros que intentaron rescatar una cabra que se les había perdido.</a:t>
            </a:r>
          </a:p>
        </p:txBody>
      </p:sp>
    </p:spTree>
  </p:cSld>
  <p:clrMapOvr>
    <a:masterClrMapping/>
  </p:clrMapOvr>
  <mc:AlternateContent xmlns:mc="http://schemas.openxmlformats.org/markup-compatibility/2006">
    <mc:Choice xmlns:p14="http://schemas.microsoft.com/office/powerpoint/2010/main" Requires="p14">
      <p:transition spd="slow" p14:dur="2000" advTm="19000">
        <p14:prism dir="d"/>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13" presetClass="entr" presetSubtype="1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plus(in)">
                                      <p:cBhvr>
                                        <p:cTn id="14" dur="3000"/>
                                        <p:tgtEl>
                                          <p:spTgt spid="6"/>
                                        </p:tgtEl>
                                      </p:cBhvr>
                                    </p:animEffect>
                                  </p:childTnLst>
                                </p:cTn>
                              </p:par>
                              <p:par>
                                <p:cTn id="15" presetID="1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plus(in)">
                                      <p:cBhvr>
                                        <p:cTn id="17" dur="3000"/>
                                        <p:tgtEl>
                                          <p:spTgt spid="5"/>
                                        </p:tgtEl>
                                      </p:cBhvr>
                                    </p:animEffect>
                                  </p:childTnLst>
                                </p:cTn>
                              </p:par>
                              <p:par>
                                <p:cTn id="18" presetID="1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plus(in)">
                                      <p:cBhvr>
                                        <p:cTn id="20" dur="3000"/>
                                        <p:tgtEl>
                                          <p:spTgt spid="4"/>
                                        </p:tgtEl>
                                      </p:cBhvr>
                                    </p:animEffect>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tumblr_mfpbm4jKaC1qjm81go1_1280.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10000">
        <p:wheel spokes="1"/>
      </p:transition>
    </mc:Choice>
    <mc:Fallback>
      <p:transition spd="slow" advTm="1000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3000"/>
                                        <p:tgtEl>
                                          <p:spTgt spid="5"/>
                                        </p:tgtEl>
                                      </p:cBhvr>
                                    </p:animEffect>
                                  </p:childTnLst>
                                </p:cTn>
                              </p:par>
                              <p:par>
                                <p:cTn id="11" presetID="23" presetClass="entr" presetSubtype="27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2/3*#ppt_w"/>
                                          </p:val>
                                        </p:tav>
                                        <p:tav tm="100000">
                                          <p:val>
                                            <p:strVal val="#ppt_w"/>
                                          </p:val>
                                        </p:tav>
                                      </p:tavLst>
                                    </p:anim>
                                    <p:anim calcmode="lin" valueType="num">
                                      <p:cBhvr>
                                        <p:cTn id="14" dur="3000" fill="hold"/>
                                        <p:tgtEl>
                                          <p:spTgt spid="5"/>
                                        </p:tgtEl>
                                        <p:attrNameLst>
                                          <p:attrName>ppt_h</p:attrName>
                                        </p:attrNameLst>
                                      </p:cBhvr>
                                      <p:tavLst>
                                        <p:tav tm="0">
                                          <p:val>
                                            <p:strVal val="2/3*#ppt_h"/>
                                          </p:val>
                                        </p:tav>
                                        <p:tav tm="100000">
                                          <p:val>
                                            <p:strVal val="#ppt_h"/>
                                          </p:val>
                                        </p:tav>
                                      </p:tavLst>
                                    </p:anim>
                                  </p:childTnLst>
                                </p:cTn>
                              </p:par>
                              <p:par>
                                <p:cTn id="15" presetID="6" presetClass="emph" presetSubtype="0" accel="50000" decel="50000" autoRev="1" fill="hold" nodeType="withEffect">
                                  <p:stCondLst>
                                    <p:cond delay="2000"/>
                                  </p:stCondLst>
                                  <p:childTnLst>
                                    <p:animScale>
                                      <p:cBhvr>
                                        <p:cTn id="16" dur="1500" fill="hold"/>
                                        <p:tgtEl>
                                          <p:spTgt spid="5"/>
                                        </p:tgtEl>
                                      </p:cBhvr>
                                      <p:by x="120000" y="12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h5hu8yvAw1qjm81go1_128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714500"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1714500" y="0"/>
            <a:ext cx="1857375"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3571875" y="0"/>
            <a:ext cx="1928813"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5435600" y="0"/>
            <a:ext cx="2001838"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7380288" y="0"/>
            <a:ext cx="1763712"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7000">
        <p15:prstTrans prst="wind"/>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4"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ox(in)">
                                      <p:cBhvr>
                                        <p:cTn id="22" dur="3000"/>
                                        <p:tgtEl>
                                          <p:spTgt spid="4"/>
                                        </p:tgtEl>
                                      </p:cBhvr>
                                    </p:animEffect>
                                  </p:childTnLst>
                                </p:cTn>
                              </p:par>
                              <p:par>
                                <p:cTn id="23" presetID="2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nicholson.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539750" y="217488"/>
            <a:ext cx="928688" cy="5119687"/>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1763713" y="1117600"/>
            <a:ext cx="928687" cy="4227513"/>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7667625" y="217488"/>
            <a:ext cx="928688" cy="5119687"/>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6516688" y="1117600"/>
            <a:ext cx="928687" cy="4227513"/>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2987675" y="1957388"/>
            <a:ext cx="928688" cy="3394075"/>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5364163" y="1957388"/>
            <a:ext cx="928687" cy="3394075"/>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4211638" y="3095625"/>
            <a:ext cx="860425" cy="2262188"/>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7000">
        <p14:shred pattern="rectangle"/>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xit" presetSubtype="1" fill="hold" nodeType="withEffect">
                                  <p:stCondLst>
                                    <p:cond delay="0"/>
                                  </p:stCondLst>
                                  <p:childTnLst>
                                    <p:anim calcmode="lin" valueType="num">
                                      <p:cBhvr additive="base">
                                        <p:cTn id="6" dur="3000"/>
                                        <p:tgtEl>
                                          <p:spTgt spid="7"/>
                                        </p:tgtEl>
                                        <p:attrNameLst>
                                          <p:attrName>ppt_x</p:attrName>
                                        </p:attrNameLst>
                                      </p:cBhvr>
                                      <p:tavLst>
                                        <p:tav tm="0">
                                          <p:val>
                                            <p:strVal val="ppt_x"/>
                                          </p:val>
                                        </p:tav>
                                        <p:tav tm="100000">
                                          <p:val>
                                            <p:strVal val="ppt_x"/>
                                          </p:val>
                                        </p:tav>
                                      </p:tavLst>
                                    </p:anim>
                                    <p:anim calcmode="lin" valueType="num">
                                      <p:cBhvr additive="base">
                                        <p:cTn id="7" dur="3000"/>
                                        <p:tgtEl>
                                          <p:spTgt spid="7"/>
                                        </p:tgtEl>
                                        <p:attrNameLst>
                                          <p:attrName>ppt_y</p:attrName>
                                        </p:attrNameLst>
                                      </p:cBhvr>
                                      <p:tavLst>
                                        <p:tav tm="0">
                                          <p:val>
                                            <p:strVal val="ppt_y"/>
                                          </p:val>
                                        </p:tav>
                                        <p:tav tm="100000">
                                          <p:val>
                                            <p:strVal val="0-ppt_h/2"/>
                                          </p:val>
                                        </p:tav>
                                      </p:tavLst>
                                    </p:anim>
                                    <p:set>
                                      <p:cBhvr>
                                        <p:cTn id="8" dur="1" fill="hold">
                                          <p:stCondLst>
                                            <p:cond delay="2999"/>
                                          </p:stCondLst>
                                        </p:cTn>
                                        <p:tgtEl>
                                          <p:spTgt spid="7"/>
                                        </p:tgtEl>
                                        <p:attrNameLst>
                                          <p:attrName>style.visibility</p:attrName>
                                        </p:attrNameLst>
                                      </p:cBhvr>
                                      <p:to>
                                        <p:strVal val="hidden"/>
                                      </p:to>
                                    </p:set>
                                  </p:childTnLst>
                                </p:cTn>
                              </p:par>
                              <p:par>
                                <p:cTn id="9" presetID="7" presetClass="exit" presetSubtype="4" fill="hold" nodeType="withEffect">
                                  <p:stCondLst>
                                    <p:cond delay="0"/>
                                  </p:stCondLst>
                                  <p:childTnLst>
                                    <p:anim calcmode="lin" valueType="num">
                                      <p:cBhvr additive="base">
                                        <p:cTn id="10" dur="3000"/>
                                        <p:tgtEl>
                                          <p:spTgt spid="8"/>
                                        </p:tgtEl>
                                        <p:attrNameLst>
                                          <p:attrName>ppt_x</p:attrName>
                                        </p:attrNameLst>
                                      </p:cBhvr>
                                      <p:tavLst>
                                        <p:tav tm="0">
                                          <p:val>
                                            <p:strVal val="ppt_x"/>
                                          </p:val>
                                        </p:tav>
                                        <p:tav tm="100000">
                                          <p:val>
                                            <p:strVal val="ppt_x"/>
                                          </p:val>
                                        </p:tav>
                                      </p:tavLst>
                                    </p:anim>
                                    <p:anim calcmode="lin" valueType="num">
                                      <p:cBhvr additive="base">
                                        <p:cTn id="11" dur="3000"/>
                                        <p:tgtEl>
                                          <p:spTgt spid="8"/>
                                        </p:tgtEl>
                                        <p:attrNameLst>
                                          <p:attrName>ppt_y</p:attrName>
                                        </p:attrNameLst>
                                      </p:cBhvr>
                                      <p:tavLst>
                                        <p:tav tm="0">
                                          <p:val>
                                            <p:strVal val="ppt_y"/>
                                          </p:val>
                                        </p:tav>
                                        <p:tav tm="100000">
                                          <p:val>
                                            <p:strVal val="1+ppt_h/2"/>
                                          </p:val>
                                        </p:tav>
                                      </p:tavLst>
                                    </p:anim>
                                    <p:set>
                                      <p:cBhvr>
                                        <p:cTn id="12" dur="1" fill="hold">
                                          <p:stCondLst>
                                            <p:cond delay="2999"/>
                                          </p:stCondLst>
                                        </p:cTn>
                                        <p:tgtEl>
                                          <p:spTgt spid="8"/>
                                        </p:tgtEl>
                                        <p:attrNameLst>
                                          <p:attrName>style.visibility</p:attrName>
                                        </p:attrNameLst>
                                      </p:cBhvr>
                                      <p:to>
                                        <p:strVal val="hidden"/>
                                      </p:to>
                                    </p:set>
                                  </p:childTnLst>
                                </p:cTn>
                              </p:par>
                              <p:par>
                                <p:cTn id="13" presetID="7" presetClass="exit" presetSubtype="1" fill="hold" nodeType="withEffect">
                                  <p:stCondLst>
                                    <p:cond delay="0"/>
                                  </p:stCondLst>
                                  <p:childTnLst>
                                    <p:anim calcmode="lin" valueType="num">
                                      <p:cBhvr additive="base">
                                        <p:cTn id="14" dur="3000"/>
                                        <p:tgtEl>
                                          <p:spTgt spid="9"/>
                                        </p:tgtEl>
                                        <p:attrNameLst>
                                          <p:attrName>ppt_x</p:attrName>
                                        </p:attrNameLst>
                                      </p:cBhvr>
                                      <p:tavLst>
                                        <p:tav tm="0">
                                          <p:val>
                                            <p:strVal val="ppt_x"/>
                                          </p:val>
                                        </p:tav>
                                        <p:tav tm="100000">
                                          <p:val>
                                            <p:strVal val="ppt_x"/>
                                          </p:val>
                                        </p:tav>
                                      </p:tavLst>
                                    </p:anim>
                                    <p:anim calcmode="lin" valueType="num">
                                      <p:cBhvr additive="base">
                                        <p:cTn id="15" dur="3000"/>
                                        <p:tgtEl>
                                          <p:spTgt spid="9"/>
                                        </p:tgtEl>
                                        <p:attrNameLst>
                                          <p:attrName>ppt_y</p:attrName>
                                        </p:attrNameLst>
                                      </p:cBhvr>
                                      <p:tavLst>
                                        <p:tav tm="0">
                                          <p:val>
                                            <p:strVal val="ppt_y"/>
                                          </p:val>
                                        </p:tav>
                                        <p:tav tm="100000">
                                          <p:val>
                                            <p:strVal val="0-ppt_h/2"/>
                                          </p:val>
                                        </p:tav>
                                      </p:tavLst>
                                    </p:anim>
                                    <p:set>
                                      <p:cBhvr>
                                        <p:cTn id="16" dur="1" fill="hold">
                                          <p:stCondLst>
                                            <p:cond delay="2999"/>
                                          </p:stCondLst>
                                        </p:cTn>
                                        <p:tgtEl>
                                          <p:spTgt spid="9"/>
                                        </p:tgtEl>
                                        <p:attrNameLst>
                                          <p:attrName>style.visibility</p:attrName>
                                        </p:attrNameLst>
                                      </p:cBhvr>
                                      <p:to>
                                        <p:strVal val="hidden"/>
                                      </p:to>
                                    </p:set>
                                  </p:childTnLst>
                                </p:cTn>
                              </p:par>
                              <p:par>
                                <p:cTn id="17" presetID="7" presetClass="exit" presetSubtype="4" fill="hold" nodeType="withEffect">
                                  <p:stCondLst>
                                    <p:cond delay="0"/>
                                  </p:stCondLst>
                                  <p:childTnLst>
                                    <p:anim calcmode="lin" valueType="num">
                                      <p:cBhvr additive="base">
                                        <p:cTn id="18" dur="3000"/>
                                        <p:tgtEl>
                                          <p:spTgt spid="10"/>
                                        </p:tgtEl>
                                        <p:attrNameLst>
                                          <p:attrName>ppt_x</p:attrName>
                                        </p:attrNameLst>
                                      </p:cBhvr>
                                      <p:tavLst>
                                        <p:tav tm="0">
                                          <p:val>
                                            <p:strVal val="ppt_x"/>
                                          </p:val>
                                        </p:tav>
                                        <p:tav tm="100000">
                                          <p:val>
                                            <p:strVal val="ppt_x"/>
                                          </p:val>
                                        </p:tav>
                                      </p:tavLst>
                                    </p:anim>
                                    <p:anim calcmode="lin" valueType="num">
                                      <p:cBhvr additive="base">
                                        <p:cTn id="19" dur="3000"/>
                                        <p:tgtEl>
                                          <p:spTgt spid="10"/>
                                        </p:tgtEl>
                                        <p:attrNameLst>
                                          <p:attrName>ppt_y</p:attrName>
                                        </p:attrNameLst>
                                      </p:cBhvr>
                                      <p:tavLst>
                                        <p:tav tm="0">
                                          <p:val>
                                            <p:strVal val="ppt_y"/>
                                          </p:val>
                                        </p:tav>
                                        <p:tav tm="100000">
                                          <p:val>
                                            <p:strVal val="1+ppt_h/2"/>
                                          </p:val>
                                        </p:tav>
                                      </p:tavLst>
                                    </p:anim>
                                    <p:set>
                                      <p:cBhvr>
                                        <p:cTn id="20" dur="1" fill="hold">
                                          <p:stCondLst>
                                            <p:cond delay="2999"/>
                                          </p:stCondLst>
                                        </p:cTn>
                                        <p:tgtEl>
                                          <p:spTgt spid="10"/>
                                        </p:tgtEl>
                                        <p:attrNameLst>
                                          <p:attrName>style.visibility</p:attrName>
                                        </p:attrNameLst>
                                      </p:cBhvr>
                                      <p:to>
                                        <p:strVal val="hidden"/>
                                      </p:to>
                                    </p:set>
                                  </p:childTnLst>
                                </p:cTn>
                              </p:par>
                              <p:par>
                                <p:cTn id="21" presetID="7" presetClass="exit" presetSubtype="1" fill="hold" nodeType="withEffect">
                                  <p:stCondLst>
                                    <p:cond delay="0"/>
                                  </p:stCondLst>
                                  <p:childTnLst>
                                    <p:anim calcmode="lin" valueType="num">
                                      <p:cBhvr additive="base">
                                        <p:cTn id="22" dur="3000"/>
                                        <p:tgtEl>
                                          <p:spTgt spid="11"/>
                                        </p:tgtEl>
                                        <p:attrNameLst>
                                          <p:attrName>ppt_x</p:attrName>
                                        </p:attrNameLst>
                                      </p:cBhvr>
                                      <p:tavLst>
                                        <p:tav tm="0">
                                          <p:val>
                                            <p:strVal val="ppt_x"/>
                                          </p:val>
                                        </p:tav>
                                        <p:tav tm="100000">
                                          <p:val>
                                            <p:strVal val="ppt_x"/>
                                          </p:val>
                                        </p:tav>
                                      </p:tavLst>
                                    </p:anim>
                                    <p:anim calcmode="lin" valueType="num">
                                      <p:cBhvr additive="base">
                                        <p:cTn id="23" dur="3000"/>
                                        <p:tgtEl>
                                          <p:spTgt spid="11"/>
                                        </p:tgtEl>
                                        <p:attrNameLst>
                                          <p:attrName>ppt_y</p:attrName>
                                        </p:attrNameLst>
                                      </p:cBhvr>
                                      <p:tavLst>
                                        <p:tav tm="0">
                                          <p:val>
                                            <p:strVal val="ppt_y"/>
                                          </p:val>
                                        </p:tav>
                                        <p:tav tm="100000">
                                          <p:val>
                                            <p:strVal val="0-ppt_h/2"/>
                                          </p:val>
                                        </p:tav>
                                      </p:tavLst>
                                    </p:anim>
                                    <p:set>
                                      <p:cBhvr>
                                        <p:cTn id="24" dur="1" fill="hold">
                                          <p:stCondLst>
                                            <p:cond delay="2999"/>
                                          </p:stCondLst>
                                        </p:cTn>
                                        <p:tgtEl>
                                          <p:spTgt spid="11"/>
                                        </p:tgtEl>
                                        <p:attrNameLst>
                                          <p:attrName>style.visibility</p:attrName>
                                        </p:attrNameLst>
                                      </p:cBhvr>
                                      <p:to>
                                        <p:strVal val="hidden"/>
                                      </p:to>
                                    </p:set>
                                  </p:childTnLst>
                                </p:cTn>
                              </p:par>
                              <p:par>
                                <p:cTn id="25" presetID="7" presetClass="exit" presetSubtype="1" fill="hold" nodeType="withEffect">
                                  <p:stCondLst>
                                    <p:cond delay="0"/>
                                  </p:stCondLst>
                                  <p:childTnLst>
                                    <p:anim calcmode="lin" valueType="num">
                                      <p:cBhvr additive="base">
                                        <p:cTn id="26" dur="3000"/>
                                        <p:tgtEl>
                                          <p:spTgt spid="12"/>
                                        </p:tgtEl>
                                        <p:attrNameLst>
                                          <p:attrName>ppt_x</p:attrName>
                                        </p:attrNameLst>
                                      </p:cBhvr>
                                      <p:tavLst>
                                        <p:tav tm="0">
                                          <p:val>
                                            <p:strVal val="ppt_x"/>
                                          </p:val>
                                        </p:tav>
                                        <p:tav tm="100000">
                                          <p:val>
                                            <p:strVal val="ppt_x"/>
                                          </p:val>
                                        </p:tav>
                                      </p:tavLst>
                                    </p:anim>
                                    <p:anim calcmode="lin" valueType="num">
                                      <p:cBhvr additive="base">
                                        <p:cTn id="27" dur="3000"/>
                                        <p:tgtEl>
                                          <p:spTgt spid="12"/>
                                        </p:tgtEl>
                                        <p:attrNameLst>
                                          <p:attrName>ppt_y</p:attrName>
                                        </p:attrNameLst>
                                      </p:cBhvr>
                                      <p:tavLst>
                                        <p:tav tm="0">
                                          <p:val>
                                            <p:strVal val="ppt_y"/>
                                          </p:val>
                                        </p:tav>
                                        <p:tav tm="100000">
                                          <p:val>
                                            <p:strVal val="0-ppt_h/2"/>
                                          </p:val>
                                        </p:tav>
                                      </p:tavLst>
                                    </p:anim>
                                    <p:set>
                                      <p:cBhvr>
                                        <p:cTn id="28" dur="1" fill="hold">
                                          <p:stCondLst>
                                            <p:cond delay="2999"/>
                                          </p:stCondLst>
                                        </p:cTn>
                                        <p:tgtEl>
                                          <p:spTgt spid="12"/>
                                        </p:tgtEl>
                                        <p:attrNameLst>
                                          <p:attrName>style.visibility</p:attrName>
                                        </p:attrNameLst>
                                      </p:cBhvr>
                                      <p:to>
                                        <p:strVal val="hidden"/>
                                      </p:to>
                                    </p:set>
                                  </p:childTnLst>
                                </p:cTn>
                              </p:par>
                              <p:par>
                                <p:cTn id="29" presetID="7" presetClass="exit" presetSubtype="4" fill="hold" nodeType="withEffect">
                                  <p:stCondLst>
                                    <p:cond delay="0"/>
                                  </p:stCondLst>
                                  <p:childTnLst>
                                    <p:anim calcmode="lin" valueType="num">
                                      <p:cBhvr additive="base">
                                        <p:cTn id="30" dur="3000"/>
                                        <p:tgtEl>
                                          <p:spTgt spid="13"/>
                                        </p:tgtEl>
                                        <p:attrNameLst>
                                          <p:attrName>ppt_x</p:attrName>
                                        </p:attrNameLst>
                                      </p:cBhvr>
                                      <p:tavLst>
                                        <p:tav tm="0">
                                          <p:val>
                                            <p:strVal val="ppt_x"/>
                                          </p:val>
                                        </p:tav>
                                        <p:tav tm="100000">
                                          <p:val>
                                            <p:strVal val="ppt_x"/>
                                          </p:val>
                                        </p:tav>
                                      </p:tavLst>
                                    </p:anim>
                                    <p:anim calcmode="lin" valueType="num">
                                      <p:cBhvr additive="base">
                                        <p:cTn id="31" dur="3000"/>
                                        <p:tgtEl>
                                          <p:spTgt spid="13"/>
                                        </p:tgtEl>
                                        <p:attrNameLst>
                                          <p:attrName>ppt_y</p:attrName>
                                        </p:attrNameLst>
                                      </p:cBhvr>
                                      <p:tavLst>
                                        <p:tav tm="0">
                                          <p:val>
                                            <p:strVal val="ppt_y"/>
                                          </p:val>
                                        </p:tav>
                                        <p:tav tm="100000">
                                          <p:val>
                                            <p:strVal val="1+ppt_h/2"/>
                                          </p:val>
                                        </p:tav>
                                      </p:tavLst>
                                    </p:anim>
                                    <p:set>
                                      <p:cBhvr>
                                        <p:cTn id="32" dur="1" fill="hold">
                                          <p:stCondLst>
                                            <p:cond delay="2999"/>
                                          </p:stCondLst>
                                        </p:cTn>
                                        <p:tgtEl>
                                          <p:spTgt spid="13"/>
                                        </p:tgtEl>
                                        <p:attrNameLst>
                                          <p:attrName>style.visibility</p:attrName>
                                        </p:attrNameLst>
                                      </p:cBhvr>
                                      <p:to>
                                        <p:strVal val="hidden"/>
                                      </p:to>
                                    </p:set>
                                  </p:childTnLst>
                                </p:cTn>
                              </p:par>
                              <p:par>
                                <p:cTn id="33" presetID="3" presetClass="entr" presetSubtype="10"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blinds(horizontal)">
                                      <p:cBhvr>
                                        <p:cTn id="35" dur="3000"/>
                                        <p:tgtEl>
                                          <p:spTgt spid="6"/>
                                        </p:tgtEl>
                                      </p:cBhvr>
                                    </p:animEffect>
                                  </p:childTnLst>
                                </p:cTn>
                              </p:par>
                              <p:par>
                                <p:cTn id="36" presetID="55" presetClass="entr" presetSubtype="0"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3000" fill="hold"/>
                                        <p:tgtEl>
                                          <p:spTgt spid="6"/>
                                        </p:tgtEl>
                                        <p:attrNameLst>
                                          <p:attrName>ppt_w</p:attrName>
                                        </p:attrNameLst>
                                      </p:cBhvr>
                                      <p:tavLst>
                                        <p:tav tm="0">
                                          <p:val>
                                            <p:strVal val="#ppt_w*0.70"/>
                                          </p:val>
                                        </p:tav>
                                        <p:tav tm="100000">
                                          <p:val>
                                            <p:strVal val="#ppt_w"/>
                                          </p:val>
                                        </p:tav>
                                      </p:tavLst>
                                    </p:anim>
                                    <p:anim calcmode="lin" valueType="num">
                                      <p:cBhvr>
                                        <p:cTn id="39" dur="3000" fill="hold"/>
                                        <p:tgtEl>
                                          <p:spTgt spid="6"/>
                                        </p:tgtEl>
                                        <p:attrNameLst>
                                          <p:attrName>ppt_h</p:attrName>
                                        </p:attrNameLst>
                                      </p:cBhvr>
                                      <p:tavLst>
                                        <p:tav tm="0">
                                          <p:val>
                                            <p:strVal val="#ppt_h"/>
                                          </p:val>
                                        </p:tav>
                                        <p:tav tm="100000">
                                          <p:val>
                                            <p:strVal val="#ppt_h"/>
                                          </p:val>
                                        </p:tav>
                                      </p:tavLst>
                                    </p:anim>
                                    <p:animEffect transition="in" filter="fade">
                                      <p:cBhvr>
                                        <p:cTn id="40"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j1ptsAqlD1qjm81go1_1280.jpg"/>
          <p:cNvPicPr>
            <a:picLocks noChangeAspect="1"/>
          </p:cNvPicPr>
          <p:nvPr/>
        </p:nvPicPr>
        <p:blipFill>
          <a:blip r:embed="rId2" cstate="print"/>
          <a:srcRect/>
          <a:stretch>
            <a:fillRect/>
          </a:stretch>
        </p:blipFill>
        <p:spPr bwMode="auto">
          <a:xfrm>
            <a:off x="0" y="3175"/>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1714500" y="0"/>
            <a:ext cx="5643563"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0"/>
            <a:ext cx="1714500"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7358063" y="0"/>
            <a:ext cx="1785937"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7000">
        <p14:prism dir="u" isContent="1" isInverted="1"/>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7"/>
                                        </p:tgtEl>
                                        <p:attrNameLst>
                                          <p:attrName>ppt_w</p:attrName>
                                        </p:attrNameLst>
                                      </p:cBhvr>
                                      <p:tavLst>
                                        <p:tav tm="0">
                                          <p:val>
                                            <p:strVal val="ppt_w"/>
                                          </p:val>
                                        </p:tav>
                                        <p:tav tm="100000">
                                          <p:val>
                                            <p:fltVal val="0"/>
                                          </p:val>
                                        </p:tav>
                                      </p:tavLst>
                                    </p:anim>
                                    <p:anim calcmode="lin" valueType="num">
                                      <p:cBhvr>
                                        <p:cTn id="14" dur="3000"/>
                                        <p:tgtEl>
                                          <p:spTgt spid="7"/>
                                        </p:tgtEl>
                                        <p:attrNameLst>
                                          <p:attrName>ppt_h</p:attrName>
                                        </p:attrNameLst>
                                      </p:cBhvr>
                                      <p:tavLst>
                                        <p:tav tm="0">
                                          <p:val>
                                            <p:strVal val="ppt_h"/>
                                          </p:val>
                                        </p:tav>
                                        <p:tav tm="100000">
                                          <p:val>
                                            <p:strVal val="ppt_h"/>
                                          </p:val>
                                        </p:tav>
                                      </p:tavLst>
                                    </p:anim>
                                    <p:set>
                                      <p:cBhvr>
                                        <p:cTn id="15" dur="1" fill="hold">
                                          <p:stCondLst>
                                            <p:cond delay="2999"/>
                                          </p:stCondLst>
                                        </p:cTn>
                                        <p:tgtEl>
                                          <p:spTgt spid="7"/>
                                        </p:tgtEl>
                                        <p:attrNameLst>
                                          <p:attrName>style.visibility</p:attrName>
                                        </p:attrNameLst>
                                      </p:cBhvr>
                                      <p:to>
                                        <p:strVal val="hidden"/>
                                      </p:to>
                                    </p:set>
                                  </p:childTnLst>
                                </p:cTn>
                              </p:par>
                              <p:par>
                                <p:cTn id="16" presetID="4" presetClass="exit" presetSubtype="32" fill="hold" nodeType="withEffect">
                                  <p:stCondLst>
                                    <p:cond delay="0"/>
                                  </p:stCondLst>
                                  <p:childTnLst>
                                    <p:animEffect transition="out" filter="box(out)">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17" presetClass="exit" presetSubtype="10" fill="hold" nodeType="withEffect">
                                  <p:stCondLst>
                                    <p:cond delay="0"/>
                                  </p:stCondLst>
                                  <p:childTnLst>
                                    <p:anim calcmode="lin" valueType="num">
                                      <p:cBhvr>
                                        <p:cTn id="20" dur="3000"/>
                                        <p:tgtEl>
                                          <p:spTgt spid="8"/>
                                        </p:tgtEl>
                                        <p:attrNameLst>
                                          <p:attrName>ppt_w</p:attrName>
                                        </p:attrNameLst>
                                      </p:cBhvr>
                                      <p:tavLst>
                                        <p:tav tm="0">
                                          <p:val>
                                            <p:strVal val="ppt_w"/>
                                          </p:val>
                                        </p:tav>
                                        <p:tav tm="100000">
                                          <p:val>
                                            <p:fltVal val="0"/>
                                          </p:val>
                                        </p:tav>
                                      </p:tavLst>
                                    </p:anim>
                                    <p:anim calcmode="lin" valueType="num">
                                      <p:cBhvr>
                                        <p:cTn id="21" dur="3000"/>
                                        <p:tgtEl>
                                          <p:spTgt spid="8"/>
                                        </p:tgtEl>
                                        <p:attrNameLst>
                                          <p:attrName>ppt_h</p:attrName>
                                        </p:attrNameLst>
                                      </p:cBhvr>
                                      <p:tavLst>
                                        <p:tav tm="0">
                                          <p:val>
                                            <p:strVal val="ppt_h"/>
                                          </p:val>
                                        </p:tav>
                                        <p:tav tm="100000">
                                          <p:val>
                                            <p:strVal val="ppt_h"/>
                                          </p:val>
                                        </p:tav>
                                      </p:tavLst>
                                    </p:anim>
                                    <p:set>
                                      <p:cBhvr>
                                        <p:cTn id="22" dur="1" fill="hold">
                                          <p:stCondLst>
                                            <p:cond delay="2999"/>
                                          </p:stCondLst>
                                        </p:cTn>
                                        <p:tgtEl>
                                          <p:spTgt spid="8"/>
                                        </p:tgtEl>
                                        <p:attrNameLst>
                                          <p:attrName>style.visibility</p:attrName>
                                        </p:attrNameLst>
                                      </p:cBhvr>
                                      <p:to>
                                        <p:strVal val="hidden"/>
                                      </p:to>
                                    </p:set>
                                  </p:childTnLst>
                                </p:cTn>
                              </p:par>
                              <p:par>
                                <p:cTn id="23" presetID="4" presetClass="exit" presetSubtype="32" fill="hold" nodeType="withEffect">
                                  <p:stCondLst>
                                    <p:cond delay="0"/>
                                  </p:stCondLst>
                                  <p:childTnLst>
                                    <p:animEffect transition="out" filter="box(out)">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3" presetClass="entr" presetSubtype="27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strVal val="2/3*#ppt_w"/>
                                          </p:val>
                                        </p:tav>
                                        <p:tav tm="100000">
                                          <p:val>
                                            <p:strVal val="#ppt_w"/>
                                          </p:val>
                                        </p:tav>
                                      </p:tavLst>
                                    </p:anim>
                                    <p:anim calcmode="lin" valueType="num">
                                      <p:cBhvr>
                                        <p:cTn id="29" dur="3000" fill="hold"/>
                                        <p:tgtEl>
                                          <p:spTgt spid="4"/>
                                        </p:tgtEl>
                                        <p:attrNameLst>
                                          <p:attrName>ppt_h</p:attrName>
                                        </p:attrNameLst>
                                      </p:cBhvr>
                                      <p:tavLst>
                                        <p:tav tm="0">
                                          <p:val>
                                            <p:strVal val="2/3*#ppt_h"/>
                                          </p:val>
                                        </p:tav>
                                        <p:tav tm="100000">
                                          <p:val>
                                            <p:strVal val="#ppt_h"/>
                                          </p:val>
                                        </p:tav>
                                      </p:tavLst>
                                    </p:anim>
                                  </p:childTnLst>
                                </p:cTn>
                              </p:par>
                              <p:par>
                                <p:cTn id="30" presetID="8" presetClass="entr" presetSubtype="3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diamond(out)">
                                      <p:cBhvr>
                                        <p:cTn id="3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j5ftx8vUO1qjm81go1_1280.jpg"/>
          <p:cNvPicPr>
            <a:picLocks noChangeAspect="1"/>
          </p:cNvPicPr>
          <p:nvPr/>
        </p:nvPicPr>
        <p:blipFill>
          <a:blip r:embed="rId2" cstate="print"/>
          <a:srcRect/>
          <a:stretch>
            <a:fillRect/>
          </a:stretch>
        </p:blipFill>
        <p:spPr bwMode="auto">
          <a:xfrm>
            <a:off x="0" y="3175"/>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0" y="0"/>
            <a:ext cx="3708400" cy="5715000"/>
          </a:xfrm>
          <a:prstGeom prst="rtTriangl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flipH="1">
            <a:off x="5651500" y="0"/>
            <a:ext cx="3492500" cy="5715000"/>
          </a:xfrm>
          <a:prstGeom prst="rtTriangl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a:off x="1042988" y="0"/>
            <a:ext cx="3889375" cy="5715000"/>
          </a:xfrm>
          <a:prstGeom prst="rtTriangl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rectángulo"/>
          <p:cNvSpPr/>
          <p:nvPr/>
        </p:nvSpPr>
        <p:spPr>
          <a:xfrm flipH="1">
            <a:off x="4643438" y="0"/>
            <a:ext cx="3529012" cy="5715000"/>
          </a:xfrm>
          <a:prstGeom prst="rtTriangl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rectángulo"/>
          <p:cNvSpPr/>
          <p:nvPr/>
        </p:nvSpPr>
        <p:spPr>
          <a:xfrm>
            <a:off x="2195513" y="0"/>
            <a:ext cx="3889375" cy="5715000"/>
          </a:xfrm>
          <a:prstGeom prst="rtTriangl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rectángulo"/>
          <p:cNvSpPr/>
          <p:nvPr/>
        </p:nvSpPr>
        <p:spPr>
          <a:xfrm flipH="1">
            <a:off x="3635375" y="0"/>
            <a:ext cx="3529013" cy="5715000"/>
          </a:xfrm>
          <a:prstGeom prst="rtTriangl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rectángulo"/>
          <p:cNvSpPr/>
          <p:nvPr/>
        </p:nvSpPr>
        <p:spPr>
          <a:xfrm>
            <a:off x="3419475" y="0"/>
            <a:ext cx="3744913" cy="5715000"/>
          </a:xfrm>
          <a:prstGeom prst="rtTriangl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Triángulo rectángulo"/>
          <p:cNvSpPr/>
          <p:nvPr/>
        </p:nvSpPr>
        <p:spPr>
          <a:xfrm flipH="1">
            <a:off x="2339975" y="0"/>
            <a:ext cx="3744913" cy="5715000"/>
          </a:xfrm>
          <a:prstGeom prst="rtTriangl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7000">
        <p14:prism dir="d" isContent="1" isInverted="1"/>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4" presetClass="exit" presetSubtype="32" fill="hold" nodeType="withEffect">
                                  <p:stCondLst>
                                    <p:cond delay="0"/>
                                  </p:stCondLst>
                                  <p:childTnLst>
                                    <p:animEffect transition="out" filter="box(out)">
                                      <p:cBhvr>
                                        <p:cTn id="24" dur="3000"/>
                                        <p:tgtEl>
                                          <p:spTgt spid="15"/>
                                        </p:tgtEl>
                                      </p:cBhvr>
                                    </p:animEffect>
                                    <p:set>
                                      <p:cBhvr>
                                        <p:cTn id="25" dur="1" fill="hold">
                                          <p:stCondLst>
                                            <p:cond delay="2999"/>
                                          </p:stCondLst>
                                        </p:cTn>
                                        <p:tgtEl>
                                          <p:spTgt spid="15"/>
                                        </p:tgtEl>
                                        <p:attrNameLst>
                                          <p:attrName>style.visibility</p:attrName>
                                        </p:attrNameLst>
                                      </p:cBhvr>
                                      <p:to>
                                        <p:strVal val="hidden"/>
                                      </p:to>
                                    </p:set>
                                  </p:childTnLst>
                                </p:cTn>
                              </p:par>
                              <p:par>
                                <p:cTn id="26" presetID="4" presetClass="exit" presetSubtype="32" fill="hold" nodeType="withEffect">
                                  <p:stCondLst>
                                    <p:cond delay="0"/>
                                  </p:stCondLst>
                                  <p:childTnLst>
                                    <p:animEffect transition="out" filter="box(out)">
                                      <p:cBhvr>
                                        <p:cTn id="27" dur="3000"/>
                                        <p:tgtEl>
                                          <p:spTgt spid="16"/>
                                        </p:tgtEl>
                                      </p:cBhvr>
                                    </p:animEffect>
                                    <p:set>
                                      <p:cBhvr>
                                        <p:cTn id="28" dur="1" fill="hold">
                                          <p:stCondLst>
                                            <p:cond delay="2999"/>
                                          </p:stCondLst>
                                        </p:cTn>
                                        <p:tgtEl>
                                          <p:spTgt spid="16"/>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2/3*#ppt_w"/>
                                          </p:val>
                                        </p:tav>
                                        <p:tav tm="100000">
                                          <p:val>
                                            <p:strVal val="#ppt_w"/>
                                          </p:val>
                                        </p:tav>
                                      </p:tavLst>
                                    </p:anim>
                                    <p:anim calcmode="lin" valueType="num">
                                      <p:cBhvr>
                                        <p:cTn id="32" dur="3000" fill="hold"/>
                                        <p:tgtEl>
                                          <p:spTgt spid="4"/>
                                        </p:tgtEl>
                                        <p:attrNameLst>
                                          <p:attrName>ppt_h</p:attrName>
                                        </p:attrNameLst>
                                      </p:cBhvr>
                                      <p:tavLst>
                                        <p:tav tm="0">
                                          <p:val>
                                            <p:strVal val="2/3*#ppt_h"/>
                                          </p:val>
                                        </p:tav>
                                        <p:tav tm="100000">
                                          <p:val>
                                            <p:strVal val="#ppt_h"/>
                                          </p:val>
                                        </p:tav>
                                      </p:tavLst>
                                    </p:anim>
                                  </p:childTnLst>
                                </p:cTn>
                              </p:par>
                              <p:par>
                                <p:cTn id="33" presetID="16" presetClass="entr" presetSubtype="37"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arn(outVertical)">
                                      <p:cBhvr>
                                        <p:cTn id="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nvilimage_No-Way-Home.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ombo"/>
          <p:cNvSpPr/>
          <p:nvPr/>
        </p:nvSpPr>
        <p:spPr>
          <a:xfrm>
            <a:off x="0" y="0"/>
            <a:ext cx="9144000" cy="5715000"/>
          </a:xfrm>
          <a:prstGeom prst="diamond">
            <a:avLst/>
          </a:prstGeom>
          <a:solidFill>
            <a:schemeClr val="accent6">
              <a:lumMod val="60000"/>
              <a:lumOff val="4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ombo"/>
          <p:cNvSpPr/>
          <p:nvPr/>
        </p:nvSpPr>
        <p:spPr>
          <a:xfrm>
            <a:off x="0" y="457200"/>
            <a:ext cx="9144000" cy="4860925"/>
          </a:xfrm>
          <a:prstGeom prst="diamond">
            <a:avLst/>
          </a:prstGeom>
          <a:solidFill>
            <a:schemeClr val="accent6">
              <a:lumMod val="60000"/>
              <a:lumOff val="4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ombo"/>
          <p:cNvSpPr/>
          <p:nvPr/>
        </p:nvSpPr>
        <p:spPr>
          <a:xfrm>
            <a:off x="0" y="817563"/>
            <a:ext cx="9144000" cy="4140200"/>
          </a:xfrm>
          <a:prstGeom prst="diamond">
            <a:avLst/>
          </a:prstGeom>
          <a:solidFill>
            <a:srgbClr val="E6E47E">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ombo"/>
          <p:cNvSpPr/>
          <p:nvPr/>
        </p:nvSpPr>
        <p:spPr>
          <a:xfrm>
            <a:off x="0" y="1298575"/>
            <a:ext cx="9144000" cy="3179763"/>
          </a:xfrm>
          <a:prstGeom prst="diamond">
            <a:avLst/>
          </a:prstGeom>
          <a:solidFill>
            <a:schemeClr val="tx2">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1187450" y="4873625"/>
            <a:ext cx="6696075"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Las grutas están abiertas al público todos los días del año, desde el 18 de julio de 1964.</a:t>
            </a:r>
          </a:p>
        </p:txBody>
      </p:sp>
    </p:spTree>
  </p:cSld>
  <p:clrMapOvr>
    <a:masterClrMapping/>
  </p:clrMapOvr>
  <mc:AlternateContent xmlns:mc="http://schemas.openxmlformats.org/markup-compatibility/2006">
    <mc:Choice xmlns:p14="http://schemas.microsoft.com/office/powerpoint/2010/main" Requires="p14">
      <p:transition spd="slow" p14:dur="2000" advTm="16000">
        <p14:ripple/>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23" presetClass="entr" presetSubtype="288"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4/3*#ppt_w"/>
                                          </p:val>
                                        </p:tav>
                                        <p:tav tm="100000">
                                          <p:val>
                                            <p:strVal val="#ppt_w"/>
                                          </p:val>
                                        </p:tav>
                                      </p:tavLst>
                                    </p:anim>
                                    <p:anim calcmode="lin" valueType="num">
                                      <p:cBhvr>
                                        <p:cTn id="23" dur="3000" fill="hold"/>
                                        <p:tgtEl>
                                          <p:spTgt spid="4"/>
                                        </p:tgtEl>
                                        <p:attrNameLst>
                                          <p:attrName>ppt_h</p:attrName>
                                        </p:attrNameLst>
                                      </p:cBhvr>
                                      <p:tavLst>
                                        <p:tav tm="0">
                                          <p:val>
                                            <p:strVal val="4/3*#ppt_h"/>
                                          </p:val>
                                        </p:tav>
                                        <p:tav tm="100000">
                                          <p:val>
                                            <p:strVal val="#ppt_h"/>
                                          </p:val>
                                        </p:tav>
                                      </p:tavLst>
                                    </p:anim>
                                  </p:childTnLst>
                                </p:cTn>
                              </p:par>
                            </p:childTnLst>
                          </p:cTn>
                        </p:par>
                        <p:par>
                          <p:cTn id="24" fill="hold" nodeType="afterGroup">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1"/>
                                          </p:val>
                                        </p:tav>
                                        <p:tav tm="100000">
                                          <p:val>
                                            <p:strVal val="#ppt_x"/>
                                          </p:val>
                                        </p:tav>
                                      </p:tavLst>
                                    </p:anim>
                                    <p:anim calcmode="lin" valueType="num">
                                      <p:cBhvr>
                                        <p:cTn id="29"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legadas-del-Oriente-a28260429.jpg"/>
          <p:cNvPicPr>
            <a:picLocks noChangeAspect="1"/>
          </p:cNvPicPr>
          <p:nvPr/>
        </p:nvPicPr>
        <p:blipFill>
          <a:blip r:embed="rId2" cstate="print"/>
          <a:srcRect/>
          <a:stretch>
            <a:fillRect/>
          </a:stretch>
        </p:blipFill>
        <p:spPr bwMode="auto">
          <a:xfrm>
            <a:off x="0" y="-166688"/>
            <a:ext cx="9144000" cy="58785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edio marco"/>
          <p:cNvSpPr/>
          <p:nvPr/>
        </p:nvSpPr>
        <p:spPr>
          <a:xfrm rot="6609925">
            <a:off x="-265906" y="3093244"/>
            <a:ext cx="1957387" cy="2422525"/>
          </a:xfrm>
          <a:prstGeom prst="halfFrame">
            <a:avLst>
              <a:gd name="adj1" fmla="val 28712"/>
              <a:gd name="adj2" fmla="val 27019"/>
            </a:avLst>
          </a:prstGeom>
          <a:solidFill>
            <a:schemeClr val="tx2">
              <a:lumMod val="50000"/>
              <a:alpha val="74000"/>
            </a:schemeClr>
          </a:solidFill>
          <a:ln>
            <a:solidFill>
              <a:srgbClr val="97A42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edio marco"/>
          <p:cNvSpPr/>
          <p:nvPr/>
        </p:nvSpPr>
        <p:spPr>
          <a:xfrm rot="6512907">
            <a:off x="787400" y="2767013"/>
            <a:ext cx="2174875" cy="2397125"/>
          </a:xfrm>
          <a:prstGeom prst="halfFrame">
            <a:avLst>
              <a:gd name="adj1" fmla="val 28712"/>
              <a:gd name="adj2" fmla="val 25730"/>
            </a:avLst>
          </a:prstGeom>
          <a:solidFill>
            <a:schemeClr val="tx2">
              <a:lumMod val="50000"/>
              <a:alpha val="7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edio marco"/>
          <p:cNvSpPr/>
          <p:nvPr/>
        </p:nvSpPr>
        <p:spPr>
          <a:xfrm rot="6457909">
            <a:off x="2145507" y="2126456"/>
            <a:ext cx="2038350" cy="2465387"/>
          </a:xfrm>
          <a:prstGeom prst="halfFrame">
            <a:avLst>
              <a:gd name="adj1" fmla="val 28712"/>
              <a:gd name="adj2" fmla="val 26775"/>
            </a:avLst>
          </a:prstGeom>
          <a:solidFill>
            <a:schemeClr val="tx2">
              <a:lumMod val="50000"/>
              <a:alpha val="7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edio marco"/>
          <p:cNvSpPr/>
          <p:nvPr/>
        </p:nvSpPr>
        <p:spPr>
          <a:xfrm rot="6187460">
            <a:off x="3403600" y="1700213"/>
            <a:ext cx="2009775" cy="2327275"/>
          </a:xfrm>
          <a:prstGeom prst="halfFrame">
            <a:avLst>
              <a:gd name="adj1" fmla="val 28712"/>
              <a:gd name="adj2" fmla="val 26946"/>
            </a:avLst>
          </a:prstGeom>
          <a:solidFill>
            <a:schemeClr val="tx2">
              <a:lumMod val="50000"/>
              <a:alpha val="7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edio marco"/>
          <p:cNvSpPr/>
          <p:nvPr/>
        </p:nvSpPr>
        <p:spPr>
          <a:xfrm rot="6104732">
            <a:off x="4548188" y="1009650"/>
            <a:ext cx="2041525" cy="2543175"/>
          </a:xfrm>
          <a:prstGeom prst="halfFrame">
            <a:avLst>
              <a:gd name="adj1" fmla="val 28712"/>
              <a:gd name="adj2" fmla="val 26163"/>
            </a:avLst>
          </a:prstGeom>
          <a:solidFill>
            <a:schemeClr val="tx2">
              <a:lumMod val="50000"/>
              <a:alpha val="7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edio marco"/>
          <p:cNvSpPr/>
          <p:nvPr/>
        </p:nvSpPr>
        <p:spPr>
          <a:xfrm rot="5870254">
            <a:off x="5702300" y="473075"/>
            <a:ext cx="2014538" cy="2439988"/>
          </a:xfrm>
          <a:prstGeom prst="halfFrame">
            <a:avLst>
              <a:gd name="adj1" fmla="val 28712"/>
              <a:gd name="adj2" fmla="val 27281"/>
            </a:avLst>
          </a:prstGeom>
          <a:solidFill>
            <a:schemeClr val="tx2">
              <a:lumMod val="50000"/>
              <a:alpha val="7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edio marco"/>
          <p:cNvSpPr/>
          <p:nvPr/>
        </p:nvSpPr>
        <p:spPr>
          <a:xfrm rot="5563084">
            <a:off x="6731000" y="-195262"/>
            <a:ext cx="2054225" cy="2562225"/>
          </a:xfrm>
          <a:prstGeom prst="halfFrame">
            <a:avLst>
              <a:gd name="adj1" fmla="val 28712"/>
              <a:gd name="adj2" fmla="val 25215"/>
            </a:avLst>
          </a:prstGeom>
          <a:solidFill>
            <a:schemeClr val="tx2">
              <a:lumMod val="50000"/>
              <a:alpha val="7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CuadroTexto"/>
          <p:cNvSpPr txBox="1"/>
          <p:nvPr/>
        </p:nvSpPr>
        <p:spPr>
          <a:xfrm>
            <a:off x="1619250" y="4802188"/>
            <a:ext cx="6049963"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Con un recorrido de unos 1000 metros que dura unos 30 minutos en grupos acompañados.</a:t>
            </a:r>
          </a:p>
        </p:txBody>
      </p:sp>
    </p:spTree>
  </p:cSld>
  <p:clrMapOvr>
    <a:masterClrMapping/>
  </p:clrMapOvr>
  <mc:AlternateContent xmlns:mc="http://schemas.openxmlformats.org/markup-compatibility/2006">
    <mc:Choice xmlns:p14="http://schemas.microsoft.com/office/powerpoint/2010/main" Requires="p14">
      <p:transition spd="slow" p14:dur="2500" advTm="16000">
        <p14:vortex dir="r"/>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12" fill="hold" nodeType="withEffect">
                                  <p:stCondLst>
                                    <p:cond delay="0"/>
                                  </p:stCondLst>
                                  <p:childTnLst>
                                    <p:anim calcmode="lin" valueType="num">
                                      <p:cBhvr additive="base">
                                        <p:cTn id="6" dur="4000"/>
                                        <p:tgtEl>
                                          <p:spTgt spid="5"/>
                                        </p:tgtEl>
                                        <p:attrNameLst>
                                          <p:attrName>ppt_x</p:attrName>
                                        </p:attrNameLst>
                                      </p:cBhvr>
                                      <p:tavLst>
                                        <p:tav tm="0">
                                          <p:val>
                                            <p:strVal val="ppt_x"/>
                                          </p:val>
                                        </p:tav>
                                        <p:tav tm="100000">
                                          <p:val>
                                            <p:strVal val="0-ppt_w/2"/>
                                          </p:val>
                                        </p:tav>
                                      </p:tavLst>
                                    </p:anim>
                                    <p:anim calcmode="lin" valueType="num">
                                      <p:cBhvr additive="base">
                                        <p:cTn id="7" dur="4000"/>
                                        <p:tgtEl>
                                          <p:spTgt spid="5"/>
                                        </p:tgtEl>
                                        <p:attrNameLst>
                                          <p:attrName>ppt_y</p:attrName>
                                        </p:attrNameLst>
                                      </p:cBhvr>
                                      <p:tavLst>
                                        <p:tav tm="0">
                                          <p:val>
                                            <p:strVal val="ppt_y"/>
                                          </p:val>
                                        </p:tav>
                                        <p:tav tm="100000">
                                          <p:val>
                                            <p:strVal val="1+ppt_h/2"/>
                                          </p:val>
                                        </p:tav>
                                      </p:tavLst>
                                    </p:anim>
                                    <p:set>
                                      <p:cBhvr>
                                        <p:cTn id="8" dur="1" fill="hold">
                                          <p:stCondLst>
                                            <p:cond delay="3999"/>
                                          </p:stCondLst>
                                        </p:cTn>
                                        <p:tgtEl>
                                          <p:spTgt spid="5"/>
                                        </p:tgtEl>
                                        <p:attrNameLst>
                                          <p:attrName>style.visibility</p:attrName>
                                        </p:attrNameLst>
                                      </p:cBhvr>
                                      <p:to>
                                        <p:strVal val="hidden"/>
                                      </p:to>
                                    </p:set>
                                  </p:childTnLst>
                                </p:cTn>
                              </p:par>
                              <p:par>
                                <p:cTn id="9" presetID="2" presetClass="exit" presetSubtype="12" fill="hold" nodeType="withEffect">
                                  <p:stCondLst>
                                    <p:cond delay="0"/>
                                  </p:stCondLst>
                                  <p:childTnLst>
                                    <p:anim calcmode="lin" valueType="num">
                                      <p:cBhvr additive="base">
                                        <p:cTn id="10" dur="4000"/>
                                        <p:tgtEl>
                                          <p:spTgt spid="6"/>
                                        </p:tgtEl>
                                        <p:attrNameLst>
                                          <p:attrName>ppt_x</p:attrName>
                                        </p:attrNameLst>
                                      </p:cBhvr>
                                      <p:tavLst>
                                        <p:tav tm="0">
                                          <p:val>
                                            <p:strVal val="ppt_x"/>
                                          </p:val>
                                        </p:tav>
                                        <p:tav tm="100000">
                                          <p:val>
                                            <p:strVal val="0-ppt_w/2"/>
                                          </p:val>
                                        </p:tav>
                                      </p:tavLst>
                                    </p:anim>
                                    <p:anim calcmode="lin" valueType="num">
                                      <p:cBhvr additive="base">
                                        <p:cTn id="11" dur="4000"/>
                                        <p:tgtEl>
                                          <p:spTgt spid="6"/>
                                        </p:tgtEl>
                                        <p:attrNameLst>
                                          <p:attrName>ppt_y</p:attrName>
                                        </p:attrNameLst>
                                      </p:cBhvr>
                                      <p:tavLst>
                                        <p:tav tm="0">
                                          <p:val>
                                            <p:strVal val="ppt_y"/>
                                          </p:val>
                                        </p:tav>
                                        <p:tav tm="100000">
                                          <p:val>
                                            <p:strVal val="1+ppt_h/2"/>
                                          </p:val>
                                        </p:tav>
                                      </p:tavLst>
                                    </p:anim>
                                    <p:set>
                                      <p:cBhvr>
                                        <p:cTn id="12" dur="1" fill="hold">
                                          <p:stCondLst>
                                            <p:cond delay="3999"/>
                                          </p:stCondLst>
                                        </p:cTn>
                                        <p:tgtEl>
                                          <p:spTgt spid="6"/>
                                        </p:tgtEl>
                                        <p:attrNameLst>
                                          <p:attrName>style.visibility</p:attrName>
                                        </p:attrNameLst>
                                      </p:cBhvr>
                                      <p:to>
                                        <p:strVal val="hidden"/>
                                      </p:to>
                                    </p:set>
                                  </p:childTnLst>
                                </p:cTn>
                              </p:par>
                              <p:par>
                                <p:cTn id="13" presetID="2" presetClass="exit" presetSubtype="12" fill="hold" nodeType="withEffect">
                                  <p:stCondLst>
                                    <p:cond delay="0"/>
                                  </p:stCondLst>
                                  <p:childTnLst>
                                    <p:anim calcmode="lin" valueType="num">
                                      <p:cBhvr additive="base">
                                        <p:cTn id="14" dur="4000"/>
                                        <p:tgtEl>
                                          <p:spTgt spid="8"/>
                                        </p:tgtEl>
                                        <p:attrNameLst>
                                          <p:attrName>ppt_x</p:attrName>
                                        </p:attrNameLst>
                                      </p:cBhvr>
                                      <p:tavLst>
                                        <p:tav tm="0">
                                          <p:val>
                                            <p:strVal val="ppt_x"/>
                                          </p:val>
                                        </p:tav>
                                        <p:tav tm="100000">
                                          <p:val>
                                            <p:strVal val="0-ppt_w/2"/>
                                          </p:val>
                                        </p:tav>
                                      </p:tavLst>
                                    </p:anim>
                                    <p:anim calcmode="lin" valueType="num">
                                      <p:cBhvr additive="base">
                                        <p:cTn id="15" dur="4000"/>
                                        <p:tgtEl>
                                          <p:spTgt spid="8"/>
                                        </p:tgtEl>
                                        <p:attrNameLst>
                                          <p:attrName>ppt_y</p:attrName>
                                        </p:attrNameLst>
                                      </p:cBhvr>
                                      <p:tavLst>
                                        <p:tav tm="0">
                                          <p:val>
                                            <p:strVal val="ppt_y"/>
                                          </p:val>
                                        </p:tav>
                                        <p:tav tm="100000">
                                          <p:val>
                                            <p:strVal val="1+ppt_h/2"/>
                                          </p:val>
                                        </p:tav>
                                      </p:tavLst>
                                    </p:anim>
                                    <p:set>
                                      <p:cBhvr>
                                        <p:cTn id="16" dur="1" fill="hold">
                                          <p:stCondLst>
                                            <p:cond delay="3999"/>
                                          </p:stCondLst>
                                        </p:cTn>
                                        <p:tgtEl>
                                          <p:spTgt spid="8"/>
                                        </p:tgtEl>
                                        <p:attrNameLst>
                                          <p:attrName>style.visibility</p:attrName>
                                        </p:attrNameLst>
                                      </p:cBhvr>
                                      <p:to>
                                        <p:strVal val="hidden"/>
                                      </p:to>
                                    </p:set>
                                  </p:childTnLst>
                                </p:cTn>
                              </p:par>
                              <p:par>
                                <p:cTn id="17" presetID="2" presetClass="exit" presetSubtype="12" fill="hold" nodeType="withEffect">
                                  <p:stCondLst>
                                    <p:cond delay="0"/>
                                  </p:stCondLst>
                                  <p:childTnLst>
                                    <p:anim calcmode="lin" valueType="num">
                                      <p:cBhvr additive="base">
                                        <p:cTn id="18" dur="4000"/>
                                        <p:tgtEl>
                                          <p:spTgt spid="9"/>
                                        </p:tgtEl>
                                        <p:attrNameLst>
                                          <p:attrName>ppt_x</p:attrName>
                                        </p:attrNameLst>
                                      </p:cBhvr>
                                      <p:tavLst>
                                        <p:tav tm="0">
                                          <p:val>
                                            <p:strVal val="ppt_x"/>
                                          </p:val>
                                        </p:tav>
                                        <p:tav tm="100000">
                                          <p:val>
                                            <p:strVal val="0-ppt_w/2"/>
                                          </p:val>
                                        </p:tav>
                                      </p:tavLst>
                                    </p:anim>
                                    <p:anim calcmode="lin" valueType="num">
                                      <p:cBhvr additive="base">
                                        <p:cTn id="19" dur="4000"/>
                                        <p:tgtEl>
                                          <p:spTgt spid="9"/>
                                        </p:tgtEl>
                                        <p:attrNameLst>
                                          <p:attrName>ppt_y</p:attrName>
                                        </p:attrNameLst>
                                      </p:cBhvr>
                                      <p:tavLst>
                                        <p:tav tm="0">
                                          <p:val>
                                            <p:strVal val="ppt_y"/>
                                          </p:val>
                                        </p:tav>
                                        <p:tav tm="100000">
                                          <p:val>
                                            <p:strVal val="1+ppt_h/2"/>
                                          </p:val>
                                        </p:tav>
                                      </p:tavLst>
                                    </p:anim>
                                    <p:set>
                                      <p:cBhvr>
                                        <p:cTn id="20" dur="1" fill="hold">
                                          <p:stCondLst>
                                            <p:cond delay="3999"/>
                                          </p:stCondLst>
                                        </p:cTn>
                                        <p:tgtEl>
                                          <p:spTgt spid="9"/>
                                        </p:tgtEl>
                                        <p:attrNameLst>
                                          <p:attrName>style.visibility</p:attrName>
                                        </p:attrNameLst>
                                      </p:cBhvr>
                                      <p:to>
                                        <p:strVal val="hidden"/>
                                      </p:to>
                                    </p:set>
                                  </p:childTnLst>
                                </p:cTn>
                              </p:par>
                              <p:par>
                                <p:cTn id="21" presetID="2" presetClass="exit" presetSubtype="12" fill="hold" nodeType="withEffect">
                                  <p:stCondLst>
                                    <p:cond delay="0"/>
                                  </p:stCondLst>
                                  <p:childTnLst>
                                    <p:anim calcmode="lin" valueType="num">
                                      <p:cBhvr additive="base">
                                        <p:cTn id="22" dur="4000"/>
                                        <p:tgtEl>
                                          <p:spTgt spid="11"/>
                                        </p:tgtEl>
                                        <p:attrNameLst>
                                          <p:attrName>ppt_x</p:attrName>
                                        </p:attrNameLst>
                                      </p:cBhvr>
                                      <p:tavLst>
                                        <p:tav tm="0">
                                          <p:val>
                                            <p:strVal val="ppt_x"/>
                                          </p:val>
                                        </p:tav>
                                        <p:tav tm="100000">
                                          <p:val>
                                            <p:strVal val="0-ppt_w/2"/>
                                          </p:val>
                                        </p:tav>
                                      </p:tavLst>
                                    </p:anim>
                                    <p:anim calcmode="lin" valueType="num">
                                      <p:cBhvr additive="base">
                                        <p:cTn id="23" dur="4000"/>
                                        <p:tgtEl>
                                          <p:spTgt spid="11"/>
                                        </p:tgtEl>
                                        <p:attrNameLst>
                                          <p:attrName>ppt_y</p:attrName>
                                        </p:attrNameLst>
                                      </p:cBhvr>
                                      <p:tavLst>
                                        <p:tav tm="0">
                                          <p:val>
                                            <p:strVal val="ppt_y"/>
                                          </p:val>
                                        </p:tav>
                                        <p:tav tm="100000">
                                          <p:val>
                                            <p:strVal val="1+ppt_h/2"/>
                                          </p:val>
                                        </p:tav>
                                      </p:tavLst>
                                    </p:anim>
                                    <p:set>
                                      <p:cBhvr>
                                        <p:cTn id="24" dur="1" fill="hold">
                                          <p:stCondLst>
                                            <p:cond delay="3999"/>
                                          </p:stCondLst>
                                        </p:cTn>
                                        <p:tgtEl>
                                          <p:spTgt spid="11"/>
                                        </p:tgtEl>
                                        <p:attrNameLst>
                                          <p:attrName>style.visibility</p:attrName>
                                        </p:attrNameLst>
                                      </p:cBhvr>
                                      <p:to>
                                        <p:strVal val="hidden"/>
                                      </p:to>
                                    </p:set>
                                  </p:childTnLst>
                                </p:cTn>
                              </p:par>
                              <p:par>
                                <p:cTn id="25" presetID="2" presetClass="exit" presetSubtype="12" fill="hold" nodeType="withEffect">
                                  <p:stCondLst>
                                    <p:cond delay="0"/>
                                  </p:stCondLst>
                                  <p:childTnLst>
                                    <p:anim calcmode="lin" valueType="num">
                                      <p:cBhvr additive="base">
                                        <p:cTn id="26" dur="4000"/>
                                        <p:tgtEl>
                                          <p:spTgt spid="12"/>
                                        </p:tgtEl>
                                        <p:attrNameLst>
                                          <p:attrName>ppt_x</p:attrName>
                                        </p:attrNameLst>
                                      </p:cBhvr>
                                      <p:tavLst>
                                        <p:tav tm="0">
                                          <p:val>
                                            <p:strVal val="ppt_x"/>
                                          </p:val>
                                        </p:tav>
                                        <p:tav tm="100000">
                                          <p:val>
                                            <p:strVal val="0-ppt_w/2"/>
                                          </p:val>
                                        </p:tav>
                                      </p:tavLst>
                                    </p:anim>
                                    <p:anim calcmode="lin" valueType="num">
                                      <p:cBhvr additive="base">
                                        <p:cTn id="27" dur="4000"/>
                                        <p:tgtEl>
                                          <p:spTgt spid="12"/>
                                        </p:tgtEl>
                                        <p:attrNameLst>
                                          <p:attrName>ppt_y</p:attrName>
                                        </p:attrNameLst>
                                      </p:cBhvr>
                                      <p:tavLst>
                                        <p:tav tm="0">
                                          <p:val>
                                            <p:strVal val="ppt_y"/>
                                          </p:val>
                                        </p:tav>
                                        <p:tav tm="100000">
                                          <p:val>
                                            <p:strVal val="1+ppt_h/2"/>
                                          </p:val>
                                        </p:tav>
                                      </p:tavLst>
                                    </p:anim>
                                    <p:set>
                                      <p:cBhvr>
                                        <p:cTn id="28" dur="1" fill="hold">
                                          <p:stCondLst>
                                            <p:cond delay="3999"/>
                                          </p:stCondLst>
                                        </p:cTn>
                                        <p:tgtEl>
                                          <p:spTgt spid="12"/>
                                        </p:tgtEl>
                                        <p:attrNameLst>
                                          <p:attrName>style.visibility</p:attrName>
                                        </p:attrNameLst>
                                      </p:cBhvr>
                                      <p:to>
                                        <p:strVal val="hidden"/>
                                      </p:to>
                                    </p:set>
                                  </p:childTnLst>
                                </p:cTn>
                              </p:par>
                              <p:par>
                                <p:cTn id="29" presetID="2" presetClass="exit" presetSubtype="12" fill="hold" nodeType="withEffect">
                                  <p:stCondLst>
                                    <p:cond delay="0"/>
                                  </p:stCondLst>
                                  <p:childTnLst>
                                    <p:anim calcmode="lin" valueType="num">
                                      <p:cBhvr additive="base">
                                        <p:cTn id="30" dur="4000"/>
                                        <p:tgtEl>
                                          <p:spTgt spid="13"/>
                                        </p:tgtEl>
                                        <p:attrNameLst>
                                          <p:attrName>ppt_x</p:attrName>
                                        </p:attrNameLst>
                                      </p:cBhvr>
                                      <p:tavLst>
                                        <p:tav tm="0">
                                          <p:val>
                                            <p:strVal val="ppt_x"/>
                                          </p:val>
                                        </p:tav>
                                        <p:tav tm="100000">
                                          <p:val>
                                            <p:strVal val="0-ppt_w/2"/>
                                          </p:val>
                                        </p:tav>
                                      </p:tavLst>
                                    </p:anim>
                                    <p:anim calcmode="lin" valueType="num">
                                      <p:cBhvr additive="base">
                                        <p:cTn id="31" dur="4000"/>
                                        <p:tgtEl>
                                          <p:spTgt spid="13"/>
                                        </p:tgtEl>
                                        <p:attrNameLst>
                                          <p:attrName>ppt_y</p:attrName>
                                        </p:attrNameLst>
                                      </p:cBhvr>
                                      <p:tavLst>
                                        <p:tav tm="0">
                                          <p:val>
                                            <p:strVal val="ppt_y"/>
                                          </p:val>
                                        </p:tav>
                                        <p:tav tm="100000">
                                          <p:val>
                                            <p:strVal val="1+ppt_h/2"/>
                                          </p:val>
                                        </p:tav>
                                      </p:tavLst>
                                    </p:anim>
                                    <p:set>
                                      <p:cBhvr>
                                        <p:cTn id="32" dur="1" fill="hold">
                                          <p:stCondLst>
                                            <p:cond delay="3999"/>
                                          </p:stCondLst>
                                        </p:cTn>
                                        <p:tgtEl>
                                          <p:spTgt spid="13"/>
                                        </p:tgtEl>
                                        <p:attrNameLst>
                                          <p:attrName>style.visibility</p:attrName>
                                        </p:attrNameLst>
                                      </p:cBhvr>
                                      <p:to>
                                        <p:strVal val="hidden"/>
                                      </p:to>
                                    </p:set>
                                  </p:childTnLst>
                                </p:cTn>
                              </p:par>
                              <p:par>
                                <p:cTn id="33" presetID="2" presetClass="entr" presetSubtype="3"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4000" fill="hold"/>
                                        <p:tgtEl>
                                          <p:spTgt spid="4"/>
                                        </p:tgtEl>
                                        <p:attrNameLst>
                                          <p:attrName>ppt_x</p:attrName>
                                        </p:attrNameLst>
                                      </p:cBhvr>
                                      <p:tavLst>
                                        <p:tav tm="0">
                                          <p:val>
                                            <p:strVal val="1+#ppt_w/2"/>
                                          </p:val>
                                        </p:tav>
                                        <p:tav tm="100000">
                                          <p:val>
                                            <p:strVal val="#ppt_x"/>
                                          </p:val>
                                        </p:tav>
                                      </p:tavLst>
                                    </p:anim>
                                    <p:anim calcmode="lin" valueType="num">
                                      <p:cBhvr additive="base">
                                        <p:cTn id="36" dur="4000" fill="hold"/>
                                        <p:tgtEl>
                                          <p:spTgt spid="4"/>
                                        </p:tgtEl>
                                        <p:attrNameLst>
                                          <p:attrName>ppt_y</p:attrName>
                                        </p:attrNameLst>
                                      </p:cBhvr>
                                      <p:tavLst>
                                        <p:tav tm="0">
                                          <p:val>
                                            <p:strVal val="0-#ppt_h/2"/>
                                          </p:val>
                                        </p:tav>
                                        <p:tav tm="100000">
                                          <p:val>
                                            <p:strVal val="#ppt_y"/>
                                          </p:val>
                                        </p:tav>
                                      </p:tavLst>
                                    </p:anim>
                                  </p:childTnLst>
                                </p:cTn>
                              </p:par>
                            </p:childTnLst>
                          </p:cTn>
                        </p:par>
                        <p:par>
                          <p:cTn id="37" fill="hold" nodeType="afterGroup">
                            <p:stCondLst>
                              <p:cond delay="4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4"/>
                                        </p:tgtEl>
                                        <p:attrNameLst>
                                          <p:attrName>style.visibility</p:attrName>
                                        </p:attrNameLst>
                                      </p:cBhvr>
                                      <p:to>
                                        <p:strVal val="visible"/>
                                      </p:to>
                                    </p:set>
                                    <p:animEffect transition="in" filter="fade">
                                      <p:cBhvr>
                                        <p:cTn id="40" dur="1000"/>
                                        <p:tgtEl>
                                          <p:spTgt spid="14"/>
                                        </p:tgtEl>
                                      </p:cBhvr>
                                    </p:animEffect>
                                    <p:anim calcmode="lin" valueType="num">
                                      <p:cBhvr>
                                        <p:cTn id="41" dur="1000" fill="hold"/>
                                        <p:tgtEl>
                                          <p:spTgt spid="14"/>
                                        </p:tgtEl>
                                        <p:attrNameLst>
                                          <p:attrName>ppt_x</p:attrName>
                                        </p:attrNameLst>
                                      </p:cBhvr>
                                      <p:tavLst>
                                        <p:tav tm="0">
                                          <p:val>
                                            <p:strVal val="#ppt_x-.1"/>
                                          </p:val>
                                        </p:tav>
                                        <p:tav tm="100000">
                                          <p:val>
                                            <p:strVal val="#ppt_x"/>
                                          </p:val>
                                        </p:tav>
                                      </p:tavLst>
                                    </p:anim>
                                    <p:anim calcmode="lin" valueType="num">
                                      <p:cBhvr>
                                        <p:cTn id="42"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a mirad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flipV="1">
            <a:off x="0" y="0"/>
            <a:ext cx="4714875" cy="5715000"/>
          </a:xfrm>
          <a:prstGeom prst="rtTriangle">
            <a:avLst/>
          </a:prstGeom>
          <a:solidFill>
            <a:schemeClr val="tx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flipH="1" flipV="1">
            <a:off x="4500563" y="0"/>
            <a:ext cx="4643437" cy="5715000"/>
          </a:xfrm>
          <a:prstGeom prst="rtTriangle">
            <a:avLst/>
          </a:prstGeom>
          <a:solidFill>
            <a:schemeClr val="tx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a:off x="0" y="0"/>
            <a:ext cx="9144000" cy="5715000"/>
          </a:xfrm>
          <a:prstGeom prst="triangle">
            <a:avLst/>
          </a:prstGeom>
          <a:solidFill>
            <a:schemeClr val="tx2">
              <a:lumMod val="50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7000">
        <p15:prstTrans prst="airplane"/>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5"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3000"/>
                                        <p:tgtEl>
                                          <p:spTgt spid="4"/>
                                        </p:tgtEl>
                                      </p:cBhvr>
                                    </p:animEffect>
                                  </p:childTnLst>
                                </p:cTn>
                              </p:par>
                              <p:par>
                                <p:cTn id="23" presetID="2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ZQUITA_CATEDRAL_MIHRAB_08.jpg"/>
          <p:cNvPicPr>
            <a:picLocks noChangeAspect="1"/>
          </p:cNvPicPr>
          <p:nvPr/>
        </p:nvPicPr>
        <p:blipFill>
          <a:blip r:embed="rId2" cstate="print"/>
          <a:srcRect/>
          <a:stretch>
            <a:fillRect/>
          </a:stretch>
        </p:blipFill>
        <p:spPr bwMode="auto">
          <a:xfrm>
            <a:off x="1835150" y="0"/>
            <a:ext cx="54737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857375" cy="5715000"/>
          </a:xfrm>
          <a:prstGeom prst="rect">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286625" y="0"/>
            <a:ext cx="1857375" cy="5715000"/>
          </a:xfrm>
          <a:prstGeom prst="rect">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7" name="6 Imagen" descr="MEZQUITA_CATEDRAL_MIHRAB_08.jpg"/>
          <p:cNvPicPr>
            <a:picLocks noChangeAspect="1"/>
          </p:cNvPicPr>
          <p:nvPr/>
        </p:nvPicPr>
        <p:blipFill>
          <a:blip r:embed="rId2" cstate="print"/>
          <a:srcRect/>
          <a:stretch>
            <a:fillRect/>
          </a:stretch>
        </p:blipFill>
        <p:spPr bwMode="auto">
          <a:xfrm>
            <a:off x="1835150" y="0"/>
            <a:ext cx="54737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mc:Choice xmlns:p14="http://schemas.microsoft.com/office/powerpoint/2010/main" Requires="p14">
      <p:transition spd="slow" p14:dur="2750" advTm="7000">
        <p14:honeycomb/>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8" presetClass="exit" presetSubtype="32" fill="hold"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3"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horizontal)">
                                      <p:cBhvr>
                                        <p:cTn id="1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644116_10151084947680658_1978052273_n.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Combinar"/>
          <p:cNvSpPr/>
          <p:nvPr/>
        </p:nvSpPr>
        <p:spPr>
          <a:xfrm rot="16200000">
            <a:off x="-1129506" y="1669256"/>
            <a:ext cx="5715000" cy="2376488"/>
          </a:xfrm>
          <a:prstGeom prst="flowChartMerge">
            <a:avLst/>
          </a:prstGeom>
          <a:solidFill>
            <a:srgbClr val="9E9A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ombinar"/>
          <p:cNvSpPr/>
          <p:nvPr/>
        </p:nvSpPr>
        <p:spPr>
          <a:xfrm rot="16200000">
            <a:off x="-13493" y="1777206"/>
            <a:ext cx="5715000" cy="2160587"/>
          </a:xfrm>
          <a:prstGeom prst="flowChartMerge">
            <a:avLst/>
          </a:prstGeom>
          <a:solidFill>
            <a:srgbClr val="9E9A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ombinar"/>
          <p:cNvSpPr/>
          <p:nvPr/>
        </p:nvSpPr>
        <p:spPr>
          <a:xfrm rot="16200000">
            <a:off x="1246188" y="1741487"/>
            <a:ext cx="5715000" cy="2232025"/>
          </a:xfrm>
          <a:prstGeom prst="flowChartMerge">
            <a:avLst/>
          </a:prstGeom>
          <a:solidFill>
            <a:srgbClr val="9E9A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ombinar"/>
          <p:cNvSpPr/>
          <p:nvPr/>
        </p:nvSpPr>
        <p:spPr>
          <a:xfrm rot="16200000">
            <a:off x="2785269" y="1570831"/>
            <a:ext cx="5715000" cy="2573338"/>
          </a:xfrm>
          <a:prstGeom prst="flowChartMerge">
            <a:avLst/>
          </a:prstGeom>
          <a:solidFill>
            <a:srgbClr val="9E9A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Combinar"/>
          <p:cNvSpPr/>
          <p:nvPr/>
        </p:nvSpPr>
        <p:spPr>
          <a:xfrm rot="16200000">
            <a:off x="3861594" y="1647031"/>
            <a:ext cx="5715000" cy="2420938"/>
          </a:xfrm>
          <a:prstGeom prst="flowChartMerge">
            <a:avLst/>
          </a:prstGeom>
          <a:solidFill>
            <a:srgbClr val="9E9A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Combinar"/>
          <p:cNvSpPr/>
          <p:nvPr/>
        </p:nvSpPr>
        <p:spPr>
          <a:xfrm rot="16200000">
            <a:off x="5080794" y="1651794"/>
            <a:ext cx="5715000" cy="2411412"/>
          </a:xfrm>
          <a:prstGeom prst="flowChartMerge">
            <a:avLst/>
          </a:prstGeom>
          <a:solidFill>
            <a:srgbClr val="9E9A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1042988" y="4873625"/>
            <a:ext cx="74168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Son de propiedad privada y la entrada cuesta 8 €. el horario es de 10:30 a 13:00 y de 15:00 a 19:00 en verano y a 18:00 en invierno.</a:t>
            </a:r>
          </a:p>
        </p:txBody>
      </p:sp>
    </p:spTree>
  </p:cSld>
  <p:clrMapOvr>
    <a:masterClrMapping/>
  </p:clrMapOvr>
  <mc:AlternateContent xmlns:mc="http://schemas.openxmlformats.org/markup-compatibility/2006">
    <mc:Choice xmlns:p14="http://schemas.microsoft.com/office/powerpoint/2010/main" Requires="p14">
      <p:transition spd="slow" p14:dur="2000" advTm="18000">
        <p14:doors/>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8" fill="hold" nodeType="withEffect">
                                  <p:stCondLst>
                                    <p:cond delay="0"/>
                                  </p:stCondLst>
                                  <p:childTnLst>
                                    <p:anim calcmode="lin" valueType="num">
                                      <p:cBhvr additive="base">
                                        <p:cTn id="6" dur="3000"/>
                                        <p:tgtEl>
                                          <p:spTgt spid="13"/>
                                        </p:tgtEl>
                                        <p:attrNameLst>
                                          <p:attrName>ppt_x</p:attrName>
                                        </p:attrNameLst>
                                      </p:cBhvr>
                                      <p:tavLst>
                                        <p:tav tm="0">
                                          <p:val>
                                            <p:strVal val="ppt_x"/>
                                          </p:val>
                                        </p:tav>
                                        <p:tav tm="100000">
                                          <p:val>
                                            <p:strVal val="0-ppt_w/2"/>
                                          </p:val>
                                        </p:tav>
                                      </p:tavLst>
                                    </p:anim>
                                    <p:anim calcmode="lin" valueType="num">
                                      <p:cBhvr additive="base">
                                        <p:cTn id="7" dur="3000"/>
                                        <p:tgtEl>
                                          <p:spTgt spid="13"/>
                                        </p:tgtEl>
                                        <p:attrNameLst>
                                          <p:attrName>ppt_y</p:attrName>
                                        </p:attrNameLst>
                                      </p:cBhvr>
                                      <p:tavLst>
                                        <p:tav tm="0">
                                          <p:val>
                                            <p:strVal val="ppt_y"/>
                                          </p:val>
                                        </p:tav>
                                        <p:tav tm="100000">
                                          <p:val>
                                            <p:strVal val="ppt_y"/>
                                          </p:val>
                                        </p:tav>
                                      </p:tavLst>
                                    </p:anim>
                                    <p:set>
                                      <p:cBhvr>
                                        <p:cTn id="8" dur="1" fill="hold">
                                          <p:stCondLst>
                                            <p:cond delay="2999"/>
                                          </p:stCondLst>
                                        </p:cTn>
                                        <p:tgtEl>
                                          <p:spTgt spid="1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3000"/>
                                        <p:tgtEl>
                                          <p:spTgt spid="14"/>
                                        </p:tgtEl>
                                        <p:attrNameLst>
                                          <p:attrName>ppt_x</p:attrName>
                                        </p:attrNameLst>
                                      </p:cBhvr>
                                      <p:tavLst>
                                        <p:tav tm="0">
                                          <p:val>
                                            <p:strVal val="ppt_x"/>
                                          </p:val>
                                        </p:tav>
                                        <p:tav tm="100000">
                                          <p:val>
                                            <p:strVal val="0-ppt_w/2"/>
                                          </p:val>
                                        </p:tav>
                                      </p:tavLst>
                                    </p:anim>
                                    <p:anim calcmode="lin" valueType="num">
                                      <p:cBhvr additive="base">
                                        <p:cTn id="11" dur="3000"/>
                                        <p:tgtEl>
                                          <p:spTgt spid="14"/>
                                        </p:tgtEl>
                                        <p:attrNameLst>
                                          <p:attrName>ppt_y</p:attrName>
                                        </p:attrNameLst>
                                      </p:cBhvr>
                                      <p:tavLst>
                                        <p:tav tm="0">
                                          <p:val>
                                            <p:strVal val="ppt_y"/>
                                          </p:val>
                                        </p:tav>
                                        <p:tav tm="100000">
                                          <p:val>
                                            <p:strVal val="ppt_y"/>
                                          </p:val>
                                        </p:tav>
                                      </p:tavLst>
                                    </p:anim>
                                    <p:set>
                                      <p:cBhvr>
                                        <p:cTn id="12" dur="1" fill="hold">
                                          <p:stCondLst>
                                            <p:cond delay="2999"/>
                                          </p:stCondLst>
                                        </p:cTn>
                                        <p:tgtEl>
                                          <p:spTgt spid="14"/>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3000"/>
                                        <p:tgtEl>
                                          <p:spTgt spid="15"/>
                                        </p:tgtEl>
                                        <p:attrNameLst>
                                          <p:attrName>ppt_x</p:attrName>
                                        </p:attrNameLst>
                                      </p:cBhvr>
                                      <p:tavLst>
                                        <p:tav tm="0">
                                          <p:val>
                                            <p:strVal val="ppt_x"/>
                                          </p:val>
                                        </p:tav>
                                        <p:tav tm="100000">
                                          <p:val>
                                            <p:strVal val="0-ppt_w/2"/>
                                          </p:val>
                                        </p:tav>
                                      </p:tavLst>
                                    </p:anim>
                                    <p:anim calcmode="lin" valueType="num">
                                      <p:cBhvr additive="base">
                                        <p:cTn id="15" dur="3000"/>
                                        <p:tgtEl>
                                          <p:spTgt spid="15"/>
                                        </p:tgtEl>
                                        <p:attrNameLst>
                                          <p:attrName>ppt_y</p:attrName>
                                        </p:attrNameLst>
                                      </p:cBhvr>
                                      <p:tavLst>
                                        <p:tav tm="0">
                                          <p:val>
                                            <p:strVal val="ppt_y"/>
                                          </p:val>
                                        </p:tav>
                                        <p:tav tm="100000">
                                          <p:val>
                                            <p:strVal val="ppt_y"/>
                                          </p:val>
                                        </p:tav>
                                      </p:tavLst>
                                    </p:anim>
                                    <p:set>
                                      <p:cBhvr>
                                        <p:cTn id="16" dur="1" fill="hold">
                                          <p:stCondLst>
                                            <p:cond delay="2999"/>
                                          </p:stCondLst>
                                        </p:cTn>
                                        <p:tgtEl>
                                          <p:spTgt spid="15"/>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3000"/>
                                        <p:tgtEl>
                                          <p:spTgt spid="17"/>
                                        </p:tgtEl>
                                        <p:attrNameLst>
                                          <p:attrName>ppt_x</p:attrName>
                                        </p:attrNameLst>
                                      </p:cBhvr>
                                      <p:tavLst>
                                        <p:tav tm="0">
                                          <p:val>
                                            <p:strVal val="ppt_x"/>
                                          </p:val>
                                        </p:tav>
                                        <p:tav tm="100000">
                                          <p:val>
                                            <p:strVal val="0-ppt_w/2"/>
                                          </p:val>
                                        </p:tav>
                                      </p:tavLst>
                                    </p:anim>
                                    <p:anim calcmode="lin" valueType="num">
                                      <p:cBhvr additive="base">
                                        <p:cTn id="19" dur="3000"/>
                                        <p:tgtEl>
                                          <p:spTgt spid="17"/>
                                        </p:tgtEl>
                                        <p:attrNameLst>
                                          <p:attrName>ppt_y</p:attrName>
                                        </p:attrNameLst>
                                      </p:cBhvr>
                                      <p:tavLst>
                                        <p:tav tm="0">
                                          <p:val>
                                            <p:strVal val="ppt_y"/>
                                          </p:val>
                                        </p:tav>
                                        <p:tav tm="100000">
                                          <p:val>
                                            <p:strVal val="ppt_y"/>
                                          </p:val>
                                        </p:tav>
                                      </p:tavLst>
                                    </p:anim>
                                    <p:set>
                                      <p:cBhvr>
                                        <p:cTn id="20" dur="1" fill="hold">
                                          <p:stCondLst>
                                            <p:cond delay="2999"/>
                                          </p:stCondLst>
                                        </p:cTn>
                                        <p:tgtEl>
                                          <p:spTgt spid="17"/>
                                        </p:tgtEl>
                                        <p:attrNameLst>
                                          <p:attrName>style.visibility</p:attrName>
                                        </p:attrNameLst>
                                      </p:cBhvr>
                                      <p:to>
                                        <p:strVal val="hidden"/>
                                      </p:to>
                                    </p:set>
                                  </p:childTnLst>
                                </p:cTn>
                              </p:par>
                              <p:par>
                                <p:cTn id="21" presetID="2" presetClass="exit" presetSubtype="8" fill="hold" nodeType="withEffect">
                                  <p:stCondLst>
                                    <p:cond delay="0"/>
                                  </p:stCondLst>
                                  <p:childTnLst>
                                    <p:anim calcmode="lin" valueType="num">
                                      <p:cBhvr additive="base">
                                        <p:cTn id="22" dur="3000"/>
                                        <p:tgtEl>
                                          <p:spTgt spid="18"/>
                                        </p:tgtEl>
                                        <p:attrNameLst>
                                          <p:attrName>ppt_x</p:attrName>
                                        </p:attrNameLst>
                                      </p:cBhvr>
                                      <p:tavLst>
                                        <p:tav tm="0">
                                          <p:val>
                                            <p:strVal val="ppt_x"/>
                                          </p:val>
                                        </p:tav>
                                        <p:tav tm="100000">
                                          <p:val>
                                            <p:strVal val="0-ppt_w/2"/>
                                          </p:val>
                                        </p:tav>
                                      </p:tavLst>
                                    </p:anim>
                                    <p:anim calcmode="lin" valueType="num">
                                      <p:cBhvr additive="base">
                                        <p:cTn id="23" dur="3000"/>
                                        <p:tgtEl>
                                          <p:spTgt spid="18"/>
                                        </p:tgtEl>
                                        <p:attrNameLst>
                                          <p:attrName>ppt_y</p:attrName>
                                        </p:attrNameLst>
                                      </p:cBhvr>
                                      <p:tavLst>
                                        <p:tav tm="0">
                                          <p:val>
                                            <p:strVal val="ppt_y"/>
                                          </p:val>
                                        </p:tav>
                                        <p:tav tm="100000">
                                          <p:val>
                                            <p:strVal val="ppt_y"/>
                                          </p:val>
                                        </p:tav>
                                      </p:tavLst>
                                    </p:anim>
                                    <p:set>
                                      <p:cBhvr>
                                        <p:cTn id="24" dur="1" fill="hold">
                                          <p:stCondLst>
                                            <p:cond delay="2999"/>
                                          </p:stCondLst>
                                        </p:cTn>
                                        <p:tgtEl>
                                          <p:spTgt spid="18"/>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3000"/>
                                        <p:tgtEl>
                                          <p:spTgt spid="19"/>
                                        </p:tgtEl>
                                        <p:attrNameLst>
                                          <p:attrName>ppt_x</p:attrName>
                                        </p:attrNameLst>
                                      </p:cBhvr>
                                      <p:tavLst>
                                        <p:tav tm="0">
                                          <p:val>
                                            <p:strVal val="ppt_x"/>
                                          </p:val>
                                        </p:tav>
                                        <p:tav tm="100000">
                                          <p:val>
                                            <p:strVal val="0-ppt_w/2"/>
                                          </p:val>
                                        </p:tav>
                                      </p:tavLst>
                                    </p:anim>
                                    <p:anim calcmode="lin" valueType="num">
                                      <p:cBhvr additive="base">
                                        <p:cTn id="27" dur="3000"/>
                                        <p:tgtEl>
                                          <p:spTgt spid="19"/>
                                        </p:tgtEl>
                                        <p:attrNameLst>
                                          <p:attrName>ppt_y</p:attrName>
                                        </p:attrNameLst>
                                      </p:cBhvr>
                                      <p:tavLst>
                                        <p:tav tm="0">
                                          <p:val>
                                            <p:strVal val="ppt_y"/>
                                          </p:val>
                                        </p:tav>
                                        <p:tav tm="100000">
                                          <p:val>
                                            <p:strVal val="ppt_y"/>
                                          </p:val>
                                        </p:tav>
                                      </p:tavLst>
                                    </p:anim>
                                    <p:set>
                                      <p:cBhvr>
                                        <p:cTn id="28" dur="1" fill="hold">
                                          <p:stCondLst>
                                            <p:cond delay="2999"/>
                                          </p:stCondLst>
                                        </p:cTn>
                                        <p:tgtEl>
                                          <p:spTgt spid="19"/>
                                        </p:tgtEl>
                                        <p:attrNameLst>
                                          <p:attrName>style.visibility</p:attrName>
                                        </p:attrNameLst>
                                      </p:cBhvr>
                                      <p:to>
                                        <p:strVal val="hidden"/>
                                      </p:to>
                                    </p:set>
                                  </p:childTnLst>
                                </p:cTn>
                              </p:par>
                              <p:par>
                                <p:cTn id="29" presetID="2" presetClass="entr" presetSubtype="2"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1+#ppt_w/2"/>
                                          </p:val>
                                        </p:tav>
                                        <p:tav tm="100000">
                                          <p:val>
                                            <p:strVal val="#ppt_x"/>
                                          </p:val>
                                        </p:tav>
                                      </p:tavLst>
                                    </p:anim>
                                    <p:anim calcmode="lin" valueType="num">
                                      <p:cBhvr additive="base">
                                        <p:cTn id="32" dur="3000" fill="hold"/>
                                        <p:tgtEl>
                                          <p:spTgt spid="12"/>
                                        </p:tgtEl>
                                        <p:attrNameLst>
                                          <p:attrName>ppt_y</p:attrName>
                                        </p:attrNameLst>
                                      </p:cBhvr>
                                      <p:tavLst>
                                        <p:tav tm="0">
                                          <p:val>
                                            <p:strVal val="#ppt_y"/>
                                          </p:val>
                                        </p:tav>
                                        <p:tav tm="100000">
                                          <p:val>
                                            <p:strVal val="#ppt_y"/>
                                          </p:val>
                                        </p:tav>
                                      </p:tavLst>
                                    </p:anim>
                                  </p:childTnLst>
                                </p:cTn>
                              </p:par>
                              <p:par>
                                <p:cTn id="33" presetID="16" presetClass="entr" presetSubtype="42"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barn(outHorizontal)">
                                      <p:cBhvr>
                                        <p:cTn id="35" dur="3000"/>
                                        <p:tgtEl>
                                          <p:spTgt spid="12"/>
                                        </p:tgtEl>
                                      </p:cBhvr>
                                    </p:animEffect>
                                  </p:childTnLst>
                                </p:cTn>
                              </p:par>
                            </p:childTnLst>
                          </p:cTn>
                        </p:par>
                        <p:par>
                          <p:cTn id="36" fill="hold" nodeType="afterGroup">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1"/>
                                          </p:val>
                                        </p:tav>
                                        <p:tav tm="100000">
                                          <p:val>
                                            <p:strVal val="#ppt_x"/>
                                          </p:val>
                                        </p:tav>
                                      </p:tavLst>
                                    </p:anim>
                                    <p:anim calcmode="lin" valueType="num">
                                      <p:cBhvr>
                                        <p:cTn id="4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anjelica-huston_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ombo"/>
          <p:cNvSpPr/>
          <p:nvPr/>
        </p:nvSpPr>
        <p:spPr>
          <a:xfrm>
            <a:off x="428625" y="774700"/>
            <a:ext cx="2071688" cy="1963738"/>
          </a:xfrm>
          <a:prstGeom prst="diamond">
            <a:avLst/>
          </a:prstGeom>
          <a:solidFill>
            <a:schemeClr val="tx2">
              <a:lumMod val="9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ombo"/>
          <p:cNvSpPr/>
          <p:nvPr/>
        </p:nvSpPr>
        <p:spPr>
          <a:xfrm>
            <a:off x="2428875" y="774700"/>
            <a:ext cx="2071688" cy="1963738"/>
          </a:xfrm>
          <a:prstGeom prst="diamond">
            <a:avLst/>
          </a:prstGeom>
          <a:solidFill>
            <a:schemeClr val="tx2">
              <a:lumMod val="9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ombo"/>
          <p:cNvSpPr/>
          <p:nvPr/>
        </p:nvSpPr>
        <p:spPr>
          <a:xfrm>
            <a:off x="4500563" y="774700"/>
            <a:ext cx="2071687" cy="1963738"/>
          </a:xfrm>
          <a:prstGeom prst="diamond">
            <a:avLst/>
          </a:prstGeom>
          <a:solidFill>
            <a:schemeClr val="tx2">
              <a:lumMod val="9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ombo"/>
          <p:cNvSpPr/>
          <p:nvPr/>
        </p:nvSpPr>
        <p:spPr>
          <a:xfrm>
            <a:off x="6572250" y="774700"/>
            <a:ext cx="2071688" cy="1963738"/>
          </a:xfrm>
          <a:prstGeom prst="diamond">
            <a:avLst/>
          </a:prstGeom>
          <a:solidFill>
            <a:schemeClr val="tx2">
              <a:lumMod val="9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ombo"/>
          <p:cNvSpPr/>
          <p:nvPr/>
        </p:nvSpPr>
        <p:spPr>
          <a:xfrm>
            <a:off x="357188" y="2798763"/>
            <a:ext cx="2071687" cy="1963737"/>
          </a:xfrm>
          <a:prstGeom prst="diamond">
            <a:avLst/>
          </a:prstGeom>
          <a:solidFill>
            <a:schemeClr val="tx2">
              <a:lumMod val="9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ombo"/>
          <p:cNvSpPr/>
          <p:nvPr/>
        </p:nvSpPr>
        <p:spPr>
          <a:xfrm>
            <a:off x="2428875" y="2857500"/>
            <a:ext cx="2071688" cy="1965325"/>
          </a:xfrm>
          <a:prstGeom prst="diamond">
            <a:avLst/>
          </a:prstGeom>
          <a:solidFill>
            <a:schemeClr val="tx2">
              <a:lumMod val="9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ombo"/>
          <p:cNvSpPr/>
          <p:nvPr/>
        </p:nvSpPr>
        <p:spPr>
          <a:xfrm>
            <a:off x="4500563" y="2857500"/>
            <a:ext cx="2071687" cy="1965325"/>
          </a:xfrm>
          <a:prstGeom prst="diamond">
            <a:avLst/>
          </a:prstGeom>
          <a:solidFill>
            <a:schemeClr val="tx2">
              <a:lumMod val="9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ombo"/>
          <p:cNvSpPr/>
          <p:nvPr/>
        </p:nvSpPr>
        <p:spPr>
          <a:xfrm>
            <a:off x="6572250" y="2857500"/>
            <a:ext cx="2071688" cy="1965325"/>
          </a:xfrm>
          <a:prstGeom prst="diamond">
            <a:avLst/>
          </a:prstGeom>
          <a:solidFill>
            <a:schemeClr val="tx2">
              <a:lumMod val="9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1857375" y="3394075"/>
            <a:ext cx="5214938" cy="107632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endParaRPr lang="es-ES" sz="2400">
              <a:solidFill>
                <a:schemeClr val="bg1"/>
              </a:solidFill>
              <a:effectLst>
                <a:outerShdw blurRad="38100" dist="38100" dir="2700000" algn="tl">
                  <a:srgbClr val="FFFFFF"/>
                </a:outerShdw>
              </a:effectLst>
              <a:latin typeface="Calibri" pitchFamily="34" charset="0"/>
            </a:endParaRPr>
          </a:p>
          <a:p>
            <a:r>
              <a:rPr lang="es-ES" sz="2000">
                <a:solidFill>
                  <a:schemeClr val="bg1"/>
                </a:solidFill>
                <a:effectLst>
                  <a:outerShdw blurRad="38100" dist="38100" dir="2700000" algn="tl">
                    <a:srgbClr val="FFFFFF"/>
                  </a:outerShdw>
                </a:effectLst>
                <a:latin typeface="Calibri" pitchFamily="34" charset="0"/>
              </a:rPr>
              <a:t> </a:t>
            </a:r>
          </a:p>
          <a:p>
            <a:endParaRPr lang="es-ES" sz="2000">
              <a:solidFill>
                <a:schemeClr val="bg1"/>
              </a:solidFill>
              <a:effectLst>
                <a:outerShdw blurRad="38100" dist="38100" dir="2700000" algn="tl">
                  <a:srgbClr val="FFFFFF"/>
                </a:outerShdw>
              </a:effectLst>
              <a:latin typeface="Calibri" pitchFamily="34" charset="0"/>
            </a:endParaRPr>
          </a:p>
        </p:txBody>
      </p:sp>
      <p:sp>
        <p:nvSpPr>
          <p:cNvPr id="17" name="16 CuadroTexto"/>
          <p:cNvSpPr txBox="1"/>
          <p:nvPr/>
        </p:nvSpPr>
        <p:spPr>
          <a:xfrm>
            <a:off x="1116013" y="4586288"/>
            <a:ext cx="7056437"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Las cuevas se encuentran enclavadas en el pequeño Cerro de </a:t>
            </a:r>
            <a:r>
              <a:rPr lang="es-ES" b="1" dirty="0" err="1">
                <a:effectLst>
                  <a:glow rad="101600">
                    <a:schemeClr val="accent2">
                      <a:satMod val="175000"/>
                      <a:alpha val="40000"/>
                    </a:schemeClr>
                  </a:glow>
                  <a:outerShdw blurRad="38100" dist="38100" dir="2700000" algn="tl">
                    <a:srgbClr val="000000">
                      <a:alpha val="43137"/>
                    </a:srgbClr>
                  </a:outerShdw>
                </a:effectLst>
              </a:rPr>
              <a:t>Romperropas</a:t>
            </a:r>
            <a:r>
              <a:rPr lang="es-ES" b="1" dirty="0">
                <a:effectLst>
                  <a:glow rad="101600">
                    <a:schemeClr val="accent2">
                      <a:satMod val="175000"/>
                      <a:alpha val="40000"/>
                    </a:schemeClr>
                  </a:glow>
                  <a:outerShdw blurRad="38100" dist="38100" dir="2700000" algn="tl">
                    <a:srgbClr val="000000">
                      <a:alpha val="43137"/>
                    </a:srgbClr>
                  </a:outerShdw>
                </a:effectLst>
              </a:rPr>
              <a:t>, también conocido como Cerro del Águila, que da nombre a las cuevas.</a:t>
            </a:r>
          </a:p>
        </p:txBody>
      </p:sp>
    </p:spTree>
  </p:cSld>
  <p:clrMapOvr>
    <a:masterClrMapping/>
  </p:clrMapOvr>
  <mc:AlternateContent xmlns:mc="http://schemas.openxmlformats.org/markup-compatibility/2006">
    <mc:Choice xmlns:p14="http://schemas.microsoft.com/office/powerpoint/2010/main" Requires="p14">
      <p:transition spd="slow" p14:dur="2500" advTm="21000">
        <p14:reveal thruBlk="1"/>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21600000">
                                      <p:cBhvr>
                                        <p:cTn id="6" dur="3000" fill="hold"/>
                                        <p:tgtEl>
                                          <p:spTgt spid="8"/>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9"/>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10"/>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11"/>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12"/>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3"/>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14"/>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5"/>
                                        </p:tgtEl>
                                        <p:attrNameLst>
                                          <p:attrName>r</p:attrName>
                                        </p:attrNameLst>
                                      </p:cBhvr>
                                    </p:animRot>
                                  </p:childTnLst>
                                </p:cTn>
                              </p:par>
                              <p:par>
                                <p:cTn id="21" presetID="49" presetClass="exit" presetSubtype="0" accel="100000" fill="hold" nodeType="withEffect">
                                  <p:stCondLst>
                                    <p:cond delay="2000"/>
                                  </p:stCondLst>
                                  <p:childTnLst>
                                    <p:anim calcmode="lin" valueType="num">
                                      <p:cBhvr>
                                        <p:cTn id="22" dur="3000"/>
                                        <p:tgtEl>
                                          <p:spTgt spid="8"/>
                                        </p:tgtEl>
                                        <p:attrNameLst>
                                          <p:attrName>ppt_w</p:attrName>
                                        </p:attrNameLst>
                                      </p:cBhvr>
                                      <p:tavLst>
                                        <p:tav tm="0">
                                          <p:val>
                                            <p:strVal val="ppt_w"/>
                                          </p:val>
                                        </p:tav>
                                        <p:tav tm="100000">
                                          <p:val>
                                            <p:fltVal val="0"/>
                                          </p:val>
                                        </p:tav>
                                      </p:tavLst>
                                    </p:anim>
                                    <p:anim calcmode="lin" valueType="num">
                                      <p:cBhvr>
                                        <p:cTn id="23" dur="3000"/>
                                        <p:tgtEl>
                                          <p:spTgt spid="8"/>
                                        </p:tgtEl>
                                        <p:attrNameLst>
                                          <p:attrName>ppt_h</p:attrName>
                                        </p:attrNameLst>
                                      </p:cBhvr>
                                      <p:tavLst>
                                        <p:tav tm="0">
                                          <p:val>
                                            <p:strVal val="ppt_h"/>
                                          </p:val>
                                        </p:tav>
                                        <p:tav tm="100000">
                                          <p:val>
                                            <p:fltVal val="0"/>
                                          </p:val>
                                        </p:tav>
                                      </p:tavLst>
                                    </p:anim>
                                    <p:anim calcmode="lin" valueType="num">
                                      <p:cBhvr>
                                        <p:cTn id="24" dur="3000"/>
                                        <p:tgtEl>
                                          <p:spTgt spid="8"/>
                                        </p:tgtEl>
                                        <p:attrNameLst>
                                          <p:attrName>style.rotation</p:attrName>
                                        </p:attrNameLst>
                                      </p:cBhvr>
                                      <p:tavLst>
                                        <p:tav tm="0">
                                          <p:val>
                                            <p:fltVal val="0"/>
                                          </p:val>
                                        </p:tav>
                                        <p:tav tm="100000">
                                          <p:val>
                                            <p:fltVal val="360"/>
                                          </p:val>
                                        </p:tav>
                                      </p:tavLst>
                                    </p:anim>
                                    <p:animEffect transition="out" filter="fade">
                                      <p:cBhvr>
                                        <p:cTn id="25" dur="3000"/>
                                        <p:tgtEl>
                                          <p:spTgt spid="8"/>
                                        </p:tgtEl>
                                      </p:cBhvr>
                                    </p:animEffect>
                                    <p:set>
                                      <p:cBhvr>
                                        <p:cTn id="26" dur="1" fill="hold">
                                          <p:stCondLst>
                                            <p:cond delay="2999"/>
                                          </p:stCondLst>
                                        </p:cTn>
                                        <p:tgtEl>
                                          <p:spTgt spid="8"/>
                                        </p:tgtEl>
                                        <p:attrNameLst>
                                          <p:attrName>style.visibility</p:attrName>
                                        </p:attrNameLst>
                                      </p:cBhvr>
                                      <p:to>
                                        <p:strVal val="hidden"/>
                                      </p:to>
                                    </p:set>
                                  </p:childTnLst>
                                </p:cTn>
                              </p:par>
                              <p:par>
                                <p:cTn id="27" presetID="49" presetClass="exit" presetSubtype="0" accel="100000" fill="hold" nodeType="withEffect">
                                  <p:stCondLst>
                                    <p:cond delay="2000"/>
                                  </p:stCondLst>
                                  <p:childTnLst>
                                    <p:anim calcmode="lin" valueType="num">
                                      <p:cBhvr>
                                        <p:cTn id="28" dur="3000"/>
                                        <p:tgtEl>
                                          <p:spTgt spid="10"/>
                                        </p:tgtEl>
                                        <p:attrNameLst>
                                          <p:attrName>ppt_w</p:attrName>
                                        </p:attrNameLst>
                                      </p:cBhvr>
                                      <p:tavLst>
                                        <p:tav tm="0">
                                          <p:val>
                                            <p:strVal val="ppt_w"/>
                                          </p:val>
                                        </p:tav>
                                        <p:tav tm="100000">
                                          <p:val>
                                            <p:fltVal val="0"/>
                                          </p:val>
                                        </p:tav>
                                      </p:tavLst>
                                    </p:anim>
                                    <p:anim calcmode="lin" valueType="num">
                                      <p:cBhvr>
                                        <p:cTn id="29" dur="3000"/>
                                        <p:tgtEl>
                                          <p:spTgt spid="10"/>
                                        </p:tgtEl>
                                        <p:attrNameLst>
                                          <p:attrName>ppt_h</p:attrName>
                                        </p:attrNameLst>
                                      </p:cBhvr>
                                      <p:tavLst>
                                        <p:tav tm="0">
                                          <p:val>
                                            <p:strVal val="ppt_h"/>
                                          </p:val>
                                        </p:tav>
                                        <p:tav tm="100000">
                                          <p:val>
                                            <p:fltVal val="0"/>
                                          </p:val>
                                        </p:tav>
                                      </p:tavLst>
                                    </p:anim>
                                    <p:anim calcmode="lin" valueType="num">
                                      <p:cBhvr>
                                        <p:cTn id="30" dur="3000"/>
                                        <p:tgtEl>
                                          <p:spTgt spid="10"/>
                                        </p:tgtEl>
                                        <p:attrNameLst>
                                          <p:attrName>style.rotation</p:attrName>
                                        </p:attrNameLst>
                                      </p:cBhvr>
                                      <p:tavLst>
                                        <p:tav tm="0">
                                          <p:val>
                                            <p:fltVal val="0"/>
                                          </p:val>
                                        </p:tav>
                                        <p:tav tm="100000">
                                          <p:val>
                                            <p:fltVal val="360"/>
                                          </p:val>
                                        </p:tav>
                                      </p:tavLst>
                                    </p:anim>
                                    <p:animEffect transition="out" filter="fade">
                                      <p:cBhvr>
                                        <p:cTn id="31" dur="3000"/>
                                        <p:tgtEl>
                                          <p:spTgt spid="10"/>
                                        </p:tgtEl>
                                      </p:cBhvr>
                                    </p:animEffect>
                                    <p:set>
                                      <p:cBhvr>
                                        <p:cTn id="32" dur="1" fill="hold">
                                          <p:stCondLst>
                                            <p:cond delay="2999"/>
                                          </p:stCondLst>
                                        </p:cTn>
                                        <p:tgtEl>
                                          <p:spTgt spid="10"/>
                                        </p:tgtEl>
                                        <p:attrNameLst>
                                          <p:attrName>style.visibility</p:attrName>
                                        </p:attrNameLst>
                                      </p:cBhvr>
                                      <p:to>
                                        <p:strVal val="hidden"/>
                                      </p:to>
                                    </p:set>
                                  </p:childTnLst>
                                </p:cTn>
                              </p:par>
                              <p:par>
                                <p:cTn id="33" presetID="49" presetClass="exit" presetSubtype="0" accel="100000" fill="hold" nodeType="withEffect">
                                  <p:stCondLst>
                                    <p:cond delay="2000"/>
                                  </p:stCondLst>
                                  <p:childTnLst>
                                    <p:anim calcmode="lin" valueType="num">
                                      <p:cBhvr>
                                        <p:cTn id="34" dur="3000"/>
                                        <p:tgtEl>
                                          <p:spTgt spid="9"/>
                                        </p:tgtEl>
                                        <p:attrNameLst>
                                          <p:attrName>ppt_w</p:attrName>
                                        </p:attrNameLst>
                                      </p:cBhvr>
                                      <p:tavLst>
                                        <p:tav tm="0">
                                          <p:val>
                                            <p:strVal val="ppt_w"/>
                                          </p:val>
                                        </p:tav>
                                        <p:tav tm="100000">
                                          <p:val>
                                            <p:fltVal val="0"/>
                                          </p:val>
                                        </p:tav>
                                      </p:tavLst>
                                    </p:anim>
                                    <p:anim calcmode="lin" valueType="num">
                                      <p:cBhvr>
                                        <p:cTn id="35" dur="3000"/>
                                        <p:tgtEl>
                                          <p:spTgt spid="9"/>
                                        </p:tgtEl>
                                        <p:attrNameLst>
                                          <p:attrName>ppt_h</p:attrName>
                                        </p:attrNameLst>
                                      </p:cBhvr>
                                      <p:tavLst>
                                        <p:tav tm="0">
                                          <p:val>
                                            <p:strVal val="ppt_h"/>
                                          </p:val>
                                        </p:tav>
                                        <p:tav tm="100000">
                                          <p:val>
                                            <p:fltVal val="0"/>
                                          </p:val>
                                        </p:tav>
                                      </p:tavLst>
                                    </p:anim>
                                    <p:anim calcmode="lin" valueType="num">
                                      <p:cBhvr>
                                        <p:cTn id="36" dur="3000"/>
                                        <p:tgtEl>
                                          <p:spTgt spid="9"/>
                                        </p:tgtEl>
                                        <p:attrNameLst>
                                          <p:attrName>style.rotation</p:attrName>
                                        </p:attrNameLst>
                                      </p:cBhvr>
                                      <p:tavLst>
                                        <p:tav tm="0">
                                          <p:val>
                                            <p:fltVal val="0"/>
                                          </p:val>
                                        </p:tav>
                                        <p:tav tm="100000">
                                          <p:val>
                                            <p:fltVal val="360"/>
                                          </p:val>
                                        </p:tav>
                                      </p:tavLst>
                                    </p:anim>
                                    <p:animEffect transition="out" filter="fade">
                                      <p:cBhvr>
                                        <p:cTn id="37" dur="3000"/>
                                        <p:tgtEl>
                                          <p:spTgt spid="9"/>
                                        </p:tgtEl>
                                      </p:cBhvr>
                                    </p:animEffect>
                                    <p:set>
                                      <p:cBhvr>
                                        <p:cTn id="38" dur="1" fill="hold">
                                          <p:stCondLst>
                                            <p:cond delay="2999"/>
                                          </p:stCondLst>
                                        </p:cTn>
                                        <p:tgtEl>
                                          <p:spTgt spid="9"/>
                                        </p:tgtEl>
                                        <p:attrNameLst>
                                          <p:attrName>style.visibility</p:attrName>
                                        </p:attrNameLst>
                                      </p:cBhvr>
                                      <p:to>
                                        <p:strVal val="hidden"/>
                                      </p:to>
                                    </p:set>
                                  </p:childTnLst>
                                </p:cTn>
                              </p:par>
                              <p:par>
                                <p:cTn id="39" presetID="49" presetClass="exit" presetSubtype="0" accel="100000" fill="hold" nodeType="withEffect">
                                  <p:stCondLst>
                                    <p:cond delay="2000"/>
                                  </p:stCondLst>
                                  <p:childTnLst>
                                    <p:anim calcmode="lin" valueType="num">
                                      <p:cBhvr>
                                        <p:cTn id="40" dur="3000"/>
                                        <p:tgtEl>
                                          <p:spTgt spid="11"/>
                                        </p:tgtEl>
                                        <p:attrNameLst>
                                          <p:attrName>ppt_w</p:attrName>
                                        </p:attrNameLst>
                                      </p:cBhvr>
                                      <p:tavLst>
                                        <p:tav tm="0">
                                          <p:val>
                                            <p:strVal val="ppt_w"/>
                                          </p:val>
                                        </p:tav>
                                        <p:tav tm="100000">
                                          <p:val>
                                            <p:fltVal val="0"/>
                                          </p:val>
                                        </p:tav>
                                      </p:tavLst>
                                    </p:anim>
                                    <p:anim calcmode="lin" valueType="num">
                                      <p:cBhvr>
                                        <p:cTn id="41" dur="3000"/>
                                        <p:tgtEl>
                                          <p:spTgt spid="11"/>
                                        </p:tgtEl>
                                        <p:attrNameLst>
                                          <p:attrName>ppt_h</p:attrName>
                                        </p:attrNameLst>
                                      </p:cBhvr>
                                      <p:tavLst>
                                        <p:tav tm="0">
                                          <p:val>
                                            <p:strVal val="ppt_h"/>
                                          </p:val>
                                        </p:tav>
                                        <p:tav tm="100000">
                                          <p:val>
                                            <p:fltVal val="0"/>
                                          </p:val>
                                        </p:tav>
                                      </p:tavLst>
                                    </p:anim>
                                    <p:anim calcmode="lin" valueType="num">
                                      <p:cBhvr>
                                        <p:cTn id="42" dur="3000"/>
                                        <p:tgtEl>
                                          <p:spTgt spid="11"/>
                                        </p:tgtEl>
                                        <p:attrNameLst>
                                          <p:attrName>style.rotation</p:attrName>
                                        </p:attrNameLst>
                                      </p:cBhvr>
                                      <p:tavLst>
                                        <p:tav tm="0">
                                          <p:val>
                                            <p:fltVal val="0"/>
                                          </p:val>
                                        </p:tav>
                                        <p:tav tm="100000">
                                          <p:val>
                                            <p:fltVal val="360"/>
                                          </p:val>
                                        </p:tav>
                                      </p:tavLst>
                                    </p:anim>
                                    <p:animEffect transition="out" filter="fade">
                                      <p:cBhvr>
                                        <p:cTn id="43" dur="3000"/>
                                        <p:tgtEl>
                                          <p:spTgt spid="11"/>
                                        </p:tgtEl>
                                      </p:cBhvr>
                                    </p:animEffect>
                                    <p:set>
                                      <p:cBhvr>
                                        <p:cTn id="44" dur="1" fill="hold">
                                          <p:stCondLst>
                                            <p:cond delay="2999"/>
                                          </p:stCondLst>
                                        </p:cTn>
                                        <p:tgtEl>
                                          <p:spTgt spid="11"/>
                                        </p:tgtEl>
                                        <p:attrNameLst>
                                          <p:attrName>style.visibility</p:attrName>
                                        </p:attrNameLst>
                                      </p:cBhvr>
                                      <p:to>
                                        <p:strVal val="hidden"/>
                                      </p:to>
                                    </p:set>
                                  </p:childTnLst>
                                </p:cTn>
                              </p:par>
                              <p:par>
                                <p:cTn id="45" presetID="49" presetClass="exit" presetSubtype="0" accel="100000" fill="hold" nodeType="withEffect">
                                  <p:stCondLst>
                                    <p:cond delay="2000"/>
                                  </p:stCondLst>
                                  <p:childTnLst>
                                    <p:anim calcmode="lin" valueType="num">
                                      <p:cBhvr>
                                        <p:cTn id="46" dur="3000"/>
                                        <p:tgtEl>
                                          <p:spTgt spid="12"/>
                                        </p:tgtEl>
                                        <p:attrNameLst>
                                          <p:attrName>ppt_w</p:attrName>
                                        </p:attrNameLst>
                                      </p:cBhvr>
                                      <p:tavLst>
                                        <p:tav tm="0">
                                          <p:val>
                                            <p:strVal val="ppt_w"/>
                                          </p:val>
                                        </p:tav>
                                        <p:tav tm="100000">
                                          <p:val>
                                            <p:fltVal val="0"/>
                                          </p:val>
                                        </p:tav>
                                      </p:tavLst>
                                    </p:anim>
                                    <p:anim calcmode="lin" valueType="num">
                                      <p:cBhvr>
                                        <p:cTn id="47" dur="3000"/>
                                        <p:tgtEl>
                                          <p:spTgt spid="12"/>
                                        </p:tgtEl>
                                        <p:attrNameLst>
                                          <p:attrName>ppt_h</p:attrName>
                                        </p:attrNameLst>
                                      </p:cBhvr>
                                      <p:tavLst>
                                        <p:tav tm="0">
                                          <p:val>
                                            <p:strVal val="ppt_h"/>
                                          </p:val>
                                        </p:tav>
                                        <p:tav tm="100000">
                                          <p:val>
                                            <p:fltVal val="0"/>
                                          </p:val>
                                        </p:tav>
                                      </p:tavLst>
                                    </p:anim>
                                    <p:anim calcmode="lin" valueType="num">
                                      <p:cBhvr>
                                        <p:cTn id="48" dur="3000"/>
                                        <p:tgtEl>
                                          <p:spTgt spid="12"/>
                                        </p:tgtEl>
                                        <p:attrNameLst>
                                          <p:attrName>style.rotation</p:attrName>
                                        </p:attrNameLst>
                                      </p:cBhvr>
                                      <p:tavLst>
                                        <p:tav tm="0">
                                          <p:val>
                                            <p:fltVal val="0"/>
                                          </p:val>
                                        </p:tav>
                                        <p:tav tm="100000">
                                          <p:val>
                                            <p:fltVal val="360"/>
                                          </p:val>
                                        </p:tav>
                                      </p:tavLst>
                                    </p:anim>
                                    <p:animEffect transition="out" filter="fade">
                                      <p:cBhvr>
                                        <p:cTn id="49" dur="3000"/>
                                        <p:tgtEl>
                                          <p:spTgt spid="12"/>
                                        </p:tgtEl>
                                      </p:cBhvr>
                                    </p:animEffect>
                                    <p:set>
                                      <p:cBhvr>
                                        <p:cTn id="50" dur="1" fill="hold">
                                          <p:stCondLst>
                                            <p:cond delay="2999"/>
                                          </p:stCondLst>
                                        </p:cTn>
                                        <p:tgtEl>
                                          <p:spTgt spid="12"/>
                                        </p:tgtEl>
                                        <p:attrNameLst>
                                          <p:attrName>style.visibility</p:attrName>
                                        </p:attrNameLst>
                                      </p:cBhvr>
                                      <p:to>
                                        <p:strVal val="hidden"/>
                                      </p:to>
                                    </p:set>
                                  </p:childTnLst>
                                </p:cTn>
                              </p:par>
                              <p:par>
                                <p:cTn id="51" presetID="49" presetClass="exit" presetSubtype="0" accel="100000" fill="hold" nodeType="withEffect">
                                  <p:stCondLst>
                                    <p:cond delay="2000"/>
                                  </p:stCondLst>
                                  <p:childTnLst>
                                    <p:anim calcmode="lin" valueType="num">
                                      <p:cBhvr>
                                        <p:cTn id="52" dur="3000"/>
                                        <p:tgtEl>
                                          <p:spTgt spid="13"/>
                                        </p:tgtEl>
                                        <p:attrNameLst>
                                          <p:attrName>ppt_w</p:attrName>
                                        </p:attrNameLst>
                                      </p:cBhvr>
                                      <p:tavLst>
                                        <p:tav tm="0">
                                          <p:val>
                                            <p:strVal val="ppt_w"/>
                                          </p:val>
                                        </p:tav>
                                        <p:tav tm="100000">
                                          <p:val>
                                            <p:fltVal val="0"/>
                                          </p:val>
                                        </p:tav>
                                      </p:tavLst>
                                    </p:anim>
                                    <p:anim calcmode="lin" valueType="num">
                                      <p:cBhvr>
                                        <p:cTn id="53" dur="3000"/>
                                        <p:tgtEl>
                                          <p:spTgt spid="13"/>
                                        </p:tgtEl>
                                        <p:attrNameLst>
                                          <p:attrName>ppt_h</p:attrName>
                                        </p:attrNameLst>
                                      </p:cBhvr>
                                      <p:tavLst>
                                        <p:tav tm="0">
                                          <p:val>
                                            <p:strVal val="ppt_h"/>
                                          </p:val>
                                        </p:tav>
                                        <p:tav tm="100000">
                                          <p:val>
                                            <p:fltVal val="0"/>
                                          </p:val>
                                        </p:tav>
                                      </p:tavLst>
                                    </p:anim>
                                    <p:anim calcmode="lin" valueType="num">
                                      <p:cBhvr>
                                        <p:cTn id="54" dur="3000"/>
                                        <p:tgtEl>
                                          <p:spTgt spid="13"/>
                                        </p:tgtEl>
                                        <p:attrNameLst>
                                          <p:attrName>style.rotation</p:attrName>
                                        </p:attrNameLst>
                                      </p:cBhvr>
                                      <p:tavLst>
                                        <p:tav tm="0">
                                          <p:val>
                                            <p:fltVal val="0"/>
                                          </p:val>
                                        </p:tav>
                                        <p:tav tm="100000">
                                          <p:val>
                                            <p:fltVal val="360"/>
                                          </p:val>
                                        </p:tav>
                                      </p:tavLst>
                                    </p:anim>
                                    <p:animEffect transition="out" filter="fade">
                                      <p:cBhvr>
                                        <p:cTn id="55" dur="3000"/>
                                        <p:tgtEl>
                                          <p:spTgt spid="13"/>
                                        </p:tgtEl>
                                      </p:cBhvr>
                                    </p:animEffect>
                                    <p:set>
                                      <p:cBhvr>
                                        <p:cTn id="56" dur="1" fill="hold">
                                          <p:stCondLst>
                                            <p:cond delay="2999"/>
                                          </p:stCondLst>
                                        </p:cTn>
                                        <p:tgtEl>
                                          <p:spTgt spid="13"/>
                                        </p:tgtEl>
                                        <p:attrNameLst>
                                          <p:attrName>style.visibility</p:attrName>
                                        </p:attrNameLst>
                                      </p:cBhvr>
                                      <p:to>
                                        <p:strVal val="hidden"/>
                                      </p:to>
                                    </p:set>
                                  </p:childTnLst>
                                </p:cTn>
                              </p:par>
                              <p:par>
                                <p:cTn id="57" presetID="49" presetClass="exit" presetSubtype="0" accel="100000" fill="hold" nodeType="withEffect">
                                  <p:stCondLst>
                                    <p:cond delay="2000"/>
                                  </p:stCondLst>
                                  <p:childTnLst>
                                    <p:anim calcmode="lin" valueType="num">
                                      <p:cBhvr>
                                        <p:cTn id="58" dur="3000"/>
                                        <p:tgtEl>
                                          <p:spTgt spid="14"/>
                                        </p:tgtEl>
                                        <p:attrNameLst>
                                          <p:attrName>ppt_w</p:attrName>
                                        </p:attrNameLst>
                                      </p:cBhvr>
                                      <p:tavLst>
                                        <p:tav tm="0">
                                          <p:val>
                                            <p:strVal val="ppt_w"/>
                                          </p:val>
                                        </p:tav>
                                        <p:tav tm="100000">
                                          <p:val>
                                            <p:fltVal val="0"/>
                                          </p:val>
                                        </p:tav>
                                      </p:tavLst>
                                    </p:anim>
                                    <p:anim calcmode="lin" valueType="num">
                                      <p:cBhvr>
                                        <p:cTn id="59" dur="3000"/>
                                        <p:tgtEl>
                                          <p:spTgt spid="14"/>
                                        </p:tgtEl>
                                        <p:attrNameLst>
                                          <p:attrName>ppt_h</p:attrName>
                                        </p:attrNameLst>
                                      </p:cBhvr>
                                      <p:tavLst>
                                        <p:tav tm="0">
                                          <p:val>
                                            <p:strVal val="ppt_h"/>
                                          </p:val>
                                        </p:tav>
                                        <p:tav tm="100000">
                                          <p:val>
                                            <p:fltVal val="0"/>
                                          </p:val>
                                        </p:tav>
                                      </p:tavLst>
                                    </p:anim>
                                    <p:anim calcmode="lin" valueType="num">
                                      <p:cBhvr>
                                        <p:cTn id="60" dur="3000"/>
                                        <p:tgtEl>
                                          <p:spTgt spid="14"/>
                                        </p:tgtEl>
                                        <p:attrNameLst>
                                          <p:attrName>style.rotation</p:attrName>
                                        </p:attrNameLst>
                                      </p:cBhvr>
                                      <p:tavLst>
                                        <p:tav tm="0">
                                          <p:val>
                                            <p:fltVal val="0"/>
                                          </p:val>
                                        </p:tav>
                                        <p:tav tm="100000">
                                          <p:val>
                                            <p:fltVal val="360"/>
                                          </p:val>
                                        </p:tav>
                                      </p:tavLst>
                                    </p:anim>
                                    <p:animEffect transition="out" filter="fade">
                                      <p:cBhvr>
                                        <p:cTn id="61" dur="3000"/>
                                        <p:tgtEl>
                                          <p:spTgt spid="14"/>
                                        </p:tgtEl>
                                      </p:cBhvr>
                                    </p:animEffect>
                                    <p:set>
                                      <p:cBhvr>
                                        <p:cTn id="62" dur="1" fill="hold">
                                          <p:stCondLst>
                                            <p:cond delay="2999"/>
                                          </p:stCondLst>
                                        </p:cTn>
                                        <p:tgtEl>
                                          <p:spTgt spid="14"/>
                                        </p:tgtEl>
                                        <p:attrNameLst>
                                          <p:attrName>style.visibility</p:attrName>
                                        </p:attrNameLst>
                                      </p:cBhvr>
                                      <p:to>
                                        <p:strVal val="hidden"/>
                                      </p:to>
                                    </p:set>
                                  </p:childTnLst>
                                </p:cTn>
                              </p:par>
                              <p:par>
                                <p:cTn id="63" presetID="49" presetClass="exit" presetSubtype="0" accel="100000" fill="hold" nodeType="withEffect">
                                  <p:stCondLst>
                                    <p:cond delay="2000"/>
                                  </p:stCondLst>
                                  <p:childTnLst>
                                    <p:anim calcmode="lin" valueType="num">
                                      <p:cBhvr>
                                        <p:cTn id="64" dur="3000"/>
                                        <p:tgtEl>
                                          <p:spTgt spid="15"/>
                                        </p:tgtEl>
                                        <p:attrNameLst>
                                          <p:attrName>ppt_w</p:attrName>
                                        </p:attrNameLst>
                                      </p:cBhvr>
                                      <p:tavLst>
                                        <p:tav tm="0">
                                          <p:val>
                                            <p:strVal val="ppt_w"/>
                                          </p:val>
                                        </p:tav>
                                        <p:tav tm="100000">
                                          <p:val>
                                            <p:fltVal val="0"/>
                                          </p:val>
                                        </p:tav>
                                      </p:tavLst>
                                    </p:anim>
                                    <p:anim calcmode="lin" valueType="num">
                                      <p:cBhvr>
                                        <p:cTn id="65" dur="3000"/>
                                        <p:tgtEl>
                                          <p:spTgt spid="15"/>
                                        </p:tgtEl>
                                        <p:attrNameLst>
                                          <p:attrName>ppt_h</p:attrName>
                                        </p:attrNameLst>
                                      </p:cBhvr>
                                      <p:tavLst>
                                        <p:tav tm="0">
                                          <p:val>
                                            <p:strVal val="ppt_h"/>
                                          </p:val>
                                        </p:tav>
                                        <p:tav tm="100000">
                                          <p:val>
                                            <p:fltVal val="0"/>
                                          </p:val>
                                        </p:tav>
                                      </p:tavLst>
                                    </p:anim>
                                    <p:anim calcmode="lin" valueType="num">
                                      <p:cBhvr>
                                        <p:cTn id="66" dur="3000"/>
                                        <p:tgtEl>
                                          <p:spTgt spid="15"/>
                                        </p:tgtEl>
                                        <p:attrNameLst>
                                          <p:attrName>style.rotation</p:attrName>
                                        </p:attrNameLst>
                                      </p:cBhvr>
                                      <p:tavLst>
                                        <p:tav tm="0">
                                          <p:val>
                                            <p:fltVal val="0"/>
                                          </p:val>
                                        </p:tav>
                                        <p:tav tm="100000">
                                          <p:val>
                                            <p:fltVal val="360"/>
                                          </p:val>
                                        </p:tav>
                                      </p:tavLst>
                                    </p:anim>
                                    <p:animEffect transition="out" filter="fade">
                                      <p:cBhvr>
                                        <p:cTn id="67" dur="3000"/>
                                        <p:tgtEl>
                                          <p:spTgt spid="15"/>
                                        </p:tgtEl>
                                      </p:cBhvr>
                                    </p:animEffect>
                                    <p:set>
                                      <p:cBhvr>
                                        <p:cTn id="68" dur="1" fill="hold">
                                          <p:stCondLst>
                                            <p:cond delay="2999"/>
                                          </p:stCondLst>
                                        </p:cTn>
                                        <p:tgtEl>
                                          <p:spTgt spid="15"/>
                                        </p:tgtEl>
                                        <p:attrNameLst>
                                          <p:attrName>style.visibility</p:attrName>
                                        </p:attrNameLst>
                                      </p:cBhvr>
                                      <p:to>
                                        <p:strVal val="hidden"/>
                                      </p:to>
                                    </p:set>
                                  </p:childTnLst>
                                </p:cTn>
                              </p:par>
                              <p:par>
                                <p:cTn id="69" presetID="4" presetClass="entr" presetSubtype="32" fill="hold" nodeType="withEffect">
                                  <p:stCondLst>
                                    <p:cond delay="2000"/>
                                  </p:stCondLst>
                                  <p:childTnLst>
                                    <p:set>
                                      <p:cBhvr>
                                        <p:cTn id="70" dur="1" fill="hold">
                                          <p:stCondLst>
                                            <p:cond delay="0"/>
                                          </p:stCondLst>
                                        </p:cTn>
                                        <p:tgtEl>
                                          <p:spTgt spid="7"/>
                                        </p:tgtEl>
                                        <p:attrNameLst>
                                          <p:attrName>style.visibility</p:attrName>
                                        </p:attrNameLst>
                                      </p:cBhvr>
                                      <p:to>
                                        <p:strVal val="visible"/>
                                      </p:to>
                                    </p:set>
                                    <p:animEffect transition="in" filter="box(out)">
                                      <p:cBhvr>
                                        <p:cTn id="71" dur="3000"/>
                                        <p:tgtEl>
                                          <p:spTgt spid="7"/>
                                        </p:tgtEl>
                                      </p:cBhvr>
                                    </p:animEffect>
                                  </p:childTnLst>
                                </p:cTn>
                              </p:par>
                            </p:childTnLst>
                          </p:cTn>
                        </p:par>
                        <p:par>
                          <p:cTn id="72" fill="hold" nodeType="afterGroup">
                            <p:stCondLst>
                              <p:cond delay="5000"/>
                            </p:stCondLst>
                            <p:childTnLst>
                              <p:par>
                                <p:cTn id="73" presetID="40" presetClass="entr" presetSubtype="0" fill="hold" grpId="0" nodeType="afterEffect">
                                  <p:stCondLst>
                                    <p:cond delay="0"/>
                                  </p:stCondLst>
                                  <p:iterate type="lt">
                                    <p:tmPct val="10000"/>
                                  </p:iterate>
                                  <p:childTnLst>
                                    <p:set>
                                      <p:cBhvr>
                                        <p:cTn id="74" dur="1" fill="hold">
                                          <p:stCondLst>
                                            <p:cond delay="0"/>
                                          </p:stCondLst>
                                        </p:cTn>
                                        <p:tgtEl>
                                          <p:spTgt spid="17"/>
                                        </p:tgtEl>
                                        <p:attrNameLst>
                                          <p:attrName>style.visibility</p:attrName>
                                        </p:attrNameLst>
                                      </p:cBhvr>
                                      <p:to>
                                        <p:strVal val="visible"/>
                                      </p:to>
                                    </p:set>
                                    <p:animEffect transition="in" filter="fade">
                                      <p:cBhvr>
                                        <p:cTn id="75" dur="1000"/>
                                        <p:tgtEl>
                                          <p:spTgt spid="17"/>
                                        </p:tgtEl>
                                      </p:cBhvr>
                                    </p:animEffect>
                                    <p:anim calcmode="lin" valueType="num">
                                      <p:cBhvr>
                                        <p:cTn id="76" dur="1000" fill="hold"/>
                                        <p:tgtEl>
                                          <p:spTgt spid="17"/>
                                        </p:tgtEl>
                                        <p:attrNameLst>
                                          <p:attrName>ppt_x</p:attrName>
                                        </p:attrNameLst>
                                      </p:cBhvr>
                                      <p:tavLst>
                                        <p:tav tm="0">
                                          <p:val>
                                            <p:strVal val="#ppt_x-.1"/>
                                          </p:val>
                                        </p:tav>
                                        <p:tav tm="100000">
                                          <p:val>
                                            <p:strVal val="#ppt_x"/>
                                          </p:val>
                                        </p:tav>
                                      </p:tavLst>
                                    </p:anim>
                                    <p:anim calcmode="lin" valueType="num">
                                      <p:cBhvr>
                                        <p:cTn id="77"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fyKKhscfnK.jpg"/>
          <p:cNvPicPr>
            <a:picLocks noGrp="1" noChangeAspect="1"/>
          </p:cNvPicPr>
          <p:nvPr>
            <p:ph idx="1"/>
          </p:nvPr>
        </p:nvPicPr>
        <p:blipFill>
          <a:blip r:embed="rId3" cstate="print"/>
          <a:srcRect/>
          <a:stretch>
            <a:fillRect/>
          </a:stretch>
        </p:blipFill>
        <p:spPr>
          <a:xfrm>
            <a:off x="1116013" y="0"/>
            <a:ext cx="6911975"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143000" cy="5715000"/>
          </a:xfrm>
          <a:prstGeom prst="rect">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8001000" y="0"/>
            <a:ext cx="1143000" cy="5715000"/>
          </a:xfrm>
          <a:prstGeom prst="rect">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8" name="3 Marcador de contenido" descr="fyKKhscfnK.jpg"/>
          <p:cNvPicPr>
            <a:picLocks noChangeAspect="1"/>
          </p:cNvPicPr>
          <p:nvPr/>
        </p:nvPicPr>
        <p:blipFill>
          <a:blip r:embed="rId3" cstate="print"/>
          <a:srcRect/>
          <a:stretch>
            <a:fillRect/>
          </a:stretch>
        </p:blipFill>
        <p:spPr bwMode="auto">
          <a:xfrm>
            <a:off x="1116013" y="0"/>
            <a:ext cx="69119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2051050" y="0"/>
            <a:ext cx="5113338"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1187450" y="4586288"/>
            <a:ext cx="6769100"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dirty="0">
                <a:effectLst>
                  <a:glow rad="101600">
                    <a:srgbClr val="C00000">
                      <a:alpha val="60000"/>
                    </a:srgbClr>
                  </a:glow>
                  <a:outerShdw blurRad="38100" dist="38100" dir="2700000" algn="tl">
                    <a:srgbClr val="1F497D"/>
                  </a:outerShdw>
                </a:effectLst>
              </a:rPr>
              <a:t>El aspecto actual se data en unos 12 millones de años, con formaciones espectaculares en su gran sala de unos 10.000 m</a:t>
            </a:r>
            <a:r>
              <a:rPr lang="es-ES" b="1" baseline="30000" dirty="0">
                <a:effectLst>
                  <a:glow rad="101600">
                    <a:srgbClr val="C00000">
                      <a:alpha val="60000"/>
                    </a:srgbClr>
                  </a:glow>
                  <a:outerShdw blurRad="38100" dist="38100" dir="2700000" algn="tl">
                    <a:srgbClr val="1F497D"/>
                  </a:outerShdw>
                </a:effectLst>
              </a:rPr>
              <a:t>2</a:t>
            </a:r>
            <a:r>
              <a:rPr lang="es-ES" b="1" dirty="0">
                <a:effectLst>
                  <a:glow rad="101600">
                    <a:srgbClr val="C00000">
                      <a:alpha val="60000"/>
                    </a:srgbClr>
                  </a:glow>
                  <a:outerShdw blurRad="38100" dist="38100" dir="2700000" algn="tl">
                    <a:srgbClr val="1F497D"/>
                  </a:outerShdw>
                </a:effectLst>
              </a:rPr>
              <a:t>, entre ellas numerosas "excéntricas“.</a:t>
            </a:r>
          </a:p>
        </p:txBody>
      </p:sp>
    </p:spTree>
  </p:cSld>
  <p:clrMapOvr>
    <a:masterClrMapping/>
  </p:clrMapOvr>
  <mc:AlternateContent xmlns:mc="http://schemas.openxmlformats.org/markup-compatibility/2006">
    <mc:Choice xmlns:p14="http://schemas.microsoft.com/office/powerpoint/2010/main" Requires="p14">
      <p:transition spd="slow" p14:dur="2000" advTm="21000">
        <p14:flythrough/>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down)">
                                      <p:cBhvr>
                                        <p:cTn id="7" dur="3000"/>
                                        <p:tgtEl>
                                          <p:spTgt spid="5"/>
                                        </p:tgtEl>
                                      </p:cBhvr>
                                    </p:animEffect>
                                  </p:childTnLst>
                                </p:cTn>
                              </p:par>
                              <p:par>
                                <p:cTn id="8" presetID="5"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down)">
                                      <p:cBhvr>
                                        <p:cTn id="10" dur="3000"/>
                                        <p:tgtEl>
                                          <p:spTgt spid="6"/>
                                        </p:tgtEl>
                                      </p:cBhvr>
                                    </p:animEffect>
                                  </p:childTnLst>
                                </p:cTn>
                              </p:par>
                              <p:par>
                                <p:cTn id="11" presetID="16" presetClass="exit" presetSubtype="37" fill="hold" nodeType="withEffect">
                                  <p:stCondLst>
                                    <p:cond delay="0"/>
                                  </p:stCondLst>
                                  <p:childTnLst>
                                    <p:animEffect transition="out" filter="barn(outVertical)">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8" presetClass="exit" presetSubtype="16" fill="hold" nodeType="withEffect">
                                  <p:stCondLst>
                                    <p:cond delay="0"/>
                                  </p:stCondLst>
                                  <p:childTnLst>
                                    <p:animEffect transition="out" filter="diamond(in)">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2/3*#ppt_w"/>
                                          </p:val>
                                        </p:tav>
                                        <p:tav tm="100000">
                                          <p:val>
                                            <p:strVal val="#ppt_w"/>
                                          </p:val>
                                        </p:tav>
                                      </p:tavLst>
                                    </p:anim>
                                    <p:anim calcmode="lin" valueType="num">
                                      <p:cBhvr>
                                        <p:cTn id="20" dur="3000" fill="hold"/>
                                        <p:tgtEl>
                                          <p:spTgt spid="4"/>
                                        </p:tgtEl>
                                        <p:attrNameLst>
                                          <p:attrName>ppt_h</p:attrName>
                                        </p:attrNameLst>
                                      </p:cBhvr>
                                      <p:tavLst>
                                        <p:tav tm="0">
                                          <p:val>
                                            <p:strVal val="2/3*#ppt_h"/>
                                          </p:val>
                                        </p:tav>
                                        <p:tav tm="100000">
                                          <p:val>
                                            <p:strVal val="#ppt_h"/>
                                          </p:val>
                                        </p:tav>
                                      </p:tavLst>
                                    </p:anim>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1"/>
                                          </p:val>
                                        </p:tav>
                                        <p:tav tm="100000">
                                          <p:val>
                                            <p:strVal val="#ppt_x"/>
                                          </p:val>
                                        </p:tav>
                                      </p:tavLst>
                                    </p:anim>
                                    <p:anim calcmode="lin" valueType="num">
                                      <p:cBhvr>
                                        <p:cTn id="2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26 Imagen" descr="River-Waterfall-Forest.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0" name="9 Imagen" descr="River-Waterfall-Forest.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1" name="20 Rectángulo"/>
          <p:cNvSpPr/>
          <p:nvPr/>
        </p:nvSpPr>
        <p:spPr>
          <a:xfrm>
            <a:off x="0" y="0"/>
            <a:ext cx="9144000" cy="5715000"/>
          </a:xfrm>
          <a:prstGeom prst="rect">
            <a:avLst/>
          </a:prstGeom>
          <a:solidFill>
            <a:srgbClr val="996633">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10000">
        <p14:shred/>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xit" presetSubtype="0" fill="hold" grpId="0" nodeType="withEffect">
                                  <p:stCondLst>
                                    <p:cond delay="0"/>
                                  </p:stCondLst>
                                  <p:childTnLst>
                                    <p:animEffect transition="out" filter="fade">
                                      <p:cBhvr>
                                        <p:cTn id="6" dur="3000"/>
                                        <p:tgtEl>
                                          <p:spTgt spid="21"/>
                                        </p:tgtEl>
                                      </p:cBhvr>
                                    </p:animEffect>
                                    <p:set>
                                      <p:cBhvr>
                                        <p:cTn id="7" dur="1" fill="hold">
                                          <p:stCondLst>
                                            <p:cond delay="2999"/>
                                          </p:stCondLst>
                                        </p:cTn>
                                        <p:tgtEl>
                                          <p:spTgt spid="21"/>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barn(outHorizontal)">
                                      <p:cBhvr>
                                        <p:cTn id="10" dur="3000"/>
                                        <p:tgtEl>
                                          <p:spTgt spid="27"/>
                                        </p:tgtEl>
                                      </p:cBhvr>
                                    </p:animEffect>
                                  </p:childTnLst>
                                </p:cTn>
                              </p:par>
                              <p:par>
                                <p:cTn id="11" presetID="16" presetClass="entr" presetSubtype="21"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Mt-St-Helens-Sunset-5672-web-4-1024-CR (1).jpg"/>
          <p:cNvPicPr>
            <a:picLocks noGrp="1" noChangeAspect="1"/>
          </p:cNvPicPr>
          <p:nvPr>
            <p:ph idx="1"/>
          </p:nvPr>
        </p:nvPicPr>
        <p:blipFill>
          <a:blip r:embed="rId2" cstate="print"/>
          <a:srcRect/>
          <a:stretch>
            <a:fillRect/>
          </a:stretch>
        </p:blipFill>
        <p:spPr>
          <a:xfrm>
            <a:off x="0" y="3175"/>
            <a:ext cx="9144000" cy="570865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0" name="19 Cheurón"/>
          <p:cNvSpPr/>
          <p:nvPr/>
        </p:nvSpPr>
        <p:spPr>
          <a:xfrm flipH="1">
            <a:off x="1258888" y="638175"/>
            <a:ext cx="2665412" cy="4500563"/>
          </a:xfrm>
          <a:prstGeom prst="chevron">
            <a:avLst>
              <a:gd name="adj" fmla="val 71455"/>
            </a:avLst>
          </a:prstGeom>
          <a:solidFill>
            <a:srgbClr val="996633">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1" name="20 Cheurón"/>
          <p:cNvSpPr/>
          <p:nvPr/>
        </p:nvSpPr>
        <p:spPr>
          <a:xfrm flipH="1">
            <a:off x="0" y="638175"/>
            <a:ext cx="2736850" cy="4500563"/>
          </a:xfrm>
          <a:prstGeom prst="chevron">
            <a:avLst>
              <a:gd name="adj" fmla="val 71454"/>
            </a:avLst>
          </a:prstGeom>
          <a:solidFill>
            <a:srgbClr val="996633">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4" name="23 Cheurón"/>
          <p:cNvSpPr/>
          <p:nvPr/>
        </p:nvSpPr>
        <p:spPr>
          <a:xfrm flipH="1">
            <a:off x="2484438" y="696913"/>
            <a:ext cx="2808287" cy="4441825"/>
          </a:xfrm>
          <a:prstGeom prst="chevron">
            <a:avLst>
              <a:gd name="adj" fmla="val 71455"/>
            </a:avLst>
          </a:prstGeom>
          <a:solidFill>
            <a:srgbClr val="996633">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7" name="26 Cheurón"/>
          <p:cNvSpPr/>
          <p:nvPr/>
        </p:nvSpPr>
        <p:spPr>
          <a:xfrm flipH="1">
            <a:off x="3779838" y="696913"/>
            <a:ext cx="2879725" cy="4441825"/>
          </a:xfrm>
          <a:prstGeom prst="chevron">
            <a:avLst>
              <a:gd name="adj" fmla="val 71454"/>
            </a:avLst>
          </a:prstGeom>
          <a:solidFill>
            <a:srgbClr val="996633">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8" name="27 Cheurón"/>
          <p:cNvSpPr/>
          <p:nvPr/>
        </p:nvSpPr>
        <p:spPr>
          <a:xfrm flipH="1">
            <a:off x="6300788" y="696913"/>
            <a:ext cx="2843212" cy="4441825"/>
          </a:xfrm>
          <a:prstGeom prst="chevron">
            <a:avLst>
              <a:gd name="adj" fmla="val 73561"/>
            </a:avLst>
          </a:prstGeom>
          <a:solidFill>
            <a:srgbClr val="996633">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9" name="28 Cheurón"/>
          <p:cNvSpPr/>
          <p:nvPr/>
        </p:nvSpPr>
        <p:spPr>
          <a:xfrm flipH="1">
            <a:off x="5076825" y="696913"/>
            <a:ext cx="2808288" cy="4441825"/>
          </a:xfrm>
          <a:prstGeom prst="chevron">
            <a:avLst>
              <a:gd name="adj" fmla="val 71454"/>
            </a:avLst>
          </a:prstGeom>
          <a:solidFill>
            <a:srgbClr val="996633">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Rectángulo"/>
          <p:cNvSpPr/>
          <p:nvPr/>
        </p:nvSpPr>
        <p:spPr>
          <a:xfrm>
            <a:off x="0" y="0"/>
            <a:ext cx="9144000" cy="5715000"/>
          </a:xfrm>
          <a:prstGeom prst="rect">
            <a:avLst/>
          </a:prstGeom>
          <a:solidFill>
            <a:srgbClr val="996633">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1042988" y="4873625"/>
            <a:ext cx="7272337"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algún momento hace miles de años, el suelo cedió unos centímetros, lo que ocasionó la rotura de numerosas columnas.</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1000">
        <p15:prstTrans prst="fallOve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3000" fill="hold"/>
                                        <p:tgtEl>
                                          <p:spTgt spid="20"/>
                                        </p:tgtEl>
                                        <p:attrNameLst>
                                          <p:attrName>ppt_x</p:attrName>
                                        </p:attrNameLst>
                                      </p:cBhvr>
                                      <p:tavLst>
                                        <p:tav tm="0">
                                          <p:val>
                                            <p:strVal val="0-#ppt_w/2"/>
                                          </p:val>
                                        </p:tav>
                                        <p:tav tm="100000">
                                          <p:val>
                                            <p:strVal val="#ppt_x"/>
                                          </p:val>
                                        </p:tav>
                                      </p:tavLst>
                                    </p:anim>
                                    <p:anim calcmode="lin" valueType="num">
                                      <p:cBhvr additive="base">
                                        <p:cTn id="8" dur="3000" fill="hold"/>
                                        <p:tgtEl>
                                          <p:spTgt spid="20"/>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3000" fill="hold"/>
                                        <p:tgtEl>
                                          <p:spTgt spid="21"/>
                                        </p:tgtEl>
                                        <p:attrNameLst>
                                          <p:attrName>ppt_x</p:attrName>
                                        </p:attrNameLst>
                                      </p:cBhvr>
                                      <p:tavLst>
                                        <p:tav tm="0">
                                          <p:val>
                                            <p:strVal val="0-#ppt_w/2"/>
                                          </p:val>
                                        </p:tav>
                                        <p:tav tm="100000">
                                          <p:val>
                                            <p:strVal val="#ppt_x"/>
                                          </p:val>
                                        </p:tav>
                                      </p:tavLst>
                                    </p:anim>
                                    <p:anim calcmode="lin" valueType="num">
                                      <p:cBhvr additive="base">
                                        <p:cTn id="12" dur="3000" fill="hold"/>
                                        <p:tgtEl>
                                          <p:spTgt spid="21"/>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3000" fill="hold"/>
                                        <p:tgtEl>
                                          <p:spTgt spid="24"/>
                                        </p:tgtEl>
                                        <p:attrNameLst>
                                          <p:attrName>ppt_x</p:attrName>
                                        </p:attrNameLst>
                                      </p:cBhvr>
                                      <p:tavLst>
                                        <p:tav tm="0">
                                          <p:val>
                                            <p:strVal val="0-#ppt_w/2"/>
                                          </p:val>
                                        </p:tav>
                                        <p:tav tm="100000">
                                          <p:val>
                                            <p:strVal val="#ppt_x"/>
                                          </p:val>
                                        </p:tav>
                                      </p:tavLst>
                                    </p:anim>
                                    <p:anim calcmode="lin" valueType="num">
                                      <p:cBhvr additive="base">
                                        <p:cTn id="16" dur="3000" fill="hold"/>
                                        <p:tgtEl>
                                          <p:spTgt spid="24"/>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3000" fill="hold"/>
                                        <p:tgtEl>
                                          <p:spTgt spid="27"/>
                                        </p:tgtEl>
                                        <p:attrNameLst>
                                          <p:attrName>ppt_x</p:attrName>
                                        </p:attrNameLst>
                                      </p:cBhvr>
                                      <p:tavLst>
                                        <p:tav tm="0">
                                          <p:val>
                                            <p:strVal val="0-#ppt_w/2"/>
                                          </p:val>
                                        </p:tav>
                                        <p:tav tm="100000">
                                          <p:val>
                                            <p:strVal val="#ppt_x"/>
                                          </p:val>
                                        </p:tav>
                                      </p:tavLst>
                                    </p:anim>
                                    <p:anim calcmode="lin" valueType="num">
                                      <p:cBhvr additive="base">
                                        <p:cTn id="20" dur="3000" fill="hold"/>
                                        <p:tgtEl>
                                          <p:spTgt spid="27"/>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3000" fill="hold"/>
                                        <p:tgtEl>
                                          <p:spTgt spid="28"/>
                                        </p:tgtEl>
                                        <p:attrNameLst>
                                          <p:attrName>ppt_x</p:attrName>
                                        </p:attrNameLst>
                                      </p:cBhvr>
                                      <p:tavLst>
                                        <p:tav tm="0">
                                          <p:val>
                                            <p:strVal val="0-#ppt_w/2"/>
                                          </p:val>
                                        </p:tav>
                                        <p:tav tm="100000">
                                          <p:val>
                                            <p:strVal val="#ppt_x"/>
                                          </p:val>
                                        </p:tav>
                                      </p:tavLst>
                                    </p:anim>
                                    <p:anim calcmode="lin" valueType="num">
                                      <p:cBhvr additive="base">
                                        <p:cTn id="24" dur="3000" fill="hold"/>
                                        <p:tgtEl>
                                          <p:spTgt spid="28"/>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3000" fill="hold"/>
                                        <p:tgtEl>
                                          <p:spTgt spid="29"/>
                                        </p:tgtEl>
                                        <p:attrNameLst>
                                          <p:attrName>ppt_x</p:attrName>
                                        </p:attrNameLst>
                                      </p:cBhvr>
                                      <p:tavLst>
                                        <p:tav tm="0">
                                          <p:val>
                                            <p:strVal val="0-#ppt_w/2"/>
                                          </p:val>
                                        </p:tav>
                                        <p:tav tm="100000">
                                          <p:val>
                                            <p:strVal val="#ppt_x"/>
                                          </p:val>
                                        </p:tav>
                                      </p:tavLst>
                                    </p:anim>
                                    <p:anim calcmode="lin" valueType="num">
                                      <p:cBhvr additive="base">
                                        <p:cTn id="28" dur="3000" fill="hold"/>
                                        <p:tgtEl>
                                          <p:spTgt spid="29"/>
                                        </p:tgtEl>
                                        <p:attrNameLst>
                                          <p:attrName>ppt_y</p:attrName>
                                        </p:attrNameLst>
                                      </p:cBhvr>
                                      <p:tavLst>
                                        <p:tav tm="0">
                                          <p:val>
                                            <p:strVal val="#ppt_y"/>
                                          </p:val>
                                        </p:tav>
                                        <p:tav tm="100000">
                                          <p:val>
                                            <p:strVal val="#ppt_y"/>
                                          </p:val>
                                        </p:tav>
                                      </p:tavLst>
                                    </p:anim>
                                  </p:childTnLst>
                                </p:cTn>
                              </p:par>
                              <p:par>
                                <p:cTn id="29" presetID="15" presetClass="entr" presetSubtype="0"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p:cTn id="31" dur="3000" fill="hold"/>
                                        <p:tgtEl>
                                          <p:spTgt spid="20"/>
                                        </p:tgtEl>
                                        <p:attrNameLst>
                                          <p:attrName>ppt_w</p:attrName>
                                        </p:attrNameLst>
                                      </p:cBhvr>
                                      <p:tavLst>
                                        <p:tav tm="0">
                                          <p:val>
                                            <p:fltVal val="0"/>
                                          </p:val>
                                        </p:tav>
                                        <p:tav tm="100000">
                                          <p:val>
                                            <p:strVal val="#ppt_w"/>
                                          </p:val>
                                        </p:tav>
                                      </p:tavLst>
                                    </p:anim>
                                    <p:anim calcmode="lin" valueType="num">
                                      <p:cBhvr>
                                        <p:cTn id="32" dur="3000" fill="hold"/>
                                        <p:tgtEl>
                                          <p:spTgt spid="20"/>
                                        </p:tgtEl>
                                        <p:attrNameLst>
                                          <p:attrName>ppt_h</p:attrName>
                                        </p:attrNameLst>
                                      </p:cBhvr>
                                      <p:tavLst>
                                        <p:tav tm="0">
                                          <p:val>
                                            <p:fltVal val="0"/>
                                          </p:val>
                                        </p:tav>
                                        <p:tav tm="100000">
                                          <p:val>
                                            <p:strVal val="#ppt_h"/>
                                          </p:val>
                                        </p:tav>
                                      </p:tavLst>
                                    </p:anim>
                                    <p:anim calcmode="lin" valueType="num">
                                      <p:cBhvr>
                                        <p:cTn id="33" dur="3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34" dur="3000" fill="hold"/>
                                        <p:tgtEl>
                                          <p:spTgt spid="20"/>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p:cTn id="37" dur="3000" fill="hold"/>
                                        <p:tgtEl>
                                          <p:spTgt spid="21"/>
                                        </p:tgtEl>
                                        <p:attrNameLst>
                                          <p:attrName>ppt_w</p:attrName>
                                        </p:attrNameLst>
                                      </p:cBhvr>
                                      <p:tavLst>
                                        <p:tav tm="0">
                                          <p:val>
                                            <p:fltVal val="0"/>
                                          </p:val>
                                        </p:tav>
                                        <p:tav tm="100000">
                                          <p:val>
                                            <p:strVal val="#ppt_w"/>
                                          </p:val>
                                        </p:tav>
                                      </p:tavLst>
                                    </p:anim>
                                    <p:anim calcmode="lin" valueType="num">
                                      <p:cBhvr>
                                        <p:cTn id="38" dur="3000" fill="hold"/>
                                        <p:tgtEl>
                                          <p:spTgt spid="21"/>
                                        </p:tgtEl>
                                        <p:attrNameLst>
                                          <p:attrName>ppt_h</p:attrName>
                                        </p:attrNameLst>
                                      </p:cBhvr>
                                      <p:tavLst>
                                        <p:tav tm="0">
                                          <p:val>
                                            <p:fltVal val="0"/>
                                          </p:val>
                                        </p:tav>
                                        <p:tav tm="100000">
                                          <p:val>
                                            <p:strVal val="#ppt_h"/>
                                          </p:val>
                                        </p:tav>
                                      </p:tavLst>
                                    </p:anim>
                                    <p:anim calcmode="lin" valueType="num">
                                      <p:cBhvr>
                                        <p:cTn id="39" dur="3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40" dur="3000" fill="hold"/>
                                        <p:tgtEl>
                                          <p:spTgt spid="21"/>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nodeType="with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p:cTn id="43" dur="3000" fill="hold"/>
                                        <p:tgtEl>
                                          <p:spTgt spid="24"/>
                                        </p:tgtEl>
                                        <p:attrNameLst>
                                          <p:attrName>ppt_w</p:attrName>
                                        </p:attrNameLst>
                                      </p:cBhvr>
                                      <p:tavLst>
                                        <p:tav tm="0">
                                          <p:val>
                                            <p:fltVal val="0"/>
                                          </p:val>
                                        </p:tav>
                                        <p:tav tm="100000">
                                          <p:val>
                                            <p:strVal val="#ppt_w"/>
                                          </p:val>
                                        </p:tav>
                                      </p:tavLst>
                                    </p:anim>
                                    <p:anim calcmode="lin" valueType="num">
                                      <p:cBhvr>
                                        <p:cTn id="44" dur="3000" fill="hold"/>
                                        <p:tgtEl>
                                          <p:spTgt spid="24"/>
                                        </p:tgtEl>
                                        <p:attrNameLst>
                                          <p:attrName>ppt_h</p:attrName>
                                        </p:attrNameLst>
                                      </p:cBhvr>
                                      <p:tavLst>
                                        <p:tav tm="0">
                                          <p:val>
                                            <p:fltVal val="0"/>
                                          </p:val>
                                        </p:tav>
                                        <p:tav tm="100000">
                                          <p:val>
                                            <p:strVal val="#ppt_h"/>
                                          </p:val>
                                        </p:tav>
                                      </p:tavLst>
                                    </p:anim>
                                    <p:anim calcmode="lin" valueType="num">
                                      <p:cBhvr>
                                        <p:cTn id="45" dur="3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46" dur="3000" fill="hold"/>
                                        <p:tgtEl>
                                          <p:spTgt spid="24"/>
                                        </p:tgtEl>
                                        <p:attrNameLst>
                                          <p:attrName>ppt_y</p:attrName>
                                        </p:attrNameLst>
                                      </p:cBhvr>
                                      <p:tavLst>
                                        <p:tav tm="0" fmla="#ppt_y+(sin(-2*pi*(1-$))*-#ppt_x+cos(-2*pi*(1-$))*(1-#ppt_y))*(1-$)">
                                          <p:val>
                                            <p:fltVal val="0"/>
                                          </p:val>
                                        </p:tav>
                                        <p:tav tm="100000">
                                          <p:val>
                                            <p:fltVal val="1"/>
                                          </p:val>
                                        </p:tav>
                                      </p:tavLst>
                                    </p:anim>
                                  </p:childTnLst>
                                </p:cTn>
                              </p:par>
                              <p:par>
                                <p:cTn id="47" presetID="15" presetClass="entr" presetSubtype="0" fill="hold" nodeType="withEffect">
                                  <p:stCondLst>
                                    <p:cond delay="0"/>
                                  </p:stCondLst>
                                  <p:childTnLst>
                                    <p:set>
                                      <p:cBhvr>
                                        <p:cTn id="48" dur="1" fill="hold">
                                          <p:stCondLst>
                                            <p:cond delay="0"/>
                                          </p:stCondLst>
                                        </p:cTn>
                                        <p:tgtEl>
                                          <p:spTgt spid="27"/>
                                        </p:tgtEl>
                                        <p:attrNameLst>
                                          <p:attrName>style.visibility</p:attrName>
                                        </p:attrNameLst>
                                      </p:cBhvr>
                                      <p:to>
                                        <p:strVal val="visible"/>
                                      </p:to>
                                    </p:set>
                                    <p:anim calcmode="lin" valueType="num">
                                      <p:cBhvr>
                                        <p:cTn id="49" dur="3000" fill="hold"/>
                                        <p:tgtEl>
                                          <p:spTgt spid="27"/>
                                        </p:tgtEl>
                                        <p:attrNameLst>
                                          <p:attrName>ppt_w</p:attrName>
                                        </p:attrNameLst>
                                      </p:cBhvr>
                                      <p:tavLst>
                                        <p:tav tm="0">
                                          <p:val>
                                            <p:fltVal val="0"/>
                                          </p:val>
                                        </p:tav>
                                        <p:tav tm="100000">
                                          <p:val>
                                            <p:strVal val="#ppt_w"/>
                                          </p:val>
                                        </p:tav>
                                      </p:tavLst>
                                    </p:anim>
                                    <p:anim calcmode="lin" valueType="num">
                                      <p:cBhvr>
                                        <p:cTn id="50" dur="3000" fill="hold"/>
                                        <p:tgtEl>
                                          <p:spTgt spid="27"/>
                                        </p:tgtEl>
                                        <p:attrNameLst>
                                          <p:attrName>ppt_h</p:attrName>
                                        </p:attrNameLst>
                                      </p:cBhvr>
                                      <p:tavLst>
                                        <p:tav tm="0">
                                          <p:val>
                                            <p:fltVal val="0"/>
                                          </p:val>
                                        </p:tav>
                                        <p:tav tm="100000">
                                          <p:val>
                                            <p:strVal val="#ppt_h"/>
                                          </p:val>
                                        </p:tav>
                                      </p:tavLst>
                                    </p:anim>
                                    <p:anim calcmode="lin" valueType="num">
                                      <p:cBhvr>
                                        <p:cTn id="51" dur="3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52" dur="3000" fill="hold"/>
                                        <p:tgtEl>
                                          <p:spTgt spid="27"/>
                                        </p:tgtEl>
                                        <p:attrNameLst>
                                          <p:attrName>ppt_y</p:attrName>
                                        </p:attrNameLst>
                                      </p:cBhvr>
                                      <p:tavLst>
                                        <p:tav tm="0" fmla="#ppt_y+(sin(-2*pi*(1-$))*-#ppt_x+cos(-2*pi*(1-$))*(1-#ppt_y))*(1-$)">
                                          <p:val>
                                            <p:fltVal val="0"/>
                                          </p:val>
                                        </p:tav>
                                        <p:tav tm="100000">
                                          <p:val>
                                            <p:fltVal val="1"/>
                                          </p:val>
                                        </p:tav>
                                      </p:tavLst>
                                    </p:anim>
                                  </p:childTnLst>
                                </p:cTn>
                              </p:par>
                              <p:par>
                                <p:cTn id="53" presetID="15" presetClass="entr" presetSubtype="0" fill="hold" nodeType="withEffect">
                                  <p:stCondLst>
                                    <p:cond delay="0"/>
                                  </p:stCondLst>
                                  <p:childTnLst>
                                    <p:set>
                                      <p:cBhvr>
                                        <p:cTn id="54" dur="1" fill="hold">
                                          <p:stCondLst>
                                            <p:cond delay="0"/>
                                          </p:stCondLst>
                                        </p:cTn>
                                        <p:tgtEl>
                                          <p:spTgt spid="28"/>
                                        </p:tgtEl>
                                        <p:attrNameLst>
                                          <p:attrName>style.visibility</p:attrName>
                                        </p:attrNameLst>
                                      </p:cBhvr>
                                      <p:to>
                                        <p:strVal val="visible"/>
                                      </p:to>
                                    </p:set>
                                    <p:anim calcmode="lin" valueType="num">
                                      <p:cBhvr>
                                        <p:cTn id="55" dur="3000" fill="hold"/>
                                        <p:tgtEl>
                                          <p:spTgt spid="28"/>
                                        </p:tgtEl>
                                        <p:attrNameLst>
                                          <p:attrName>ppt_w</p:attrName>
                                        </p:attrNameLst>
                                      </p:cBhvr>
                                      <p:tavLst>
                                        <p:tav tm="0">
                                          <p:val>
                                            <p:fltVal val="0"/>
                                          </p:val>
                                        </p:tav>
                                        <p:tav tm="100000">
                                          <p:val>
                                            <p:strVal val="#ppt_w"/>
                                          </p:val>
                                        </p:tav>
                                      </p:tavLst>
                                    </p:anim>
                                    <p:anim calcmode="lin" valueType="num">
                                      <p:cBhvr>
                                        <p:cTn id="56" dur="3000" fill="hold"/>
                                        <p:tgtEl>
                                          <p:spTgt spid="28"/>
                                        </p:tgtEl>
                                        <p:attrNameLst>
                                          <p:attrName>ppt_h</p:attrName>
                                        </p:attrNameLst>
                                      </p:cBhvr>
                                      <p:tavLst>
                                        <p:tav tm="0">
                                          <p:val>
                                            <p:fltVal val="0"/>
                                          </p:val>
                                        </p:tav>
                                        <p:tav tm="100000">
                                          <p:val>
                                            <p:strVal val="#ppt_h"/>
                                          </p:val>
                                        </p:tav>
                                      </p:tavLst>
                                    </p:anim>
                                    <p:anim calcmode="lin" valueType="num">
                                      <p:cBhvr>
                                        <p:cTn id="57" dur="3000" fill="hold"/>
                                        <p:tgtEl>
                                          <p:spTgt spid="28"/>
                                        </p:tgtEl>
                                        <p:attrNameLst>
                                          <p:attrName>ppt_x</p:attrName>
                                        </p:attrNameLst>
                                      </p:cBhvr>
                                      <p:tavLst>
                                        <p:tav tm="0" fmla="#ppt_x+(cos(-2*pi*(1-$))*-#ppt_x-sin(-2*pi*(1-$))*(1-#ppt_y))*(1-$)">
                                          <p:val>
                                            <p:fltVal val="0"/>
                                          </p:val>
                                        </p:tav>
                                        <p:tav tm="100000">
                                          <p:val>
                                            <p:fltVal val="1"/>
                                          </p:val>
                                        </p:tav>
                                      </p:tavLst>
                                    </p:anim>
                                    <p:anim calcmode="lin" valueType="num">
                                      <p:cBhvr>
                                        <p:cTn id="58" dur="3000" fill="hold"/>
                                        <p:tgtEl>
                                          <p:spTgt spid="28"/>
                                        </p:tgtEl>
                                        <p:attrNameLst>
                                          <p:attrName>ppt_y</p:attrName>
                                        </p:attrNameLst>
                                      </p:cBhvr>
                                      <p:tavLst>
                                        <p:tav tm="0" fmla="#ppt_y+(sin(-2*pi*(1-$))*-#ppt_x+cos(-2*pi*(1-$))*(1-#ppt_y))*(1-$)">
                                          <p:val>
                                            <p:fltVal val="0"/>
                                          </p:val>
                                        </p:tav>
                                        <p:tav tm="100000">
                                          <p:val>
                                            <p:fltVal val="1"/>
                                          </p:val>
                                        </p:tav>
                                      </p:tavLst>
                                    </p:anim>
                                  </p:childTnLst>
                                </p:cTn>
                              </p:par>
                              <p:par>
                                <p:cTn id="59" presetID="15" presetClass="entr" presetSubtype="0" fill="hold"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p:cTn id="61" dur="3000" fill="hold"/>
                                        <p:tgtEl>
                                          <p:spTgt spid="29"/>
                                        </p:tgtEl>
                                        <p:attrNameLst>
                                          <p:attrName>ppt_w</p:attrName>
                                        </p:attrNameLst>
                                      </p:cBhvr>
                                      <p:tavLst>
                                        <p:tav tm="0">
                                          <p:val>
                                            <p:fltVal val="0"/>
                                          </p:val>
                                        </p:tav>
                                        <p:tav tm="100000">
                                          <p:val>
                                            <p:strVal val="#ppt_w"/>
                                          </p:val>
                                        </p:tav>
                                      </p:tavLst>
                                    </p:anim>
                                    <p:anim calcmode="lin" valueType="num">
                                      <p:cBhvr>
                                        <p:cTn id="62" dur="3000" fill="hold"/>
                                        <p:tgtEl>
                                          <p:spTgt spid="29"/>
                                        </p:tgtEl>
                                        <p:attrNameLst>
                                          <p:attrName>ppt_h</p:attrName>
                                        </p:attrNameLst>
                                      </p:cBhvr>
                                      <p:tavLst>
                                        <p:tav tm="0">
                                          <p:val>
                                            <p:fltVal val="0"/>
                                          </p:val>
                                        </p:tav>
                                        <p:tav tm="100000">
                                          <p:val>
                                            <p:strVal val="#ppt_h"/>
                                          </p:val>
                                        </p:tav>
                                      </p:tavLst>
                                    </p:anim>
                                    <p:anim calcmode="lin" valueType="num">
                                      <p:cBhvr>
                                        <p:cTn id="63" dur="3000" fill="hold"/>
                                        <p:tgtEl>
                                          <p:spTgt spid="29"/>
                                        </p:tgtEl>
                                        <p:attrNameLst>
                                          <p:attrName>ppt_x</p:attrName>
                                        </p:attrNameLst>
                                      </p:cBhvr>
                                      <p:tavLst>
                                        <p:tav tm="0" fmla="#ppt_x+(cos(-2*pi*(1-$))*-#ppt_x-sin(-2*pi*(1-$))*(1-#ppt_y))*(1-$)">
                                          <p:val>
                                            <p:fltVal val="0"/>
                                          </p:val>
                                        </p:tav>
                                        <p:tav tm="100000">
                                          <p:val>
                                            <p:fltVal val="1"/>
                                          </p:val>
                                        </p:tav>
                                      </p:tavLst>
                                    </p:anim>
                                    <p:anim calcmode="lin" valueType="num">
                                      <p:cBhvr>
                                        <p:cTn id="64" dur="3000" fill="hold"/>
                                        <p:tgtEl>
                                          <p:spTgt spid="29"/>
                                        </p:tgtEl>
                                        <p:attrNameLst>
                                          <p:attrName>ppt_y</p:attrName>
                                        </p:attrNameLst>
                                      </p:cBhvr>
                                      <p:tavLst>
                                        <p:tav tm="0" fmla="#ppt_y+(sin(-2*pi*(1-$))*-#ppt_x+cos(-2*pi*(1-$))*(1-#ppt_y))*(1-$)">
                                          <p:val>
                                            <p:fltVal val="0"/>
                                          </p:val>
                                        </p:tav>
                                        <p:tav tm="100000">
                                          <p:val>
                                            <p:fltVal val="1"/>
                                          </p:val>
                                        </p:tav>
                                      </p:tavLst>
                                    </p:anim>
                                  </p:childTnLst>
                                </p:cTn>
                              </p:par>
                            </p:childTnLst>
                          </p:cTn>
                        </p:par>
                        <p:par>
                          <p:cTn id="65" fill="hold">
                            <p:stCondLst>
                              <p:cond delay="3000"/>
                            </p:stCondLst>
                            <p:childTnLst>
                              <p:par>
                                <p:cTn id="66" presetID="2" presetClass="exit" presetSubtype="2" fill="hold" nodeType="afterEffect">
                                  <p:stCondLst>
                                    <p:cond delay="0"/>
                                  </p:stCondLst>
                                  <p:childTnLst>
                                    <p:anim calcmode="lin" valueType="num">
                                      <p:cBhvr additive="base">
                                        <p:cTn id="67" dur="3000"/>
                                        <p:tgtEl>
                                          <p:spTgt spid="20"/>
                                        </p:tgtEl>
                                        <p:attrNameLst>
                                          <p:attrName>ppt_x</p:attrName>
                                        </p:attrNameLst>
                                      </p:cBhvr>
                                      <p:tavLst>
                                        <p:tav tm="0">
                                          <p:val>
                                            <p:strVal val="ppt_x"/>
                                          </p:val>
                                        </p:tav>
                                        <p:tav tm="100000">
                                          <p:val>
                                            <p:strVal val="1+ppt_w/2"/>
                                          </p:val>
                                        </p:tav>
                                      </p:tavLst>
                                    </p:anim>
                                    <p:anim calcmode="lin" valueType="num">
                                      <p:cBhvr additive="base">
                                        <p:cTn id="68" dur="3000"/>
                                        <p:tgtEl>
                                          <p:spTgt spid="20"/>
                                        </p:tgtEl>
                                        <p:attrNameLst>
                                          <p:attrName>ppt_y</p:attrName>
                                        </p:attrNameLst>
                                      </p:cBhvr>
                                      <p:tavLst>
                                        <p:tav tm="0">
                                          <p:val>
                                            <p:strVal val="ppt_y"/>
                                          </p:val>
                                        </p:tav>
                                        <p:tav tm="100000">
                                          <p:val>
                                            <p:strVal val="ppt_y"/>
                                          </p:val>
                                        </p:tav>
                                      </p:tavLst>
                                    </p:anim>
                                    <p:set>
                                      <p:cBhvr>
                                        <p:cTn id="69" dur="1" fill="hold">
                                          <p:stCondLst>
                                            <p:cond delay="2999"/>
                                          </p:stCondLst>
                                        </p:cTn>
                                        <p:tgtEl>
                                          <p:spTgt spid="20"/>
                                        </p:tgtEl>
                                        <p:attrNameLst>
                                          <p:attrName>style.visibility</p:attrName>
                                        </p:attrNameLst>
                                      </p:cBhvr>
                                      <p:to>
                                        <p:strVal val="hidden"/>
                                      </p:to>
                                    </p:set>
                                  </p:childTnLst>
                                </p:cTn>
                              </p:par>
                              <p:par>
                                <p:cTn id="70" presetID="2" presetClass="exit" presetSubtype="2" fill="hold" nodeType="withEffect">
                                  <p:stCondLst>
                                    <p:cond delay="0"/>
                                  </p:stCondLst>
                                  <p:childTnLst>
                                    <p:anim calcmode="lin" valueType="num">
                                      <p:cBhvr additive="base">
                                        <p:cTn id="71" dur="3000"/>
                                        <p:tgtEl>
                                          <p:spTgt spid="21"/>
                                        </p:tgtEl>
                                        <p:attrNameLst>
                                          <p:attrName>ppt_x</p:attrName>
                                        </p:attrNameLst>
                                      </p:cBhvr>
                                      <p:tavLst>
                                        <p:tav tm="0">
                                          <p:val>
                                            <p:strVal val="ppt_x"/>
                                          </p:val>
                                        </p:tav>
                                        <p:tav tm="100000">
                                          <p:val>
                                            <p:strVal val="1+ppt_w/2"/>
                                          </p:val>
                                        </p:tav>
                                      </p:tavLst>
                                    </p:anim>
                                    <p:anim calcmode="lin" valueType="num">
                                      <p:cBhvr additive="base">
                                        <p:cTn id="72" dur="3000"/>
                                        <p:tgtEl>
                                          <p:spTgt spid="21"/>
                                        </p:tgtEl>
                                        <p:attrNameLst>
                                          <p:attrName>ppt_y</p:attrName>
                                        </p:attrNameLst>
                                      </p:cBhvr>
                                      <p:tavLst>
                                        <p:tav tm="0">
                                          <p:val>
                                            <p:strVal val="ppt_y"/>
                                          </p:val>
                                        </p:tav>
                                        <p:tav tm="100000">
                                          <p:val>
                                            <p:strVal val="ppt_y"/>
                                          </p:val>
                                        </p:tav>
                                      </p:tavLst>
                                    </p:anim>
                                    <p:set>
                                      <p:cBhvr>
                                        <p:cTn id="73" dur="1" fill="hold">
                                          <p:stCondLst>
                                            <p:cond delay="2999"/>
                                          </p:stCondLst>
                                        </p:cTn>
                                        <p:tgtEl>
                                          <p:spTgt spid="21"/>
                                        </p:tgtEl>
                                        <p:attrNameLst>
                                          <p:attrName>style.visibility</p:attrName>
                                        </p:attrNameLst>
                                      </p:cBhvr>
                                      <p:to>
                                        <p:strVal val="hidden"/>
                                      </p:to>
                                    </p:set>
                                  </p:childTnLst>
                                </p:cTn>
                              </p:par>
                              <p:par>
                                <p:cTn id="74" presetID="2" presetClass="exit" presetSubtype="2" fill="hold" nodeType="withEffect">
                                  <p:stCondLst>
                                    <p:cond delay="0"/>
                                  </p:stCondLst>
                                  <p:childTnLst>
                                    <p:anim calcmode="lin" valueType="num">
                                      <p:cBhvr additive="base">
                                        <p:cTn id="75" dur="3000"/>
                                        <p:tgtEl>
                                          <p:spTgt spid="24"/>
                                        </p:tgtEl>
                                        <p:attrNameLst>
                                          <p:attrName>ppt_x</p:attrName>
                                        </p:attrNameLst>
                                      </p:cBhvr>
                                      <p:tavLst>
                                        <p:tav tm="0">
                                          <p:val>
                                            <p:strVal val="ppt_x"/>
                                          </p:val>
                                        </p:tav>
                                        <p:tav tm="100000">
                                          <p:val>
                                            <p:strVal val="1+ppt_w/2"/>
                                          </p:val>
                                        </p:tav>
                                      </p:tavLst>
                                    </p:anim>
                                    <p:anim calcmode="lin" valueType="num">
                                      <p:cBhvr additive="base">
                                        <p:cTn id="76" dur="3000"/>
                                        <p:tgtEl>
                                          <p:spTgt spid="24"/>
                                        </p:tgtEl>
                                        <p:attrNameLst>
                                          <p:attrName>ppt_y</p:attrName>
                                        </p:attrNameLst>
                                      </p:cBhvr>
                                      <p:tavLst>
                                        <p:tav tm="0">
                                          <p:val>
                                            <p:strVal val="ppt_y"/>
                                          </p:val>
                                        </p:tav>
                                        <p:tav tm="100000">
                                          <p:val>
                                            <p:strVal val="ppt_y"/>
                                          </p:val>
                                        </p:tav>
                                      </p:tavLst>
                                    </p:anim>
                                    <p:set>
                                      <p:cBhvr>
                                        <p:cTn id="77" dur="1" fill="hold">
                                          <p:stCondLst>
                                            <p:cond delay="2999"/>
                                          </p:stCondLst>
                                        </p:cTn>
                                        <p:tgtEl>
                                          <p:spTgt spid="24"/>
                                        </p:tgtEl>
                                        <p:attrNameLst>
                                          <p:attrName>style.visibility</p:attrName>
                                        </p:attrNameLst>
                                      </p:cBhvr>
                                      <p:to>
                                        <p:strVal val="hidden"/>
                                      </p:to>
                                    </p:set>
                                  </p:childTnLst>
                                </p:cTn>
                              </p:par>
                              <p:par>
                                <p:cTn id="78" presetID="2" presetClass="exit" presetSubtype="2" fill="hold" nodeType="withEffect">
                                  <p:stCondLst>
                                    <p:cond delay="0"/>
                                  </p:stCondLst>
                                  <p:childTnLst>
                                    <p:anim calcmode="lin" valueType="num">
                                      <p:cBhvr additive="base">
                                        <p:cTn id="79" dur="3000"/>
                                        <p:tgtEl>
                                          <p:spTgt spid="27"/>
                                        </p:tgtEl>
                                        <p:attrNameLst>
                                          <p:attrName>ppt_x</p:attrName>
                                        </p:attrNameLst>
                                      </p:cBhvr>
                                      <p:tavLst>
                                        <p:tav tm="0">
                                          <p:val>
                                            <p:strVal val="ppt_x"/>
                                          </p:val>
                                        </p:tav>
                                        <p:tav tm="100000">
                                          <p:val>
                                            <p:strVal val="1+ppt_w/2"/>
                                          </p:val>
                                        </p:tav>
                                      </p:tavLst>
                                    </p:anim>
                                    <p:anim calcmode="lin" valueType="num">
                                      <p:cBhvr additive="base">
                                        <p:cTn id="80" dur="3000"/>
                                        <p:tgtEl>
                                          <p:spTgt spid="27"/>
                                        </p:tgtEl>
                                        <p:attrNameLst>
                                          <p:attrName>ppt_y</p:attrName>
                                        </p:attrNameLst>
                                      </p:cBhvr>
                                      <p:tavLst>
                                        <p:tav tm="0">
                                          <p:val>
                                            <p:strVal val="ppt_y"/>
                                          </p:val>
                                        </p:tav>
                                        <p:tav tm="100000">
                                          <p:val>
                                            <p:strVal val="ppt_y"/>
                                          </p:val>
                                        </p:tav>
                                      </p:tavLst>
                                    </p:anim>
                                    <p:set>
                                      <p:cBhvr>
                                        <p:cTn id="81" dur="1" fill="hold">
                                          <p:stCondLst>
                                            <p:cond delay="2999"/>
                                          </p:stCondLst>
                                        </p:cTn>
                                        <p:tgtEl>
                                          <p:spTgt spid="27"/>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28"/>
                                        </p:tgtEl>
                                        <p:attrNameLst>
                                          <p:attrName>ppt_x</p:attrName>
                                        </p:attrNameLst>
                                      </p:cBhvr>
                                      <p:tavLst>
                                        <p:tav tm="0">
                                          <p:val>
                                            <p:strVal val="ppt_x"/>
                                          </p:val>
                                        </p:tav>
                                        <p:tav tm="100000">
                                          <p:val>
                                            <p:strVal val="1+ppt_w/2"/>
                                          </p:val>
                                        </p:tav>
                                      </p:tavLst>
                                    </p:anim>
                                    <p:anim calcmode="lin" valueType="num">
                                      <p:cBhvr additive="base">
                                        <p:cTn id="84" dur="3000"/>
                                        <p:tgtEl>
                                          <p:spTgt spid="28"/>
                                        </p:tgtEl>
                                        <p:attrNameLst>
                                          <p:attrName>ppt_y</p:attrName>
                                        </p:attrNameLst>
                                      </p:cBhvr>
                                      <p:tavLst>
                                        <p:tav tm="0">
                                          <p:val>
                                            <p:strVal val="ppt_y"/>
                                          </p:val>
                                        </p:tav>
                                        <p:tav tm="100000">
                                          <p:val>
                                            <p:strVal val="ppt_y"/>
                                          </p:val>
                                        </p:tav>
                                      </p:tavLst>
                                    </p:anim>
                                    <p:set>
                                      <p:cBhvr>
                                        <p:cTn id="85" dur="1" fill="hold">
                                          <p:stCondLst>
                                            <p:cond delay="2999"/>
                                          </p:stCondLst>
                                        </p:cTn>
                                        <p:tgtEl>
                                          <p:spTgt spid="28"/>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29"/>
                                        </p:tgtEl>
                                        <p:attrNameLst>
                                          <p:attrName>ppt_x</p:attrName>
                                        </p:attrNameLst>
                                      </p:cBhvr>
                                      <p:tavLst>
                                        <p:tav tm="0">
                                          <p:val>
                                            <p:strVal val="ppt_x"/>
                                          </p:val>
                                        </p:tav>
                                        <p:tav tm="100000">
                                          <p:val>
                                            <p:strVal val="1+ppt_w/2"/>
                                          </p:val>
                                        </p:tav>
                                      </p:tavLst>
                                    </p:anim>
                                    <p:anim calcmode="lin" valueType="num">
                                      <p:cBhvr additive="base">
                                        <p:cTn id="88" dur="3000"/>
                                        <p:tgtEl>
                                          <p:spTgt spid="29"/>
                                        </p:tgtEl>
                                        <p:attrNameLst>
                                          <p:attrName>ppt_y</p:attrName>
                                        </p:attrNameLst>
                                      </p:cBhvr>
                                      <p:tavLst>
                                        <p:tav tm="0">
                                          <p:val>
                                            <p:strVal val="ppt_y"/>
                                          </p:val>
                                        </p:tav>
                                        <p:tav tm="100000">
                                          <p:val>
                                            <p:strVal val="ppt_y"/>
                                          </p:val>
                                        </p:tav>
                                      </p:tavLst>
                                    </p:anim>
                                    <p:set>
                                      <p:cBhvr>
                                        <p:cTn id="89" dur="1" fill="hold">
                                          <p:stCondLst>
                                            <p:cond delay="2999"/>
                                          </p:stCondLst>
                                        </p:cTn>
                                        <p:tgtEl>
                                          <p:spTgt spid="29"/>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3000"/>
                                        <p:tgtEl>
                                          <p:spTgt spid="12"/>
                                        </p:tgtEl>
                                      </p:cBhvr>
                                    </p:animEffect>
                                    <p:set>
                                      <p:cBhvr>
                                        <p:cTn id="92" dur="1" fill="hold">
                                          <p:stCondLst>
                                            <p:cond delay="2999"/>
                                          </p:stCondLst>
                                        </p:cTn>
                                        <p:tgtEl>
                                          <p:spTgt spid="12"/>
                                        </p:tgtEl>
                                        <p:attrNameLst>
                                          <p:attrName>style.visibility</p:attrName>
                                        </p:attrNameLst>
                                      </p:cBhvr>
                                      <p:to>
                                        <p:strVal val="hidden"/>
                                      </p:to>
                                    </p:set>
                                  </p:childTnLst>
                                </p:cTn>
                              </p:par>
                              <p:par>
                                <p:cTn id="93" presetID="2" presetClass="entr" presetSubtype="8"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additive="base">
                                        <p:cTn id="95" dur="3000" fill="hold"/>
                                        <p:tgtEl>
                                          <p:spTgt spid="4"/>
                                        </p:tgtEl>
                                        <p:attrNameLst>
                                          <p:attrName>ppt_x</p:attrName>
                                        </p:attrNameLst>
                                      </p:cBhvr>
                                      <p:tavLst>
                                        <p:tav tm="0">
                                          <p:val>
                                            <p:strVal val="0-#ppt_w/2"/>
                                          </p:val>
                                        </p:tav>
                                        <p:tav tm="100000">
                                          <p:val>
                                            <p:strVal val="#ppt_x"/>
                                          </p:val>
                                        </p:tav>
                                      </p:tavLst>
                                    </p:anim>
                                    <p:anim calcmode="lin" valueType="num">
                                      <p:cBhvr additive="base">
                                        <p:cTn id="96" dur="3000" fill="hold"/>
                                        <p:tgtEl>
                                          <p:spTgt spid="4"/>
                                        </p:tgtEl>
                                        <p:attrNameLst>
                                          <p:attrName>ppt_y</p:attrName>
                                        </p:attrNameLst>
                                      </p:cBhvr>
                                      <p:tavLst>
                                        <p:tav tm="0">
                                          <p:val>
                                            <p:strVal val="#ppt_y"/>
                                          </p:val>
                                        </p:tav>
                                        <p:tav tm="100000">
                                          <p:val>
                                            <p:strVal val="#ppt_y"/>
                                          </p:val>
                                        </p:tav>
                                      </p:tavLst>
                                    </p:anim>
                                  </p:childTnLst>
                                </p:cTn>
                              </p:par>
                              <p:par>
                                <p:cTn id="97" presetID="16" presetClass="entr" presetSubtype="42"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barn(outHorizontal)">
                                      <p:cBhvr>
                                        <p:cTn id="99" dur="3000"/>
                                        <p:tgtEl>
                                          <p:spTgt spid="4"/>
                                        </p:tgtEl>
                                      </p:cBhvr>
                                    </p:animEffect>
                                  </p:childTnLst>
                                </p:cTn>
                              </p:par>
                            </p:childTnLst>
                          </p:cTn>
                        </p:par>
                        <p:par>
                          <p:cTn id="100" fill="hold" nodeType="afterGroup">
                            <p:stCondLst>
                              <p:cond delay="6000"/>
                            </p:stCondLst>
                            <p:childTnLst>
                              <p:par>
                                <p:cTn id="101" presetID="40" presetClass="entr" presetSubtype="0" fill="hold" grpId="0" nodeType="afterEffect">
                                  <p:stCondLst>
                                    <p:cond delay="0"/>
                                  </p:stCondLst>
                                  <p:iterate type="lt">
                                    <p:tmPct val="10000"/>
                                  </p:iterate>
                                  <p:childTnLst>
                                    <p:set>
                                      <p:cBhvr>
                                        <p:cTn id="102" dur="1" fill="hold">
                                          <p:stCondLst>
                                            <p:cond delay="0"/>
                                          </p:stCondLst>
                                        </p:cTn>
                                        <p:tgtEl>
                                          <p:spTgt spid="13"/>
                                        </p:tgtEl>
                                        <p:attrNameLst>
                                          <p:attrName>style.visibility</p:attrName>
                                        </p:attrNameLst>
                                      </p:cBhvr>
                                      <p:to>
                                        <p:strVal val="visible"/>
                                      </p:to>
                                    </p:set>
                                    <p:animEffect transition="in" filter="fade">
                                      <p:cBhvr>
                                        <p:cTn id="103" dur="1000"/>
                                        <p:tgtEl>
                                          <p:spTgt spid="13"/>
                                        </p:tgtEl>
                                      </p:cBhvr>
                                    </p:animEffect>
                                    <p:anim calcmode="lin" valueType="num">
                                      <p:cBhvr>
                                        <p:cTn id="104" dur="1000" fill="hold"/>
                                        <p:tgtEl>
                                          <p:spTgt spid="13"/>
                                        </p:tgtEl>
                                        <p:attrNameLst>
                                          <p:attrName>ppt_x</p:attrName>
                                        </p:attrNameLst>
                                      </p:cBhvr>
                                      <p:tavLst>
                                        <p:tav tm="0">
                                          <p:val>
                                            <p:strVal val="#ppt_x-.1"/>
                                          </p:val>
                                        </p:tav>
                                        <p:tav tm="100000">
                                          <p:val>
                                            <p:strVal val="#ppt_x"/>
                                          </p:val>
                                        </p:tav>
                                      </p:tavLst>
                                    </p:anim>
                                    <p:anim calcmode="lin" valueType="num">
                                      <p:cBhvr>
                                        <p:cTn id="105"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heRedHouseRock.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ombinar"/>
          <p:cNvSpPr/>
          <p:nvPr/>
        </p:nvSpPr>
        <p:spPr>
          <a:xfrm>
            <a:off x="0" y="217488"/>
            <a:ext cx="9144000" cy="1619250"/>
          </a:xfrm>
          <a:prstGeom prst="flowChartMerge">
            <a:avLst/>
          </a:prstGeom>
          <a:solidFill>
            <a:srgbClr val="9E9A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ombinar"/>
          <p:cNvSpPr/>
          <p:nvPr/>
        </p:nvSpPr>
        <p:spPr>
          <a:xfrm flipV="1">
            <a:off x="0" y="3817938"/>
            <a:ext cx="9144000" cy="1739900"/>
          </a:xfrm>
          <a:prstGeom prst="flowChartMerge">
            <a:avLst/>
          </a:prstGeom>
          <a:solidFill>
            <a:srgbClr val="9E9A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ombinar"/>
          <p:cNvSpPr/>
          <p:nvPr/>
        </p:nvSpPr>
        <p:spPr>
          <a:xfrm>
            <a:off x="0" y="996950"/>
            <a:ext cx="9144000" cy="1741488"/>
          </a:xfrm>
          <a:prstGeom prst="flowChartMerge">
            <a:avLst/>
          </a:prstGeom>
          <a:solidFill>
            <a:srgbClr val="9E9A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ombinar"/>
          <p:cNvSpPr/>
          <p:nvPr/>
        </p:nvSpPr>
        <p:spPr>
          <a:xfrm flipV="1">
            <a:off x="0" y="2976563"/>
            <a:ext cx="9144000" cy="1681162"/>
          </a:xfrm>
          <a:prstGeom prst="flowChartMerge">
            <a:avLst/>
          </a:prstGeom>
          <a:solidFill>
            <a:srgbClr val="9E9A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0" y="0"/>
            <a:ext cx="9144000" cy="5715000"/>
          </a:xfrm>
          <a:prstGeom prst="rect">
            <a:avLst/>
          </a:prstGeom>
          <a:solidFill>
            <a:srgbClr val="9E9A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539750" y="4657725"/>
            <a:ext cx="81375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roca caliza permanece oculta por el bosque de encinas que decora el cerro, por eso sorprende aún más el paisaje subterráneo que vamos a encontrar.</a:t>
            </a:r>
          </a:p>
        </p:txBody>
      </p:sp>
    </p:spTree>
  </p:cSld>
  <p:clrMapOvr>
    <a:masterClrMapping/>
  </p:clrMapOvr>
  <mc:AlternateContent xmlns:mc="http://schemas.openxmlformats.org/markup-compatibility/2006">
    <mc:Choice xmlns:p14="http://schemas.microsoft.com/office/powerpoint/2010/main" Requires="p14">
      <p:transition spd="slow" p14:dur="2000" advTm="24000">
        <p:cover dir="r"/>
      </p:transition>
    </mc:Choice>
    <mc:Fallback>
      <p:transition spd="slow" advTm="24000">
        <p:cover dir="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xit" presetSubtype="0" fill="hold" grpId="0" nodeType="withEffect">
                                  <p:stCondLst>
                                    <p:cond delay="0"/>
                                  </p:stCondLst>
                                  <p:childTnLst>
                                    <p:animEffect transition="out" filter="fade">
                                      <p:cBhvr>
                                        <p:cTn id="6" dur="3000"/>
                                        <p:tgtEl>
                                          <p:spTgt spid="11"/>
                                        </p:tgtEl>
                                      </p:cBhvr>
                                    </p:animEffect>
                                    <p:set>
                                      <p:cBhvr>
                                        <p:cTn id="7" dur="1" fill="hold">
                                          <p:stCondLst>
                                            <p:cond delay="2999"/>
                                          </p:stCondLst>
                                        </p:cTn>
                                        <p:tgtEl>
                                          <p:spTgt spid="11"/>
                                        </p:tgtEl>
                                        <p:attrNameLst>
                                          <p:attrName>style.visibility</p:attrName>
                                        </p:attrNameLst>
                                      </p:cBhvr>
                                      <p:to>
                                        <p:strVal val="hidden"/>
                                      </p:to>
                                    </p:set>
                                  </p:childTnLst>
                                </p:cTn>
                              </p:par>
                              <p:par>
                                <p:cTn id="8" presetID="16" presetClass="entr" presetSubtype="2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3000"/>
                                        <p:tgtEl>
                                          <p:spTgt spid="5"/>
                                        </p:tgtEl>
                                      </p:cBhvr>
                                    </p:animEffect>
                                  </p:childTnLst>
                                </p:cTn>
                              </p:par>
                              <p:par>
                                <p:cTn id="11" presetID="16" presetClass="entr" presetSubtype="21"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3000"/>
                                        <p:tgtEl>
                                          <p:spTgt spid="6"/>
                                        </p:tgtEl>
                                      </p:cBhvr>
                                    </p:animEffect>
                                  </p:childTnLst>
                                </p:cTn>
                              </p:par>
                              <p:par>
                                <p:cTn id="14" presetID="16" presetClass="entr" presetSubtype="21"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arn(inVertical)">
                                      <p:cBhvr>
                                        <p:cTn id="16" dur="3000"/>
                                        <p:tgtEl>
                                          <p:spTgt spid="9"/>
                                        </p:tgtEl>
                                      </p:cBhvr>
                                    </p:animEffect>
                                  </p:childTnLst>
                                </p:cTn>
                              </p:par>
                              <p:par>
                                <p:cTn id="17" presetID="16" presetClass="entr" presetSubtype="21"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3000"/>
                                        <p:tgtEl>
                                          <p:spTgt spid="10"/>
                                        </p:tgtEl>
                                      </p:cBhvr>
                                    </p:animEffect>
                                  </p:childTnLst>
                                </p:cTn>
                              </p:par>
                              <p:par>
                                <p:cTn id="20" presetID="8" presetClass="emph" presetSubtype="0" fill="hold" nodeType="withEffect">
                                  <p:stCondLst>
                                    <p:cond delay="0"/>
                                  </p:stCondLst>
                                  <p:childTnLst>
                                    <p:animRot by="21600000">
                                      <p:cBhvr>
                                        <p:cTn id="21" dur="3000" fill="hold"/>
                                        <p:tgtEl>
                                          <p:spTgt spid="5"/>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6"/>
                                        </p:tgtEl>
                                        <p:attrNameLst>
                                          <p:attrName>r</p:attrName>
                                        </p:attrNameLst>
                                      </p:cBhvr>
                                    </p:animRot>
                                  </p:childTnLst>
                                </p:cTn>
                              </p:par>
                              <p:par>
                                <p:cTn id="24" presetID="8" presetClass="emph" presetSubtype="0" fill="hold" nodeType="withEffect">
                                  <p:stCondLst>
                                    <p:cond delay="0"/>
                                  </p:stCondLst>
                                  <p:childTnLst>
                                    <p:animRot by="21600000">
                                      <p:cBhvr>
                                        <p:cTn id="25" dur="3000" fill="hold"/>
                                        <p:tgtEl>
                                          <p:spTgt spid="9"/>
                                        </p:tgtEl>
                                        <p:attrNameLst>
                                          <p:attrName>r</p:attrName>
                                        </p:attrNameLst>
                                      </p:cBhvr>
                                    </p:animRot>
                                  </p:childTnLst>
                                </p:cTn>
                              </p:par>
                              <p:par>
                                <p:cTn id="26" presetID="8" presetClass="emph" presetSubtype="0" fill="hold" nodeType="withEffect">
                                  <p:stCondLst>
                                    <p:cond delay="0"/>
                                  </p:stCondLst>
                                  <p:childTnLst>
                                    <p:animRot by="-21600000">
                                      <p:cBhvr>
                                        <p:cTn id="27" dur="3000" fill="hold"/>
                                        <p:tgtEl>
                                          <p:spTgt spid="10"/>
                                        </p:tgtEl>
                                        <p:attrNameLst>
                                          <p:attrName>r</p:attrName>
                                        </p:attrNameLst>
                                      </p:cBhvr>
                                    </p:animRot>
                                  </p:childTnLst>
                                </p:cTn>
                              </p:par>
                            </p:childTnLst>
                          </p:cTn>
                        </p:par>
                        <p:par>
                          <p:cTn id="28" fill="hold" nodeType="afterGroup">
                            <p:stCondLst>
                              <p:cond delay="3000"/>
                            </p:stCondLst>
                            <p:childTnLst>
                              <p:par>
                                <p:cTn id="29" presetID="2" presetClass="exit" presetSubtype="1" fill="hold" nodeType="afterEffect">
                                  <p:stCondLst>
                                    <p:cond delay="0"/>
                                  </p:stCondLst>
                                  <p:childTnLst>
                                    <p:anim calcmode="lin" valueType="num">
                                      <p:cBhvr additive="base">
                                        <p:cTn id="30" dur="3000"/>
                                        <p:tgtEl>
                                          <p:spTgt spid="5"/>
                                        </p:tgtEl>
                                        <p:attrNameLst>
                                          <p:attrName>ppt_x</p:attrName>
                                        </p:attrNameLst>
                                      </p:cBhvr>
                                      <p:tavLst>
                                        <p:tav tm="0">
                                          <p:val>
                                            <p:strVal val="ppt_x"/>
                                          </p:val>
                                        </p:tav>
                                        <p:tav tm="100000">
                                          <p:val>
                                            <p:strVal val="ppt_x"/>
                                          </p:val>
                                        </p:tav>
                                      </p:tavLst>
                                    </p:anim>
                                    <p:anim calcmode="lin" valueType="num">
                                      <p:cBhvr additive="base">
                                        <p:cTn id="31" dur="3000"/>
                                        <p:tgtEl>
                                          <p:spTgt spid="5"/>
                                        </p:tgtEl>
                                        <p:attrNameLst>
                                          <p:attrName>ppt_y</p:attrName>
                                        </p:attrNameLst>
                                      </p:cBhvr>
                                      <p:tavLst>
                                        <p:tav tm="0">
                                          <p:val>
                                            <p:strVal val="ppt_y"/>
                                          </p:val>
                                        </p:tav>
                                        <p:tav tm="100000">
                                          <p:val>
                                            <p:strVal val="0-ppt_h/2"/>
                                          </p:val>
                                        </p:tav>
                                      </p:tavLst>
                                    </p:anim>
                                    <p:set>
                                      <p:cBhvr>
                                        <p:cTn id="32" dur="1" fill="hold">
                                          <p:stCondLst>
                                            <p:cond delay="2999"/>
                                          </p:stCondLst>
                                        </p:cTn>
                                        <p:tgtEl>
                                          <p:spTgt spid="5"/>
                                        </p:tgtEl>
                                        <p:attrNameLst>
                                          <p:attrName>style.visibility</p:attrName>
                                        </p:attrNameLst>
                                      </p:cBhvr>
                                      <p:to>
                                        <p:strVal val="hidden"/>
                                      </p:to>
                                    </p:set>
                                  </p:childTnLst>
                                </p:cTn>
                              </p:par>
                              <p:par>
                                <p:cTn id="33" presetID="2" presetClass="exit" presetSubtype="4" fill="hold" nodeType="withEffect">
                                  <p:stCondLst>
                                    <p:cond delay="0"/>
                                  </p:stCondLst>
                                  <p:childTnLst>
                                    <p:anim calcmode="lin" valueType="num">
                                      <p:cBhvr additive="base">
                                        <p:cTn id="34" dur="3000"/>
                                        <p:tgtEl>
                                          <p:spTgt spid="6"/>
                                        </p:tgtEl>
                                        <p:attrNameLst>
                                          <p:attrName>ppt_x</p:attrName>
                                        </p:attrNameLst>
                                      </p:cBhvr>
                                      <p:tavLst>
                                        <p:tav tm="0">
                                          <p:val>
                                            <p:strVal val="ppt_x"/>
                                          </p:val>
                                        </p:tav>
                                        <p:tav tm="100000">
                                          <p:val>
                                            <p:strVal val="ppt_x"/>
                                          </p:val>
                                        </p:tav>
                                      </p:tavLst>
                                    </p:anim>
                                    <p:anim calcmode="lin" valueType="num">
                                      <p:cBhvr additive="base">
                                        <p:cTn id="35" dur="3000"/>
                                        <p:tgtEl>
                                          <p:spTgt spid="6"/>
                                        </p:tgtEl>
                                        <p:attrNameLst>
                                          <p:attrName>ppt_y</p:attrName>
                                        </p:attrNameLst>
                                      </p:cBhvr>
                                      <p:tavLst>
                                        <p:tav tm="0">
                                          <p:val>
                                            <p:strVal val="ppt_y"/>
                                          </p:val>
                                        </p:tav>
                                        <p:tav tm="100000">
                                          <p:val>
                                            <p:strVal val="1+ppt_h/2"/>
                                          </p:val>
                                        </p:tav>
                                      </p:tavLst>
                                    </p:anim>
                                    <p:set>
                                      <p:cBhvr>
                                        <p:cTn id="36" dur="1" fill="hold">
                                          <p:stCondLst>
                                            <p:cond delay="2999"/>
                                          </p:stCondLst>
                                        </p:cTn>
                                        <p:tgtEl>
                                          <p:spTgt spid="6"/>
                                        </p:tgtEl>
                                        <p:attrNameLst>
                                          <p:attrName>style.visibility</p:attrName>
                                        </p:attrNameLst>
                                      </p:cBhvr>
                                      <p:to>
                                        <p:strVal val="hidden"/>
                                      </p:to>
                                    </p:set>
                                  </p:childTnLst>
                                </p:cTn>
                              </p:par>
                              <p:par>
                                <p:cTn id="37" presetID="2" presetClass="exit" presetSubtype="1" fill="hold" nodeType="withEffect">
                                  <p:stCondLst>
                                    <p:cond delay="0"/>
                                  </p:stCondLst>
                                  <p:childTnLst>
                                    <p:anim calcmode="lin" valueType="num">
                                      <p:cBhvr additive="base">
                                        <p:cTn id="38" dur="3000"/>
                                        <p:tgtEl>
                                          <p:spTgt spid="9"/>
                                        </p:tgtEl>
                                        <p:attrNameLst>
                                          <p:attrName>ppt_x</p:attrName>
                                        </p:attrNameLst>
                                      </p:cBhvr>
                                      <p:tavLst>
                                        <p:tav tm="0">
                                          <p:val>
                                            <p:strVal val="ppt_x"/>
                                          </p:val>
                                        </p:tav>
                                        <p:tav tm="100000">
                                          <p:val>
                                            <p:strVal val="ppt_x"/>
                                          </p:val>
                                        </p:tav>
                                      </p:tavLst>
                                    </p:anim>
                                    <p:anim calcmode="lin" valueType="num">
                                      <p:cBhvr additive="base">
                                        <p:cTn id="39" dur="3000"/>
                                        <p:tgtEl>
                                          <p:spTgt spid="9"/>
                                        </p:tgtEl>
                                        <p:attrNameLst>
                                          <p:attrName>ppt_y</p:attrName>
                                        </p:attrNameLst>
                                      </p:cBhvr>
                                      <p:tavLst>
                                        <p:tav tm="0">
                                          <p:val>
                                            <p:strVal val="ppt_y"/>
                                          </p:val>
                                        </p:tav>
                                        <p:tav tm="100000">
                                          <p:val>
                                            <p:strVal val="0-ppt_h/2"/>
                                          </p:val>
                                        </p:tav>
                                      </p:tavLst>
                                    </p:anim>
                                    <p:set>
                                      <p:cBhvr>
                                        <p:cTn id="40" dur="1" fill="hold">
                                          <p:stCondLst>
                                            <p:cond delay="2999"/>
                                          </p:stCondLst>
                                        </p:cTn>
                                        <p:tgtEl>
                                          <p:spTgt spid="9"/>
                                        </p:tgtEl>
                                        <p:attrNameLst>
                                          <p:attrName>style.visibility</p:attrName>
                                        </p:attrNameLst>
                                      </p:cBhvr>
                                      <p:to>
                                        <p:strVal val="hidden"/>
                                      </p:to>
                                    </p:set>
                                  </p:childTnLst>
                                </p:cTn>
                              </p:par>
                              <p:par>
                                <p:cTn id="41" presetID="2" presetClass="exit" presetSubtype="4" fill="hold" nodeType="withEffect">
                                  <p:stCondLst>
                                    <p:cond delay="0"/>
                                  </p:stCondLst>
                                  <p:childTnLst>
                                    <p:anim calcmode="lin" valueType="num">
                                      <p:cBhvr additive="base">
                                        <p:cTn id="42" dur="3000"/>
                                        <p:tgtEl>
                                          <p:spTgt spid="10"/>
                                        </p:tgtEl>
                                        <p:attrNameLst>
                                          <p:attrName>ppt_x</p:attrName>
                                        </p:attrNameLst>
                                      </p:cBhvr>
                                      <p:tavLst>
                                        <p:tav tm="0">
                                          <p:val>
                                            <p:strVal val="ppt_x"/>
                                          </p:val>
                                        </p:tav>
                                        <p:tav tm="100000">
                                          <p:val>
                                            <p:strVal val="ppt_x"/>
                                          </p:val>
                                        </p:tav>
                                      </p:tavLst>
                                    </p:anim>
                                    <p:anim calcmode="lin" valueType="num">
                                      <p:cBhvr additive="base">
                                        <p:cTn id="43" dur="3000"/>
                                        <p:tgtEl>
                                          <p:spTgt spid="10"/>
                                        </p:tgtEl>
                                        <p:attrNameLst>
                                          <p:attrName>ppt_y</p:attrName>
                                        </p:attrNameLst>
                                      </p:cBhvr>
                                      <p:tavLst>
                                        <p:tav tm="0">
                                          <p:val>
                                            <p:strVal val="ppt_y"/>
                                          </p:val>
                                        </p:tav>
                                        <p:tav tm="100000">
                                          <p:val>
                                            <p:strVal val="1+ppt_h/2"/>
                                          </p:val>
                                        </p:tav>
                                      </p:tavLst>
                                    </p:anim>
                                    <p:set>
                                      <p:cBhvr>
                                        <p:cTn id="44" dur="1" fill="hold">
                                          <p:stCondLst>
                                            <p:cond delay="2999"/>
                                          </p:stCondLst>
                                        </p:cTn>
                                        <p:tgtEl>
                                          <p:spTgt spid="10"/>
                                        </p:tgtEl>
                                        <p:attrNameLst>
                                          <p:attrName>style.visibility</p:attrName>
                                        </p:attrNameLst>
                                      </p:cBhvr>
                                      <p:to>
                                        <p:strVal val="hidden"/>
                                      </p:to>
                                    </p:set>
                                  </p:childTnLst>
                                </p:cTn>
                              </p:par>
                              <p:par>
                                <p:cTn id="45" presetID="16" presetClass="entr" presetSubtype="4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barn(outHorizontal)">
                                      <p:cBhvr>
                                        <p:cTn id="47" dur="3000"/>
                                        <p:tgtEl>
                                          <p:spTgt spid="4"/>
                                        </p:tgtEl>
                                      </p:cBhvr>
                                    </p:animEffect>
                                  </p:childTnLst>
                                </p:cTn>
                              </p:par>
                              <p:par>
                                <p:cTn id="48" presetID="23" presetClass="entr" presetSubtype="288" fill="hold" nodeType="with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p:cTn id="50" dur="3000" fill="hold"/>
                                        <p:tgtEl>
                                          <p:spTgt spid="4"/>
                                        </p:tgtEl>
                                        <p:attrNameLst>
                                          <p:attrName>ppt_w</p:attrName>
                                        </p:attrNameLst>
                                      </p:cBhvr>
                                      <p:tavLst>
                                        <p:tav tm="0">
                                          <p:val>
                                            <p:strVal val="4/3*#ppt_w"/>
                                          </p:val>
                                        </p:tav>
                                        <p:tav tm="100000">
                                          <p:val>
                                            <p:strVal val="#ppt_w"/>
                                          </p:val>
                                        </p:tav>
                                      </p:tavLst>
                                    </p:anim>
                                    <p:anim calcmode="lin" valueType="num">
                                      <p:cBhvr>
                                        <p:cTn id="51" dur="3000" fill="hold"/>
                                        <p:tgtEl>
                                          <p:spTgt spid="4"/>
                                        </p:tgtEl>
                                        <p:attrNameLst>
                                          <p:attrName>ppt_h</p:attrName>
                                        </p:attrNameLst>
                                      </p:cBhvr>
                                      <p:tavLst>
                                        <p:tav tm="0">
                                          <p:val>
                                            <p:strVal val="4/3*#ppt_h"/>
                                          </p:val>
                                        </p:tav>
                                        <p:tav tm="100000">
                                          <p:val>
                                            <p:strVal val="#ppt_h"/>
                                          </p:val>
                                        </p:tav>
                                      </p:tavLst>
                                    </p:anim>
                                  </p:childTnLst>
                                </p:cTn>
                              </p:par>
                            </p:childTnLst>
                          </p:cTn>
                        </p:par>
                        <p:par>
                          <p:cTn id="52" fill="hold" nodeType="afterGroup">
                            <p:stCondLst>
                              <p:cond delay="6000"/>
                            </p:stCondLst>
                            <p:childTnLst>
                              <p:par>
                                <p:cTn id="53" presetID="40" presetClass="entr" presetSubtype="0" fill="hold" grpId="0" nodeType="afterEffect">
                                  <p:stCondLst>
                                    <p:cond delay="0"/>
                                  </p:stCondLst>
                                  <p:iterate type="lt">
                                    <p:tmPct val="10000"/>
                                  </p:iterate>
                                  <p:childTnLst>
                                    <p:set>
                                      <p:cBhvr>
                                        <p:cTn id="54" dur="1" fill="hold">
                                          <p:stCondLst>
                                            <p:cond delay="0"/>
                                          </p:stCondLst>
                                        </p:cTn>
                                        <p:tgtEl>
                                          <p:spTgt spid="8"/>
                                        </p:tgtEl>
                                        <p:attrNameLst>
                                          <p:attrName>style.visibility</p:attrName>
                                        </p:attrNameLst>
                                      </p:cBhvr>
                                      <p:to>
                                        <p:strVal val="visible"/>
                                      </p:to>
                                    </p:set>
                                    <p:animEffect transition="in" filter="fade">
                                      <p:cBhvr>
                                        <p:cTn id="55" dur="1000"/>
                                        <p:tgtEl>
                                          <p:spTgt spid="8"/>
                                        </p:tgtEl>
                                      </p:cBhvr>
                                    </p:animEffect>
                                    <p:anim calcmode="lin" valueType="num">
                                      <p:cBhvr>
                                        <p:cTn id="56" dur="1000" fill="hold"/>
                                        <p:tgtEl>
                                          <p:spTgt spid="8"/>
                                        </p:tgtEl>
                                        <p:attrNameLst>
                                          <p:attrName>ppt_x</p:attrName>
                                        </p:attrNameLst>
                                      </p:cBhvr>
                                      <p:tavLst>
                                        <p:tav tm="0">
                                          <p:val>
                                            <p:strVal val="#ppt_x-.1"/>
                                          </p:val>
                                        </p:tav>
                                        <p:tav tm="100000">
                                          <p:val>
                                            <p:strVal val="#ppt_x"/>
                                          </p:val>
                                        </p:tav>
                                      </p:tavLst>
                                    </p:anim>
                                    <p:anim calcmode="lin" valueType="num">
                                      <p:cBhvr>
                                        <p:cTn id="5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8"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oCapItOff.jpg"/>
          <p:cNvPicPr>
            <a:picLocks noChangeAspect="1"/>
          </p:cNvPicPr>
          <p:nvPr/>
        </p:nvPicPr>
        <p:blipFill>
          <a:blip r:embed="rId2" cstate="print"/>
          <a:srcRect/>
          <a:stretch>
            <a:fillRect/>
          </a:stretch>
        </p:blipFill>
        <p:spPr bwMode="auto">
          <a:xfrm>
            <a:off x="0" y="3175"/>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539750" y="277813"/>
            <a:ext cx="571500" cy="2262187"/>
          </a:xfrm>
          <a:prstGeom prst="rect">
            <a:avLst/>
          </a:prstGeom>
          <a:blipFill dpi="0" rotWithShape="1">
            <a:blip r:embed="rId3" cstate="print"/>
            <a:srcRect/>
            <a:tile tx="0" ty="0" sx="100000" sy="100000" flip="none" algn="tl"/>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539750" y="3217863"/>
            <a:ext cx="571500" cy="2262187"/>
          </a:xfrm>
          <a:prstGeom prst="rect">
            <a:avLst/>
          </a:prstGeom>
          <a:blipFill dpi="0" rotWithShape="1">
            <a:blip r:embed="rId3" cstate="print"/>
            <a:srcRect/>
            <a:tile tx="0" ty="0" sx="100000" sy="100000" flip="none" algn="tl"/>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1619250" y="277813"/>
            <a:ext cx="571500" cy="2262187"/>
          </a:xfrm>
          <a:prstGeom prst="rect">
            <a:avLst/>
          </a:prstGeom>
          <a:blipFill dpi="0" rotWithShape="1">
            <a:blip r:embed="rId3" cstate="print"/>
            <a:srcRect/>
            <a:tile tx="0" ty="0" sx="100000" sy="100000" flip="none" algn="tl"/>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1619250" y="3217863"/>
            <a:ext cx="571500" cy="2262187"/>
          </a:xfrm>
          <a:prstGeom prst="rect">
            <a:avLst/>
          </a:prstGeom>
          <a:blipFill dpi="0" rotWithShape="1">
            <a:blip r:embed="rId3" cstate="print"/>
            <a:srcRect/>
            <a:tile tx="0" ty="0" sx="100000" sy="100000" flip="none" algn="tl"/>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2700338" y="277813"/>
            <a:ext cx="571500" cy="2262187"/>
          </a:xfrm>
          <a:prstGeom prst="rect">
            <a:avLst/>
          </a:prstGeom>
          <a:blipFill dpi="0" rotWithShape="1">
            <a:blip r:embed="rId3" cstate="print"/>
            <a:srcRect/>
            <a:tile tx="0" ty="0" sx="100000" sy="100000" flip="none" algn="tl"/>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2700338" y="3217863"/>
            <a:ext cx="571500" cy="2262187"/>
          </a:xfrm>
          <a:prstGeom prst="rect">
            <a:avLst/>
          </a:prstGeom>
          <a:blipFill dpi="0" rotWithShape="1">
            <a:blip r:embed="rId3" cstate="print"/>
            <a:srcRect/>
            <a:tile tx="0" ty="0" sx="100000" sy="100000" flip="none" algn="tl"/>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3779838" y="277813"/>
            <a:ext cx="571500" cy="2262187"/>
          </a:xfrm>
          <a:prstGeom prst="rect">
            <a:avLst/>
          </a:prstGeom>
          <a:blipFill dpi="0" rotWithShape="1">
            <a:blip r:embed="rId3" cstate="print"/>
            <a:srcRect/>
            <a:tile tx="0" ty="0" sx="100000" sy="100000" flip="none" algn="tl"/>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3786188" y="3214688"/>
            <a:ext cx="571500" cy="2262187"/>
          </a:xfrm>
          <a:prstGeom prst="rect">
            <a:avLst/>
          </a:prstGeom>
          <a:blipFill dpi="0" rotWithShape="1">
            <a:blip r:embed="rId3" cstate="print"/>
            <a:srcRect/>
            <a:tile tx="0" ty="0" sx="100000" sy="100000" flip="none" algn="tl"/>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4859338" y="277813"/>
            <a:ext cx="571500" cy="2262187"/>
          </a:xfrm>
          <a:prstGeom prst="rect">
            <a:avLst/>
          </a:prstGeom>
          <a:blipFill dpi="0" rotWithShape="1">
            <a:blip r:embed="rId3" cstate="print"/>
            <a:srcRect/>
            <a:tile tx="0" ty="0" sx="100000" sy="100000" flip="none" algn="tl"/>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4859338" y="3217863"/>
            <a:ext cx="571500" cy="2262187"/>
          </a:xfrm>
          <a:prstGeom prst="rect">
            <a:avLst/>
          </a:prstGeom>
          <a:blipFill dpi="0" rotWithShape="1">
            <a:blip r:embed="rId3" cstate="print"/>
            <a:srcRect/>
            <a:tile tx="0" ty="0" sx="100000" sy="100000" flip="none" algn="tl"/>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5940425" y="277813"/>
            <a:ext cx="571500" cy="2262187"/>
          </a:xfrm>
          <a:prstGeom prst="rect">
            <a:avLst/>
          </a:prstGeom>
          <a:blipFill dpi="0" rotWithShape="1">
            <a:blip r:embed="rId3" cstate="print"/>
            <a:srcRect/>
            <a:tile tx="0" ty="0" sx="100000" sy="100000" flip="none" algn="tl"/>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6011863" y="3217863"/>
            <a:ext cx="571500" cy="2262187"/>
          </a:xfrm>
          <a:prstGeom prst="rect">
            <a:avLst/>
          </a:prstGeom>
          <a:blipFill dpi="0" rotWithShape="1">
            <a:blip r:embed="rId3" cstate="print"/>
            <a:srcRect/>
            <a:tile tx="0" ty="0" sx="100000" sy="100000" flip="none" algn="tl"/>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a:off x="7019925" y="277813"/>
            <a:ext cx="571500" cy="2262187"/>
          </a:xfrm>
          <a:prstGeom prst="rect">
            <a:avLst/>
          </a:prstGeom>
          <a:blipFill dpi="0" rotWithShape="1">
            <a:blip r:embed="rId3" cstate="print"/>
            <a:srcRect/>
            <a:tile tx="0" ty="0" sx="100000" sy="100000" flip="none" algn="tl"/>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7092950" y="3157538"/>
            <a:ext cx="571500" cy="2262187"/>
          </a:xfrm>
          <a:prstGeom prst="rect">
            <a:avLst/>
          </a:prstGeom>
          <a:blipFill dpi="0" rotWithShape="1">
            <a:blip r:embed="rId3" cstate="print"/>
            <a:srcRect/>
            <a:tile tx="0" ty="0" sx="100000" sy="100000" flip="none" algn="tl"/>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a:off x="8101013" y="277813"/>
            <a:ext cx="571500" cy="2262187"/>
          </a:xfrm>
          <a:prstGeom prst="rect">
            <a:avLst/>
          </a:prstGeom>
          <a:blipFill dpi="0" rotWithShape="1">
            <a:blip r:embed="rId3" cstate="print"/>
            <a:srcRect/>
            <a:tile tx="0" ty="0" sx="100000" sy="100000" flip="none" algn="tl"/>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Rectángulo"/>
          <p:cNvSpPr/>
          <p:nvPr/>
        </p:nvSpPr>
        <p:spPr>
          <a:xfrm>
            <a:off x="8101013" y="3157538"/>
            <a:ext cx="571500" cy="2262187"/>
          </a:xfrm>
          <a:prstGeom prst="rect">
            <a:avLst/>
          </a:prstGeom>
          <a:blipFill dpi="0" rotWithShape="1">
            <a:blip r:embed="rId3" cstate="print"/>
            <a:srcRect/>
            <a:tile tx="0" ty="0" sx="100000" sy="100000" flip="none" algn="tl"/>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Rectángulo"/>
          <p:cNvSpPr/>
          <p:nvPr/>
        </p:nvSpPr>
        <p:spPr>
          <a:xfrm>
            <a:off x="0" y="0"/>
            <a:ext cx="9144000" cy="5715000"/>
          </a:xfrm>
          <a:prstGeom prst="rect">
            <a:avLst/>
          </a:prstGeom>
          <a:solidFill>
            <a:srgbClr val="AC5208">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CuadroTexto"/>
          <p:cNvSpPr txBox="1"/>
          <p:nvPr/>
        </p:nvSpPr>
        <p:spPr>
          <a:xfrm>
            <a:off x="1116013" y="4802188"/>
            <a:ext cx="7129462"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visita a las cuevas se realiza a pie, por ello es aconsejable llevar calzado apropiado debido al alto grado de humedad.</a:t>
            </a:r>
          </a:p>
        </p:txBody>
      </p:sp>
    </p:spTree>
  </p:cSld>
  <p:clrMapOvr>
    <a:masterClrMapping/>
  </p:clrMapOvr>
  <mc:AlternateContent xmlns:mc="http://schemas.openxmlformats.org/markup-compatibility/2006">
    <mc:Choice xmlns:p14="http://schemas.microsoft.com/office/powerpoint/2010/main" Requires="p14">
      <p:transition spd="slow" p14:dur="2000" advTm="22000">
        <p:pull dir="r"/>
      </p:transition>
    </mc:Choice>
    <mc:Fallback>
      <p:transition spd="slow" advTm="22000">
        <p:pull dir="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xit" presetSubtype="0" fill="hold" grpId="0" nodeType="withEffect">
                                  <p:stCondLst>
                                    <p:cond delay="0"/>
                                  </p:stCondLst>
                                  <p:childTnLst>
                                    <p:animEffect transition="out" filter="fade">
                                      <p:cBhvr>
                                        <p:cTn id="6" dur="3000"/>
                                        <p:tgtEl>
                                          <p:spTgt spid="25"/>
                                        </p:tgtEl>
                                      </p:cBhvr>
                                    </p:animEffect>
                                    <p:set>
                                      <p:cBhvr>
                                        <p:cTn id="7" dur="1" fill="hold">
                                          <p:stCondLst>
                                            <p:cond delay="2999"/>
                                          </p:stCondLst>
                                        </p:cTn>
                                        <p:tgtEl>
                                          <p:spTgt spid="25"/>
                                        </p:tgtEl>
                                        <p:attrNameLst>
                                          <p:attrName>style.visibility</p:attrName>
                                        </p:attrNameLst>
                                      </p:cBhvr>
                                      <p:to>
                                        <p:strVal val="hidden"/>
                                      </p:to>
                                    </p:set>
                                  </p:childTnLst>
                                </p:cTn>
                              </p:par>
                              <p:par>
                                <p:cTn id="8" presetID="1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plus(in)">
                                      <p:cBhvr>
                                        <p:cTn id="22" dur="3000"/>
                                        <p:tgtEl>
                                          <p:spTgt spid="11"/>
                                        </p:tgtEl>
                                      </p:cBhvr>
                                    </p:animEffect>
                                  </p:childTnLst>
                                </p:cTn>
                              </p:par>
                              <p:par>
                                <p:cTn id="23" presetID="13" presetClass="entr" presetSubtype="1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plus(in)">
                                      <p:cBhvr>
                                        <p:cTn id="25" dur="3000"/>
                                        <p:tgtEl>
                                          <p:spTgt spid="12"/>
                                        </p:tgtEl>
                                      </p:cBhvr>
                                    </p:animEffect>
                                  </p:childTnLst>
                                </p:cTn>
                              </p:par>
                              <p:par>
                                <p:cTn id="26" presetID="13" presetClass="entr" presetSubtype="16"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plus(in)">
                                      <p:cBhvr>
                                        <p:cTn id="28" dur="3000"/>
                                        <p:tgtEl>
                                          <p:spTgt spid="13"/>
                                        </p:tgtEl>
                                      </p:cBhvr>
                                    </p:animEffect>
                                  </p:childTnLst>
                                </p:cTn>
                              </p:par>
                              <p:par>
                                <p:cTn id="29" presetID="13" presetClass="entr" presetSubtype="16"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plus(in)">
                                      <p:cBhvr>
                                        <p:cTn id="31" dur="3000"/>
                                        <p:tgtEl>
                                          <p:spTgt spid="14"/>
                                        </p:tgtEl>
                                      </p:cBhvr>
                                    </p:animEffect>
                                  </p:childTnLst>
                                </p:cTn>
                              </p:par>
                              <p:par>
                                <p:cTn id="32" presetID="13" presetClass="entr" presetSubtype="16"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plus(in)">
                                      <p:cBhvr>
                                        <p:cTn id="34" dur="3000"/>
                                        <p:tgtEl>
                                          <p:spTgt spid="15"/>
                                        </p:tgtEl>
                                      </p:cBhvr>
                                    </p:animEffect>
                                  </p:childTnLst>
                                </p:cTn>
                              </p:par>
                              <p:par>
                                <p:cTn id="35" presetID="13" presetClass="entr" presetSubtype="16"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plus(in)">
                                      <p:cBhvr>
                                        <p:cTn id="37" dur="3000"/>
                                        <p:tgtEl>
                                          <p:spTgt spid="16"/>
                                        </p:tgtEl>
                                      </p:cBhvr>
                                    </p:animEffect>
                                  </p:childTnLst>
                                </p:cTn>
                              </p:par>
                              <p:par>
                                <p:cTn id="38" presetID="13" presetClass="entr" presetSubtype="16" fill="hold"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plus(in)">
                                      <p:cBhvr>
                                        <p:cTn id="40" dur="3000"/>
                                        <p:tgtEl>
                                          <p:spTgt spid="17"/>
                                        </p:tgtEl>
                                      </p:cBhvr>
                                    </p:animEffect>
                                  </p:childTnLst>
                                </p:cTn>
                              </p:par>
                              <p:par>
                                <p:cTn id="41" presetID="13" presetClass="entr" presetSubtype="16"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plus(in)">
                                      <p:cBhvr>
                                        <p:cTn id="43" dur="3000"/>
                                        <p:tgtEl>
                                          <p:spTgt spid="18"/>
                                        </p:tgtEl>
                                      </p:cBhvr>
                                    </p:animEffect>
                                  </p:childTnLst>
                                </p:cTn>
                              </p:par>
                              <p:par>
                                <p:cTn id="44" presetID="13" presetClass="entr" presetSubtype="16" fill="hold" nodeType="with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plus(in)">
                                      <p:cBhvr>
                                        <p:cTn id="46" dur="3000"/>
                                        <p:tgtEl>
                                          <p:spTgt spid="21"/>
                                        </p:tgtEl>
                                      </p:cBhvr>
                                    </p:animEffect>
                                  </p:childTnLst>
                                </p:cTn>
                              </p:par>
                              <p:par>
                                <p:cTn id="47" presetID="13" presetClass="entr" presetSubtype="16" fill="hold" nodeType="with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plus(in)">
                                      <p:cBhvr>
                                        <p:cTn id="49" dur="3000"/>
                                        <p:tgtEl>
                                          <p:spTgt spid="22"/>
                                        </p:tgtEl>
                                      </p:cBhvr>
                                    </p:animEffect>
                                  </p:childTnLst>
                                </p:cTn>
                              </p:par>
                              <p:par>
                                <p:cTn id="50" presetID="13" presetClass="entr" presetSubtype="16" fill="hold" nodeType="with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plus(in)">
                                      <p:cBhvr>
                                        <p:cTn id="52" dur="3000"/>
                                        <p:tgtEl>
                                          <p:spTgt spid="23"/>
                                        </p:tgtEl>
                                      </p:cBhvr>
                                    </p:animEffect>
                                  </p:childTnLst>
                                </p:cTn>
                              </p:par>
                              <p:par>
                                <p:cTn id="53" presetID="13" presetClass="entr" presetSubtype="16" fill="hold" nodeType="with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plus(in)">
                                      <p:cBhvr>
                                        <p:cTn id="55" dur="3000"/>
                                        <p:tgtEl>
                                          <p:spTgt spid="24"/>
                                        </p:tgtEl>
                                      </p:cBhvr>
                                    </p:animEffect>
                                  </p:childTnLst>
                                </p:cTn>
                              </p:par>
                              <p:par>
                                <p:cTn id="56" presetID="8" presetClass="emph" presetSubtype="0"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7"/>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11"/>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3"/>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5"/>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7"/>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21"/>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23"/>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2"/>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4"/>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16"/>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8"/>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22"/>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24"/>
                                        </p:tgtEl>
                                        <p:attrNameLst>
                                          <p:attrName>r</p:attrName>
                                        </p:attrNameLst>
                                      </p:cBhvr>
                                    </p:animRot>
                                  </p:childTnLst>
                                </p:cTn>
                              </p:par>
                            </p:childTnLst>
                          </p:cTn>
                        </p:par>
                        <p:par>
                          <p:cTn id="88" fill="hold" nodeType="afterGroup">
                            <p:stCondLst>
                              <p:cond delay="3000"/>
                            </p:stCondLst>
                            <p:childTnLst>
                              <p:par>
                                <p:cTn id="89" presetID="2" presetClass="exit" presetSubtype="1" fill="hold" nodeType="after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ppt_x"/>
                                          </p:val>
                                        </p:tav>
                                      </p:tavLst>
                                    </p:anim>
                                    <p:anim calcmode="lin" valueType="num">
                                      <p:cBhvr additive="base">
                                        <p:cTn id="91" dur="3000"/>
                                        <p:tgtEl>
                                          <p:spTgt spid="5"/>
                                        </p:tgtEl>
                                        <p:attrNameLst>
                                          <p:attrName>ppt_y</p:attrName>
                                        </p:attrNameLst>
                                      </p:cBhvr>
                                      <p:tavLst>
                                        <p:tav tm="0">
                                          <p:val>
                                            <p:strVal val="ppt_y"/>
                                          </p:val>
                                        </p:tav>
                                        <p:tav tm="100000">
                                          <p:val>
                                            <p:strVal val="0-ppt_h/2"/>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1" fill="hold" nodeType="withEffect">
                                  <p:stCondLst>
                                    <p:cond delay="0"/>
                                  </p:stCondLst>
                                  <p:childTnLst>
                                    <p:anim calcmode="lin" valueType="num">
                                      <p:cBhvr additive="base">
                                        <p:cTn id="94" dur="3000"/>
                                        <p:tgtEl>
                                          <p:spTgt spid="7"/>
                                        </p:tgtEl>
                                        <p:attrNameLst>
                                          <p:attrName>ppt_x</p:attrName>
                                        </p:attrNameLst>
                                      </p:cBhvr>
                                      <p:tavLst>
                                        <p:tav tm="0">
                                          <p:val>
                                            <p:strVal val="ppt_x"/>
                                          </p:val>
                                        </p:tav>
                                        <p:tav tm="100000">
                                          <p:val>
                                            <p:strVal val="ppt_x"/>
                                          </p:val>
                                        </p:tav>
                                      </p:tavLst>
                                    </p:anim>
                                    <p:anim calcmode="lin" valueType="num">
                                      <p:cBhvr additive="base">
                                        <p:cTn id="95" dur="3000"/>
                                        <p:tgtEl>
                                          <p:spTgt spid="7"/>
                                        </p:tgtEl>
                                        <p:attrNameLst>
                                          <p:attrName>ppt_y</p:attrName>
                                        </p:attrNameLst>
                                      </p:cBhvr>
                                      <p:tavLst>
                                        <p:tav tm="0">
                                          <p:val>
                                            <p:strVal val="ppt_y"/>
                                          </p:val>
                                        </p:tav>
                                        <p:tav tm="100000">
                                          <p:val>
                                            <p:strVal val="0-ppt_h/2"/>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1" fill="hold"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ppt_x"/>
                                          </p:val>
                                        </p:tav>
                                      </p:tavLst>
                                    </p:anim>
                                    <p:anim calcmode="lin" valueType="num">
                                      <p:cBhvr additive="base">
                                        <p:cTn id="99" dur="3000"/>
                                        <p:tgtEl>
                                          <p:spTgt spid="11"/>
                                        </p:tgtEl>
                                        <p:attrNameLst>
                                          <p:attrName>ppt_y</p:attrName>
                                        </p:attrNameLst>
                                      </p:cBhvr>
                                      <p:tavLst>
                                        <p:tav tm="0">
                                          <p:val>
                                            <p:strVal val="ppt_y"/>
                                          </p:val>
                                        </p:tav>
                                        <p:tav tm="100000">
                                          <p:val>
                                            <p:strVal val="0-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1" fill="hold"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ppt_x"/>
                                          </p:val>
                                        </p:tav>
                                      </p:tavLst>
                                    </p:anim>
                                    <p:anim calcmode="lin" valueType="num">
                                      <p:cBhvr additive="base">
                                        <p:cTn id="103" dur="3000"/>
                                        <p:tgtEl>
                                          <p:spTgt spid="13"/>
                                        </p:tgtEl>
                                        <p:attrNameLst>
                                          <p:attrName>ppt_y</p:attrName>
                                        </p:attrNameLst>
                                      </p:cBhvr>
                                      <p:tavLst>
                                        <p:tav tm="0">
                                          <p:val>
                                            <p:strVal val="ppt_y"/>
                                          </p:val>
                                        </p:tav>
                                        <p:tav tm="100000">
                                          <p:val>
                                            <p:strVal val="0-ppt_h/2"/>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1" fill="hold" nodeType="withEffect">
                                  <p:stCondLst>
                                    <p:cond delay="0"/>
                                  </p:stCondLst>
                                  <p:childTnLst>
                                    <p:anim calcmode="lin" valueType="num">
                                      <p:cBhvr additive="base">
                                        <p:cTn id="106" dur="3000"/>
                                        <p:tgtEl>
                                          <p:spTgt spid="15"/>
                                        </p:tgtEl>
                                        <p:attrNameLst>
                                          <p:attrName>ppt_x</p:attrName>
                                        </p:attrNameLst>
                                      </p:cBhvr>
                                      <p:tavLst>
                                        <p:tav tm="0">
                                          <p:val>
                                            <p:strVal val="ppt_x"/>
                                          </p:val>
                                        </p:tav>
                                        <p:tav tm="100000">
                                          <p:val>
                                            <p:strVal val="ppt_x"/>
                                          </p:val>
                                        </p:tav>
                                      </p:tavLst>
                                    </p:anim>
                                    <p:anim calcmode="lin" valueType="num">
                                      <p:cBhvr additive="base">
                                        <p:cTn id="107" dur="3000"/>
                                        <p:tgtEl>
                                          <p:spTgt spid="15"/>
                                        </p:tgtEl>
                                        <p:attrNameLst>
                                          <p:attrName>ppt_y</p:attrName>
                                        </p:attrNameLst>
                                      </p:cBhvr>
                                      <p:tavLst>
                                        <p:tav tm="0">
                                          <p:val>
                                            <p:strVal val="ppt_y"/>
                                          </p:val>
                                        </p:tav>
                                        <p:tav tm="100000">
                                          <p:val>
                                            <p:strVal val="0-ppt_h/2"/>
                                          </p:val>
                                        </p:tav>
                                      </p:tavLst>
                                    </p:anim>
                                    <p:set>
                                      <p:cBhvr>
                                        <p:cTn id="108" dur="1" fill="hold">
                                          <p:stCondLst>
                                            <p:cond delay="2999"/>
                                          </p:stCondLst>
                                        </p:cTn>
                                        <p:tgtEl>
                                          <p:spTgt spid="15"/>
                                        </p:tgtEl>
                                        <p:attrNameLst>
                                          <p:attrName>style.visibility</p:attrName>
                                        </p:attrNameLst>
                                      </p:cBhvr>
                                      <p:to>
                                        <p:strVal val="hidden"/>
                                      </p:to>
                                    </p:set>
                                  </p:childTnLst>
                                </p:cTn>
                              </p:par>
                              <p:par>
                                <p:cTn id="109" presetID="2" presetClass="exit" presetSubtype="1" fill="hold" nodeType="withEffect">
                                  <p:stCondLst>
                                    <p:cond delay="0"/>
                                  </p:stCondLst>
                                  <p:childTnLst>
                                    <p:anim calcmode="lin" valueType="num">
                                      <p:cBhvr additive="base">
                                        <p:cTn id="110" dur="3000"/>
                                        <p:tgtEl>
                                          <p:spTgt spid="17"/>
                                        </p:tgtEl>
                                        <p:attrNameLst>
                                          <p:attrName>ppt_x</p:attrName>
                                        </p:attrNameLst>
                                      </p:cBhvr>
                                      <p:tavLst>
                                        <p:tav tm="0">
                                          <p:val>
                                            <p:strVal val="ppt_x"/>
                                          </p:val>
                                        </p:tav>
                                        <p:tav tm="100000">
                                          <p:val>
                                            <p:strVal val="ppt_x"/>
                                          </p:val>
                                        </p:tav>
                                      </p:tavLst>
                                    </p:anim>
                                    <p:anim calcmode="lin" valueType="num">
                                      <p:cBhvr additive="base">
                                        <p:cTn id="111" dur="3000"/>
                                        <p:tgtEl>
                                          <p:spTgt spid="17"/>
                                        </p:tgtEl>
                                        <p:attrNameLst>
                                          <p:attrName>ppt_y</p:attrName>
                                        </p:attrNameLst>
                                      </p:cBhvr>
                                      <p:tavLst>
                                        <p:tav tm="0">
                                          <p:val>
                                            <p:strVal val="ppt_y"/>
                                          </p:val>
                                        </p:tav>
                                        <p:tav tm="100000">
                                          <p:val>
                                            <p:strVal val="0-ppt_h/2"/>
                                          </p:val>
                                        </p:tav>
                                      </p:tavLst>
                                    </p:anim>
                                    <p:set>
                                      <p:cBhvr>
                                        <p:cTn id="112" dur="1" fill="hold">
                                          <p:stCondLst>
                                            <p:cond delay="2999"/>
                                          </p:stCondLst>
                                        </p:cTn>
                                        <p:tgtEl>
                                          <p:spTgt spid="17"/>
                                        </p:tgtEl>
                                        <p:attrNameLst>
                                          <p:attrName>style.visibility</p:attrName>
                                        </p:attrNameLst>
                                      </p:cBhvr>
                                      <p:to>
                                        <p:strVal val="hidden"/>
                                      </p:to>
                                    </p:set>
                                  </p:childTnLst>
                                </p:cTn>
                              </p:par>
                              <p:par>
                                <p:cTn id="113" presetID="2" presetClass="exit" presetSubtype="1" fill="hold" nodeType="withEffect">
                                  <p:stCondLst>
                                    <p:cond delay="0"/>
                                  </p:stCondLst>
                                  <p:childTnLst>
                                    <p:anim calcmode="lin" valueType="num">
                                      <p:cBhvr additive="base">
                                        <p:cTn id="114" dur="3000"/>
                                        <p:tgtEl>
                                          <p:spTgt spid="21"/>
                                        </p:tgtEl>
                                        <p:attrNameLst>
                                          <p:attrName>ppt_x</p:attrName>
                                        </p:attrNameLst>
                                      </p:cBhvr>
                                      <p:tavLst>
                                        <p:tav tm="0">
                                          <p:val>
                                            <p:strVal val="ppt_x"/>
                                          </p:val>
                                        </p:tav>
                                        <p:tav tm="100000">
                                          <p:val>
                                            <p:strVal val="ppt_x"/>
                                          </p:val>
                                        </p:tav>
                                      </p:tavLst>
                                    </p:anim>
                                    <p:anim calcmode="lin" valueType="num">
                                      <p:cBhvr additive="base">
                                        <p:cTn id="115" dur="3000"/>
                                        <p:tgtEl>
                                          <p:spTgt spid="21"/>
                                        </p:tgtEl>
                                        <p:attrNameLst>
                                          <p:attrName>ppt_y</p:attrName>
                                        </p:attrNameLst>
                                      </p:cBhvr>
                                      <p:tavLst>
                                        <p:tav tm="0">
                                          <p:val>
                                            <p:strVal val="ppt_y"/>
                                          </p:val>
                                        </p:tav>
                                        <p:tav tm="100000">
                                          <p:val>
                                            <p:strVal val="0-ppt_h/2"/>
                                          </p:val>
                                        </p:tav>
                                      </p:tavLst>
                                    </p:anim>
                                    <p:set>
                                      <p:cBhvr>
                                        <p:cTn id="116" dur="1" fill="hold">
                                          <p:stCondLst>
                                            <p:cond delay="2999"/>
                                          </p:stCondLst>
                                        </p:cTn>
                                        <p:tgtEl>
                                          <p:spTgt spid="21"/>
                                        </p:tgtEl>
                                        <p:attrNameLst>
                                          <p:attrName>style.visibility</p:attrName>
                                        </p:attrNameLst>
                                      </p:cBhvr>
                                      <p:to>
                                        <p:strVal val="hidden"/>
                                      </p:to>
                                    </p:set>
                                  </p:childTnLst>
                                </p:cTn>
                              </p:par>
                              <p:par>
                                <p:cTn id="117" presetID="2" presetClass="exit" presetSubtype="1" fill="hold" nodeType="withEffect">
                                  <p:stCondLst>
                                    <p:cond delay="0"/>
                                  </p:stCondLst>
                                  <p:childTnLst>
                                    <p:anim calcmode="lin" valueType="num">
                                      <p:cBhvr additive="base">
                                        <p:cTn id="118" dur="3000"/>
                                        <p:tgtEl>
                                          <p:spTgt spid="23"/>
                                        </p:tgtEl>
                                        <p:attrNameLst>
                                          <p:attrName>ppt_x</p:attrName>
                                        </p:attrNameLst>
                                      </p:cBhvr>
                                      <p:tavLst>
                                        <p:tav tm="0">
                                          <p:val>
                                            <p:strVal val="ppt_x"/>
                                          </p:val>
                                        </p:tav>
                                        <p:tav tm="100000">
                                          <p:val>
                                            <p:strVal val="ppt_x"/>
                                          </p:val>
                                        </p:tav>
                                      </p:tavLst>
                                    </p:anim>
                                    <p:anim calcmode="lin" valueType="num">
                                      <p:cBhvr additive="base">
                                        <p:cTn id="119" dur="3000"/>
                                        <p:tgtEl>
                                          <p:spTgt spid="23"/>
                                        </p:tgtEl>
                                        <p:attrNameLst>
                                          <p:attrName>ppt_y</p:attrName>
                                        </p:attrNameLst>
                                      </p:cBhvr>
                                      <p:tavLst>
                                        <p:tav tm="0">
                                          <p:val>
                                            <p:strVal val="ppt_y"/>
                                          </p:val>
                                        </p:tav>
                                        <p:tav tm="100000">
                                          <p:val>
                                            <p:strVal val="0-ppt_h/2"/>
                                          </p:val>
                                        </p:tav>
                                      </p:tavLst>
                                    </p:anim>
                                    <p:set>
                                      <p:cBhvr>
                                        <p:cTn id="120" dur="1" fill="hold">
                                          <p:stCondLst>
                                            <p:cond delay="2999"/>
                                          </p:stCondLst>
                                        </p:cTn>
                                        <p:tgtEl>
                                          <p:spTgt spid="23"/>
                                        </p:tgtEl>
                                        <p:attrNameLst>
                                          <p:attrName>style.visibility</p:attrName>
                                        </p:attrNameLst>
                                      </p:cBhvr>
                                      <p:to>
                                        <p:strVal val="hidden"/>
                                      </p:to>
                                    </p:set>
                                  </p:childTnLst>
                                </p:cTn>
                              </p:par>
                              <p:par>
                                <p:cTn id="121" presetID="2" presetClass="exit" presetSubtype="4" fill="hold"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ppt_x"/>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4" fill="hold"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ppt_x"/>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4" fill="hold"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ppt_x"/>
                                          </p:val>
                                        </p:tav>
                                      </p:tavLst>
                                    </p:anim>
                                    <p:anim calcmode="lin" valueType="num">
                                      <p:cBhvr additive="base">
                                        <p:cTn id="131" dur="3000"/>
                                        <p:tgtEl>
                                          <p:spTgt spid="12"/>
                                        </p:tgtEl>
                                        <p:attrNameLst>
                                          <p:attrName>ppt_y</p:attrName>
                                        </p:attrNameLst>
                                      </p:cBhvr>
                                      <p:tavLst>
                                        <p:tav tm="0">
                                          <p:val>
                                            <p:strVal val="ppt_y"/>
                                          </p:val>
                                        </p:tav>
                                        <p:tav tm="100000">
                                          <p:val>
                                            <p:strVal val="1+ppt_h/2"/>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4" fill="hold"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ppt_x"/>
                                          </p:val>
                                        </p:tav>
                                      </p:tavLst>
                                    </p:anim>
                                    <p:anim calcmode="lin" valueType="num">
                                      <p:cBhvr additive="base">
                                        <p:cTn id="135" dur="3000"/>
                                        <p:tgtEl>
                                          <p:spTgt spid="14"/>
                                        </p:tgtEl>
                                        <p:attrNameLst>
                                          <p:attrName>ppt_y</p:attrName>
                                        </p:attrNameLst>
                                      </p:cBhvr>
                                      <p:tavLst>
                                        <p:tav tm="0">
                                          <p:val>
                                            <p:strVal val="ppt_y"/>
                                          </p:val>
                                        </p:tav>
                                        <p:tav tm="100000">
                                          <p:val>
                                            <p:strVal val="1+ppt_h/2"/>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4" fill="hold"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ppt_x"/>
                                          </p:val>
                                        </p:tav>
                                      </p:tavLst>
                                    </p:anim>
                                    <p:anim calcmode="lin" valueType="num">
                                      <p:cBhvr additive="base">
                                        <p:cTn id="139" dur="3000"/>
                                        <p:tgtEl>
                                          <p:spTgt spid="16"/>
                                        </p:tgtEl>
                                        <p:attrNameLst>
                                          <p:attrName>ppt_y</p:attrName>
                                        </p:attrNameLst>
                                      </p:cBhvr>
                                      <p:tavLst>
                                        <p:tav tm="0">
                                          <p:val>
                                            <p:strVal val="ppt_y"/>
                                          </p:val>
                                        </p:tav>
                                        <p:tav tm="100000">
                                          <p:val>
                                            <p:strVal val="1+ppt_h/2"/>
                                          </p:val>
                                        </p:tav>
                                      </p:tavLst>
                                    </p:anim>
                                    <p:set>
                                      <p:cBhvr>
                                        <p:cTn id="140" dur="1" fill="hold">
                                          <p:stCondLst>
                                            <p:cond delay="2999"/>
                                          </p:stCondLst>
                                        </p:cTn>
                                        <p:tgtEl>
                                          <p:spTgt spid="16"/>
                                        </p:tgtEl>
                                        <p:attrNameLst>
                                          <p:attrName>style.visibility</p:attrName>
                                        </p:attrNameLst>
                                      </p:cBhvr>
                                      <p:to>
                                        <p:strVal val="hidden"/>
                                      </p:to>
                                    </p:set>
                                  </p:childTnLst>
                                </p:cTn>
                              </p:par>
                              <p:par>
                                <p:cTn id="141" presetID="2" presetClass="exit" presetSubtype="4" fill="hold" nodeType="withEffect">
                                  <p:stCondLst>
                                    <p:cond delay="0"/>
                                  </p:stCondLst>
                                  <p:childTnLst>
                                    <p:anim calcmode="lin" valueType="num">
                                      <p:cBhvr additive="base">
                                        <p:cTn id="142" dur="3000"/>
                                        <p:tgtEl>
                                          <p:spTgt spid="18"/>
                                        </p:tgtEl>
                                        <p:attrNameLst>
                                          <p:attrName>ppt_x</p:attrName>
                                        </p:attrNameLst>
                                      </p:cBhvr>
                                      <p:tavLst>
                                        <p:tav tm="0">
                                          <p:val>
                                            <p:strVal val="ppt_x"/>
                                          </p:val>
                                        </p:tav>
                                        <p:tav tm="100000">
                                          <p:val>
                                            <p:strVal val="ppt_x"/>
                                          </p:val>
                                        </p:tav>
                                      </p:tavLst>
                                    </p:anim>
                                    <p:anim calcmode="lin" valueType="num">
                                      <p:cBhvr additive="base">
                                        <p:cTn id="143" dur="3000"/>
                                        <p:tgtEl>
                                          <p:spTgt spid="18"/>
                                        </p:tgtEl>
                                        <p:attrNameLst>
                                          <p:attrName>ppt_y</p:attrName>
                                        </p:attrNameLst>
                                      </p:cBhvr>
                                      <p:tavLst>
                                        <p:tav tm="0">
                                          <p:val>
                                            <p:strVal val="ppt_y"/>
                                          </p:val>
                                        </p:tav>
                                        <p:tav tm="100000">
                                          <p:val>
                                            <p:strVal val="1+ppt_h/2"/>
                                          </p:val>
                                        </p:tav>
                                      </p:tavLst>
                                    </p:anim>
                                    <p:set>
                                      <p:cBhvr>
                                        <p:cTn id="144" dur="1" fill="hold">
                                          <p:stCondLst>
                                            <p:cond delay="2999"/>
                                          </p:stCondLst>
                                        </p:cTn>
                                        <p:tgtEl>
                                          <p:spTgt spid="18"/>
                                        </p:tgtEl>
                                        <p:attrNameLst>
                                          <p:attrName>style.visibility</p:attrName>
                                        </p:attrNameLst>
                                      </p:cBhvr>
                                      <p:to>
                                        <p:strVal val="hidden"/>
                                      </p:to>
                                    </p:set>
                                  </p:childTnLst>
                                </p:cTn>
                              </p:par>
                              <p:par>
                                <p:cTn id="145" presetID="2" presetClass="exit" presetSubtype="4" fill="hold" nodeType="withEffect">
                                  <p:stCondLst>
                                    <p:cond delay="0"/>
                                  </p:stCondLst>
                                  <p:childTnLst>
                                    <p:anim calcmode="lin" valueType="num">
                                      <p:cBhvr additive="base">
                                        <p:cTn id="146" dur="3000"/>
                                        <p:tgtEl>
                                          <p:spTgt spid="22"/>
                                        </p:tgtEl>
                                        <p:attrNameLst>
                                          <p:attrName>ppt_x</p:attrName>
                                        </p:attrNameLst>
                                      </p:cBhvr>
                                      <p:tavLst>
                                        <p:tav tm="0">
                                          <p:val>
                                            <p:strVal val="ppt_x"/>
                                          </p:val>
                                        </p:tav>
                                        <p:tav tm="100000">
                                          <p:val>
                                            <p:strVal val="ppt_x"/>
                                          </p:val>
                                        </p:tav>
                                      </p:tavLst>
                                    </p:anim>
                                    <p:anim calcmode="lin" valueType="num">
                                      <p:cBhvr additive="base">
                                        <p:cTn id="147" dur="3000"/>
                                        <p:tgtEl>
                                          <p:spTgt spid="22"/>
                                        </p:tgtEl>
                                        <p:attrNameLst>
                                          <p:attrName>ppt_y</p:attrName>
                                        </p:attrNameLst>
                                      </p:cBhvr>
                                      <p:tavLst>
                                        <p:tav tm="0">
                                          <p:val>
                                            <p:strVal val="ppt_y"/>
                                          </p:val>
                                        </p:tav>
                                        <p:tav tm="100000">
                                          <p:val>
                                            <p:strVal val="1+ppt_h/2"/>
                                          </p:val>
                                        </p:tav>
                                      </p:tavLst>
                                    </p:anim>
                                    <p:set>
                                      <p:cBhvr>
                                        <p:cTn id="148" dur="1" fill="hold">
                                          <p:stCondLst>
                                            <p:cond delay="2999"/>
                                          </p:stCondLst>
                                        </p:cTn>
                                        <p:tgtEl>
                                          <p:spTgt spid="22"/>
                                        </p:tgtEl>
                                        <p:attrNameLst>
                                          <p:attrName>style.visibility</p:attrName>
                                        </p:attrNameLst>
                                      </p:cBhvr>
                                      <p:to>
                                        <p:strVal val="hidden"/>
                                      </p:to>
                                    </p:set>
                                  </p:childTnLst>
                                </p:cTn>
                              </p:par>
                              <p:par>
                                <p:cTn id="149" presetID="2" presetClass="exit" presetSubtype="4" fill="hold" nodeType="withEffect">
                                  <p:stCondLst>
                                    <p:cond delay="0"/>
                                  </p:stCondLst>
                                  <p:childTnLst>
                                    <p:anim calcmode="lin" valueType="num">
                                      <p:cBhvr additive="base">
                                        <p:cTn id="150" dur="3000"/>
                                        <p:tgtEl>
                                          <p:spTgt spid="24"/>
                                        </p:tgtEl>
                                        <p:attrNameLst>
                                          <p:attrName>ppt_x</p:attrName>
                                        </p:attrNameLst>
                                      </p:cBhvr>
                                      <p:tavLst>
                                        <p:tav tm="0">
                                          <p:val>
                                            <p:strVal val="ppt_x"/>
                                          </p:val>
                                        </p:tav>
                                        <p:tav tm="100000">
                                          <p:val>
                                            <p:strVal val="ppt_x"/>
                                          </p:val>
                                        </p:tav>
                                      </p:tavLst>
                                    </p:anim>
                                    <p:anim calcmode="lin" valueType="num">
                                      <p:cBhvr additive="base">
                                        <p:cTn id="151" dur="3000"/>
                                        <p:tgtEl>
                                          <p:spTgt spid="24"/>
                                        </p:tgtEl>
                                        <p:attrNameLst>
                                          <p:attrName>ppt_y</p:attrName>
                                        </p:attrNameLst>
                                      </p:cBhvr>
                                      <p:tavLst>
                                        <p:tav tm="0">
                                          <p:val>
                                            <p:strVal val="ppt_y"/>
                                          </p:val>
                                        </p:tav>
                                        <p:tav tm="100000">
                                          <p:val>
                                            <p:strVal val="1+ppt_h/2"/>
                                          </p:val>
                                        </p:tav>
                                      </p:tavLst>
                                    </p:anim>
                                    <p:set>
                                      <p:cBhvr>
                                        <p:cTn id="152" dur="1" fill="hold">
                                          <p:stCondLst>
                                            <p:cond delay="2999"/>
                                          </p:stCondLst>
                                        </p:cTn>
                                        <p:tgtEl>
                                          <p:spTgt spid="24"/>
                                        </p:tgtEl>
                                        <p:attrNameLst>
                                          <p:attrName>style.visibility</p:attrName>
                                        </p:attrNameLst>
                                      </p:cBhvr>
                                      <p:to>
                                        <p:strVal val="hidden"/>
                                      </p:to>
                                    </p:set>
                                  </p:childTnLst>
                                </p:cTn>
                              </p:par>
                              <p:par>
                                <p:cTn id="153" presetID="16" presetClass="entr" presetSubtype="4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Horizontal)">
                                      <p:cBhvr>
                                        <p:cTn id="155" dur="3000"/>
                                        <p:tgtEl>
                                          <p:spTgt spid="4"/>
                                        </p:tgtEl>
                                      </p:cBhvr>
                                    </p:animEffect>
                                  </p:childTnLst>
                                </p:cTn>
                              </p:par>
                              <p:par>
                                <p:cTn id="156" presetID="23" presetClass="entr" presetSubtype="288" fill="hold" nodeType="withEffect">
                                  <p:stCondLst>
                                    <p:cond delay="0"/>
                                  </p:stCondLst>
                                  <p:childTnLst>
                                    <p:set>
                                      <p:cBhvr>
                                        <p:cTn id="157" dur="1" fill="hold">
                                          <p:stCondLst>
                                            <p:cond delay="0"/>
                                          </p:stCondLst>
                                        </p:cTn>
                                        <p:tgtEl>
                                          <p:spTgt spid="4"/>
                                        </p:tgtEl>
                                        <p:attrNameLst>
                                          <p:attrName>style.visibility</p:attrName>
                                        </p:attrNameLst>
                                      </p:cBhvr>
                                      <p:to>
                                        <p:strVal val="visible"/>
                                      </p:to>
                                    </p:set>
                                    <p:anim calcmode="lin" valueType="num">
                                      <p:cBhvr>
                                        <p:cTn id="158" dur="3000" fill="hold"/>
                                        <p:tgtEl>
                                          <p:spTgt spid="4"/>
                                        </p:tgtEl>
                                        <p:attrNameLst>
                                          <p:attrName>ppt_w</p:attrName>
                                        </p:attrNameLst>
                                      </p:cBhvr>
                                      <p:tavLst>
                                        <p:tav tm="0">
                                          <p:val>
                                            <p:strVal val="4/3*#ppt_w"/>
                                          </p:val>
                                        </p:tav>
                                        <p:tav tm="100000">
                                          <p:val>
                                            <p:strVal val="#ppt_w"/>
                                          </p:val>
                                        </p:tav>
                                      </p:tavLst>
                                    </p:anim>
                                    <p:anim calcmode="lin" valueType="num">
                                      <p:cBhvr>
                                        <p:cTn id="159" dur="3000" fill="hold"/>
                                        <p:tgtEl>
                                          <p:spTgt spid="4"/>
                                        </p:tgtEl>
                                        <p:attrNameLst>
                                          <p:attrName>ppt_h</p:attrName>
                                        </p:attrNameLst>
                                      </p:cBhvr>
                                      <p:tavLst>
                                        <p:tav tm="0">
                                          <p:val>
                                            <p:strVal val="4/3*#ppt_h"/>
                                          </p:val>
                                        </p:tav>
                                        <p:tav tm="100000">
                                          <p:val>
                                            <p:strVal val="#ppt_h"/>
                                          </p:val>
                                        </p:tav>
                                      </p:tavLst>
                                    </p:anim>
                                  </p:childTnLst>
                                </p:cTn>
                              </p:par>
                            </p:childTnLst>
                          </p:cTn>
                        </p:par>
                        <p:par>
                          <p:cTn id="160" fill="hold" nodeType="afterGroup">
                            <p:stCondLst>
                              <p:cond delay="6000"/>
                            </p:stCondLst>
                            <p:childTnLst>
                              <p:par>
                                <p:cTn id="161" presetID="40" presetClass="entr" presetSubtype="0" fill="hold" grpId="0" nodeType="afterEffect">
                                  <p:stCondLst>
                                    <p:cond delay="0"/>
                                  </p:stCondLst>
                                  <p:iterate type="lt">
                                    <p:tmPct val="10000"/>
                                  </p:iterate>
                                  <p:childTnLst>
                                    <p:set>
                                      <p:cBhvr>
                                        <p:cTn id="162" dur="1" fill="hold">
                                          <p:stCondLst>
                                            <p:cond delay="0"/>
                                          </p:stCondLst>
                                        </p:cTn>
                                        <p:tgtEl>
                                          <p:spTgt spid="20"/>
                                        </p:tgtEl>
                                        <p:attrNameLst>
                                          <p:attrName>style.visibility</p:attrName>
                                        </p:attrNameLst>
                                      </p:cBhvr>
                                      <p:to>
                                        <p:strVal val="visible"/>
                                      </p:to>
                                    </p:set>
                                    <p:animEffect transition="in" filter="fade">
                                      <p:cBhvr>
                                        <p:cTn id="163" dur="1000"/>
                                        <p:tgtEl>
                                          <p:spTgt spid="20"/>
                                        </p:tgtEl>
                                      </p:cBhvr>
                                    </p:animEffect>
                                    <p:anim calcmode="lin" valueType="num">
                                      <p:cBhvr>
                                        <p:cTn id="164" dur="1000" fill="hold"/>
                                        <p:tgtEl>
                                          <p:spTgt spid="20"/>
                                        </p:tgtEl>
                                        <p:attrNameLst>
                                          <p:attrName>ppt_x</p:attrName>
                                        </p:attrNameLst>
                                      </p:cBhvr>
                                      <p:tavLst>
                                        <p:tav tm="0">
                                          <p:val>
                                            <p:strVal val="#ppt_x-.1"/>
                                          </p:val>
                                        </p:tav>
                                        <p:tav tm="100000">
                                          <p:val>
                                            <p:strVal val="#ppt_x"/>
                                          </p:val>
                                        </p:tav>
                                      </p:tavLst>
                                    </p:anim>
                                    <p:anim calcmode="lin" valueType="num">
                                      <p:cBhvr>
                                        <p:cTn id="165"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0"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Imagen2.jpg"/>
          <p:cNvPicPr>
            <a:picLocks noChangeAspect="1"/>
          </p:cNvPicPr>
          <p:nvPr/>
        </p:nvPicPr>
        <p:blipFill>
          <a:blip r:embed="rId2" cstate="print"/>
          <a:srcRect/>
          <a:stretch>
            <a:fillRect/>
          </a:stretch>
        </p:blipFill>
        <p:spPr bwMode="auto">
          <a:xfrm>
            <a:off x="0" y="3175"/>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0" name="19 Extracto"/>
          <p:cNvSpPr/>
          <p:nvPr/>
        </p:nvSpPr>
        <p:spPr>
          <a:xfrm rot="5400000">
            <a:off x="94457" y="1597818"/>
            <a:ext cx="5715000" cy="2519363"/>
          </a:xfrm>
          <a:prstGeom prst="flowChartExtract">
            <a:avLst/>
          </a:prstGeom>
          <a:solidFill>
            <a:schemeClr val="accent6">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Extracto"/>
          <p:cNvSpPr/>
          <p:nvPr/>
        </p:nvSpPr>
        <p:spPr>
          <a:xfrm rot="5400000">
            <a:off x="-1507331" y="1507331"/>
            <a:ext cx="5715000" cy="2700338"/>
          </a:xfrm>
          <a:prstGeom prst="flowChartExtract">
            <a:avLst/>
          </a:prstGeom>
          <a:solidFill>
            <a:schemeClr val="accent6">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Extracto"/>
          <p:cNvSpPr/>
          <p:nvPr/>
        </p:nvSpPr>
        <p:spPr>
          <a:xfrm rot="5400000" flipV="1">
            <a:off x="3154363" y="1489075"/>
            <a:ext cx="5715000" cy="2736850"/>
          </a:xfrm>
          <a:prstGeom prst="flowChartExtract">
            <a:avLst/>
          </a:prstGeom>
          <a:solidFill>
            <a:schemeClr val="accent6">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2" name="31 Extracto"/>
          <p:cNvSpPr/>
          <p:nvPr/>
        </p:nvSpPr>
        <p:spPr>
          <a:xfrm rot="5400000" flipV="1">
            <a:off x="4720432" y="1291431"/>
            <a:ext cx="5715000" cy="3132137"/>
          </a:xfrm>
          <a:prstGeom prst="flowChartExtract">
            <a:avLst/>
          </a:prstGeom>
          <a:solidFill>
            <a:schemeClr val="accent6">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3" name="32 Rectángulo"/>
          <p:cNvSpPr/>
          <p:nvPr/>
        </p:nvSpPr>
        <p:spPr>
          <a:xfrm>
            <a:off x="0" y="0"/>
            <a:ext cx="9144000" cy="5715000"/>
          </a:xfrm>
          <a:prstGeom prst="rect">
            <a:avLst/>
          </a:prstGeom>
          <a:solidFill>
            <a:srgbClr val="996633">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539750" y="4873625"/>
            <a:ext cx="7993063"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Un vigilante/guía acompaña a los visitantes por este fascinante mundo subterráneo aportando información sobre el descubrimiento.</a:t>
            </a:r>
          </a:p>
        </p:txBody>
      </p:sp>
    </p:spTree>
  </p:cSld>
  <p:clrMapOvr>
    <a:masterClrMapping/>
  </p:clrMapOvr>
  <mc:AlternateContent xmlns:mc="http://schemas.openxmlformats.org/markup-compatibility/2006">
    <mc:Choice xmlns:p14="http://schemas.microsoft.com/office/powerpoint/2010/main" Requires="p14">
      <p:transition spd="slow" p14:dur="2000" advTm="23000">
        <p14:flip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xit" presetSubtype="0" fill="hold" grpId="0" nodeType="withEffect">
                                  <p:stCondLst>
                                    <p:cond delay="0"/>
                                  </p:stCondLst>
                                  <p:childTnLst>
                                    <p:animEffect transition="out" filter="fade">
                                      <p:cBhvr>
                                        <p:cTn id="6" dur="3000"/>
                                        <p:tgtEl>
                                          <p:spTgt spid="33"/>
                                        </p:tgtEl>
                                      </p:cBhvr>
                                    </p:animEffect>
                                    <p:set>
                                      <p:cBhvr>
                                        <p:cTn id="7" dur="1" fill="hold">
                                          <p:stCondLst>
                                            <p:cond delay="2999"/>
                                          </p:stCondLst>
                                        </p:cTn>
                                        <p:tgtEl>
                                          <p:spTgt spid="33"/>
                                        </p:tgtEl>
                                        <p:attrNameLst>
                                          <p:attrName>style.visibility</p:attrName>
                                        </p:attrNameLst>
                                      </p:cBhvr>
                                      <p:to>
                                        <p:strVal val="hidden"/>
                                      </p:to>
                                    </p:set>
                                  </p:childTnLst>
                                </p:cTn>
                              </p:par>
                              <p:par>
                                <p:cTn id="8" presetID="16" presetClass="entr" presetSubtype="26"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barn(inHorizontal)">
                                      <p:cBhvr>
                                        <p:cTn id="10" dur="3000"/>
                                        <p:tgtEl>
                                          <p:spTgt spid="20"/>
                                        </p:tgtEl>
                                      </p:cBhvr>
                                    </p:animEffect>
                                  </p:childTnLst>
                                </p:cTn>
                              </p:par>
                              <p:par>
                                <p:cTn id="11" presetID="16" presetClass="entr" presetSubtype="26" fill="hold" nodeType="with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barn(inHorizontal)">
                                      <p:cBhvr>
                                        <p:cTn id="13" dur="3000"/>
                                        <p:tgtEl>
                                          <p:spTgt spid="25"/>
                                        </p:tgtEl>
                                      </p:cBhvr>
                                    </p:animEffect>
                                  </p:childTnLst>
                                </p:cTn>
                              </p:par>
                              <p:par>
                                <p:cTn id="14" presetID="8" presetClass="emph" presetSubtype="0" fill="hold" nodeType="withEffect">
                                  <p:stCondLst>
                                    <p:cond delay="0"/>
                                  </p:stCondLst>
                                  <p:childTnLst>
                                    <p:animRot by="21600000">
                                      <p:cBhvr>
                                        <p:cTn id="15" dur="3000" fill="hold"/>
                                        <p:tgtEl>
                                          <p:spTgt spid="20"/>
                                        </p:tgtEl>
                                        <p:attrNameLst>
                                          <p:attrName>r</p:attrName>
                                        </p:attrNameLst>
                                      </p:cBhvr>
                                    </p:animRot>
                                  </p:childTnLst>
                                </p:cTn>
                              </p:par>
                              <p:par>
                                <p:cTn id="16" presetID="8" presetClass="emph" presetSubtype="0" fill="hold" nodeType="withEffect">
                                  <p:stCondLst>
                                    <p:cond delay="0"/>
                                  </p:stCondLst>
                                  <p:childTnLst>
                                    <p:animRot by="21600000">
                                      <p:cBhvr>
                                        <p:cTn id="17" dur="3000" fill="hold"/>
                                        <p:tgtEl>
                                          <p:spTgt spid="25"/>
                                        </p:tgtEl>
                                        <p:attrNameLst>
                                          <p:attrName>r</p:attrName>
                                        </p:attrNameLst>
                                      </p:cBhvr>
                                    </p:animRot>
                                  </p:childTnLst>
                                </p:cTn>
                              </p:par>
                              <p:par>
                                <p:cTn id="18" presetID="8" presetClass="emph" presetSubtype="0" fill="hold" nodeType="withEffect">
                                  <p:stCondLst>
                                    <p:cond delay="0"/>
                                  </p:stCondLst>
                                  <p:childTnLst>
                                    <p:animRot by="-21600000">
                                      <p:cBhvr>
                                        <p:cTn id="19" dur="3000" fill="hold"/>
                                        <p:tgtEl>
                                          <p:spTgt spid="26"/>
                                        </p:tgtEl>
                                        <p:attrNameLst>
                                          <p:attrName>r</p:attrName>
                                        </p:attrNameLst>
                                      </p:cBhvr>
                                    </p:animRot>
                                  </p:childTnLst>
                                </p:cTn>
                              </p:par>
                              <p:par>
                                <p:cTn id="20" presetID="8" presetClass="emph" presetSubtype="0" fill="hold" nodeType="withEffect">
                                  <p:stCondLst>
                                    <p:cond delay="0"/>
                                  </p:stCondLst>
                                  <p:childTnLst>
                                    <p:animRot by="-21600000">
                                      <p:cBhvr>
                                        <p:cTn id="21" dur="3000" fill="hold"/>
                                        <p:tgtEl>
                                          <p:spTgt spid="32"/>
                                        </p:tgtEl>
                                        <p:attrNameLst>
                                          <p:attrName>r</p:attrName>
                                        </p:attrNameLst>
                                      </p:cBhvr>
                                    </p:animRot>
                                  </p:childTnLst>
                                </p:cTn>
                              </p:par>
                              <p:par>
                                <p:cTn id="22" presetID="16" presetClass="entr" presetSubtype="26" fill="hold" nodeType="with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barn(inHorizontal)">
                                      <p:cBhvr>
                                        <p:cTn id="24" dur="3000"/>
                                        <p:tgtEl>
                                          <p:spTgt spid="26"/>
                                        </p:tgtEl>
                                      </p:cBhvr>
                                    </p:animEffect>
                                  </p:childTnLst>
                                </p:cTn>
                              </p:par>
                              <p:par>
                                <p:cTn id="25" presetID="16" presetClass="entr" presetSubtype="26" fill="hold" nodeType="with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barn(inHorizontal)">
                                      <p:cBhvr>
                                        <p:cTn id="27" dur="3000"/>
                                        <p:tgtEl>
                                          <p:spTgt spid="32"/>
                                        </p:tgtEl>
                                      </p:cBhvr>
                                    </p:animEffect>
                                  </p:childTnLst>
                                </p:cTn>
                              </p:par>
                            </p:childTnLst>
                          </p:cTn>
                        </p:par>
                        <p:par>
                          <p:cTn id="28" fill="hold">
                            <p:stCondLst>
                              <p:cond delay="3000"/>
                            </p:stCondLst>
                            <p:childTnLst>
                              <p:par>
                                <p:cTn id="29" presetID="2" presetClass="exit" presetSubtype="8" fill="hold" nodeType="afterEffect">
                                  <p:stCondLst>
                                    <p:cond delay="0"/>
                                  </p:stCondLst>
                                  <p:childTnLst>
                                    <p:anim calcmode="lin" valueType="num">
                                      <p:cBhvr additive="base">
                                        <p:cTn id="30" dur="3000"/>
                                        <p:tgtEl>
                                          <p:spTgt spid="20"/>
                                        </p:tgtEl>
                                        <p:attrNameLst>
                                          <p:attrName>ppt_x</p:attrName>
                                        </p:attrNameLst>
                                      </p:cBhvr>
                                      <p:tavLst>
                                        <p:tav tm="0">
                                          <p:val>
                                            <p:strVal val="ppt_x"/>
                                          </p:val>
                                        </p:tav>
                                        <p:tav tm="100000">
                                          <p:val>
                                            <p:strVal val="0-ppt_w/2"/>
                                          </p:val>
                                        </p:tav>
                                      </p:tavLst>
                                    </p:anim>
                                    <p:anim calcmode="lin" valueType="num">
                                      <p:cBhvr additive="base">
                                        <p:cTn id="31" dur="3000"/>
                                        <p:tgtEl>
                                          <p:spTgt spid="20"/>
                                        </p:tgtEl>
                                        <p:attrNameLst>
                                          <p:attrName>ppt_y</p:attrName>
                                        </p:attrNameLst>
                                      </p:cBhvr>
                                      <p:tavLst>
                                        <p:tav tm="0">
                                          <p:val>
                                            <p:strVal val="ppt_y"/>
                                          </p:val>
                                        </p:tav>
                                        <p:tav tm="100000">
                                          <p:val>
                                            <p:strVal val="ppt_y"/>
                                          </p:val>
                                        </p:tav>
                                      </p:tavLst>
                                    </p:anim>
                                    <p:set>
                                      <p:cBhvr>
                                        <p:cTn id="32" dur="1" fill="hold">
                                          <p:stCondLst>
                                            <p:cond delay="2999"/>
                                          </p:stCondLst>
                                        </p:cTn>
                                        <p:tgtEl>
                                          <p:spTgt spid="20"/>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3000"/>
                                        <p:tgtEl>
                                          <p:spTgt spid="25"/>
                                        </p:tgtEl>
                                        <p:attrNameLst>
                                          <p:attrName>ppt_x</p:attrName>
                                        </p:attrNameLst>
                                      </p:cBhvr>
                                      <p:tavLst>
                                        <p:tav tm="0">
                                          <p:val>
                                            <p:strVal val="ppt_x"/>
                                          </p:val>
                                        </p:tav>
                                        <p:tav tm="100000">
                                          <p:val>
                                            <p:strVal val="0-ppt_w/2"/>
                                          </p:val>
                                        </p:tav>
                                      </p:tavLst>
                                    </p:anim>
                                    <p:anim calcmode="lin" valueType="num">
                                      <p:cBhvr additive="base">
                                        <p:cTn id="35" dur="3000"/>
                                        <p:tgtEl>
                                          <p:spTgt spid="25"/>
                                        </p:tgtEl>
                                        <p:attrNameLst>
                                          <p:attrName>ppt_y</p:attrName>
                                        </p:attrNameLst>
                                      </p:cBhvr>
                                      <p:tavLst>
                                        <p:tav tm="0">
                                          <p:val>
                                            <p:strVal val="ppt_y"/>
                                          </p:val>
                                        </p:tav>
                                        <p:tav tm="100000">
                                          <p:val>
                                            <p:strVal val="ppt_y"/>
                                          </p:val>
                                        </p:tav>
                                      </p:tavLst>
                                    </p:anim>
                                    <p:set>
                                      <p:cBhvr>
                                        <p:cTn id="36" dur="1" fill="hold">
                                          <p:stCondLst>
                                            <p:cond delay="2999"/>
                                          </p:stCondLst>
                                        </p:cTn>
                                        <p:tgtEl>
                                          <p:spTgt spid="25"/>
                                        </p:tgtEl>
                                        <p:attrNameLst>
                                          <p:attrName>style.visibility</p:attrName>
                                        </p:attrNameLst>
                                      </p:cBhvr>
                                      <p:to>
                                        <p:strVal val="hidden"/>
                                      </p:to>
                                    </p:set>
                                  </p:childTnLst>
                                </p:cTn>
                              </p:par>
                              <p:par>
                                <p:cTn id="37" presetID="2" presetClass="exit" presetSubtype="2" fill="hold" nodeType="withEffect">
                                  <p:stCondLst>
                                    <p:cond delay="0"/>
                                  </p:stCondLst>
                                  <p:childTnLst>
                                    <p:anim calcmode="lin" valueType="num">
                                      <p:cBhvr additive="base">
                                        <p:cTn id="38" dur="3000"/>
                                        <p:tgtEl>
                                          <p:spTgt spid="26"/>
                                        </p:tgtEl>
                                        <p:attrNameLst>
                                          <p:attrName>ppt_x</p:attrName>
                                        </p:attrNameLst>
                                      </p:cBhvr>
                                      <p:tavLst>
                                        <p:tav tm="0">
                                          <p:val>
                                            <p:strVal val="ppt_x"/>
                                          </p:val>
                                        </p:tav>
                                        <p:tav tm="100000">
                                          <p:val>
                                            <p:strVal val="1+ppt_w/2"/>
                                          </p:val>
                                        </p:tav>
                                      </p:tavLst>
                                    </p:anim>
                                    <p:anim calcmode="lin" valueType="num">
                                      <p:cBhvr additive="base">
                                        <p:cTn id="39" dur="3000"/>
                                        <p:tgtEl>
                                          <p:spTgt spid="26"/>
                                        </p:tgtEl>
                                        <p:attrNameLst>
                                          <p:attrName>ppt_y</p:attrName>
                                        </p:attrNameLst>
                                      </p:cBhvr>
                                      <p:tavLst>
                                        <p:tav tm="0">
                                          <p:val>
                                            <p:strVal val="ppt_y"/>
                                          </p:val>
                                        </p:tav>
                                        <p:tav tm="100000">
                                          <p:val>
                                            <p:strVal val="ppt_y"/>
                                          </p:val>
                                        </p:tav>
                                      </p:tavLst>
                                    </p:anim>
                                    <p:set>
                                      <p:cBhvr>
                                        <p:cTn id="40" dur="1" fill="hold">
                                          <p:stCondLst>
                                            <p:cond delay="2999"/>
                                          </p:stCondLst>
                                        </p:cTn>
                                        <p:tgtEl>
                                          <p:spTgt spid="26"/>
                                        </p:tgtEl>
                                        <p:attrNameLst>
                                          <p:attrName>style.visibility</p:attrName>
                                        </p:attrNameLst>
                                      </p:cBhvr>
                                      <p:to>
                                        <p:strVal val="hidden"/>
                                      </p:to>
                                    </p:set>
                                  </p:childTnLst>
                                </p:cTn>
                              </p:par>
                              <p:par>
                                <p:cTn id="41" presetID="2" presetClass="exit" presetSubtype="2" fill="hold" nodeType="withEffect">
                                  <p:stCondLst>
                                    <p:cond delay="0"/>
                                  </p:stCondLst>
                                  <p:childTnLst>
                                    <p:anim calcmode="lin" valueType="num">
                                      <p:cBhvr additive="base">
                                        <p:cTn id="42" dur="3000"/>
                                        <p:tgtEl>
                                          <p:spTgt spid="32"/>
                                        </p:tgtEl>
                                        <p:attrNameLst>
                                          <p:attrName>ppt_x</p:attrName>
                                        </p:attrNameLst>
                                      </p:cBhvr>
                                      <p:tavLst>
                                        <p:tav tm="0">
                                          <p:val>
                                            <p:strVal val="ppt_x"/>
                                          </p:val>
                                        </p:tav>
                                        <p:tav tm="100000">
                                          <p:val>
                                            <p:strVal val="1+ppt_w/2"/>
                                          </p:val>
                                        </p:tav>
                                      </p:tavLst>
                                    </p:anim>
                                    <p:anim calcmode="lin" valueType="num">
                                      <p:cBhvr additive="base">
                                        <p:cTn id="43" dur="3000"/>
                                        <p:tgtEl>
                                          <p:spTgt spid="32"/>
                                        </p:tgtEl>
                                        <p:attrNameLst>
                                          <p:attrName>ppt_y</p:attrName>
                                        </p:attrNameLst>
                                      </p:cBhvr>
                                      <p:tavLst>
                                        <p:tav tm="0">
                                          <p:val>
                                            <p:strVal val="ppt_y"/>
                                          </p:val>
                                        </p:tav>
                                        <p:tav tm="100000">
                                          <p:val>
                                            <p:strVal val="ppt_y"/>
                                          </p:val>
                                        </p:tav>
                                      </p:tavLst>
                                    </p:anim>
                                    <p:set>
                                      <p:cBhvr>
                                        <p:cTn id="44" dur="1" fill="hold">
                                          <p:stCondLst>
                                            <p:cond delay="2999"/>
                                          </p:stCondLst>
                                        </p:cTn>
                                        <p:tgtEl>
                                          <p:spTgt spid="32"/>
                                        </p:tgtEl>
                                        <p:attrNameLst>
                                          <p:attrName>style.visibility</p:attrName>
                                        </p:attrNameLst>
                                      </p:cBhvr>
                                      <p:to>
                                        <p:strVal val="hidden"/>
                                      </p:to>
                                    </p:set>
                                  </p:childTnLst>
                                </p:cTn>
                              </p:par>
                              <p:par>
                                <p:cTn id="45" presetID="16" presetClass="entr" presetSubtype="37" fill="hold" nodeType="with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barn(outVertical)">
                                      <p:cBhvr>
                                        <p:cTn id="47" dur="3000"/>
                                        <p:tgtEl>
                                          <p:spTgt spid="19"/>
                                        </p:tgtEl>
                                      </p:cBhvr>
                                    </p:animEffect>
                                  </p:childTnLst>
                                </p:cTn>
                              </p:par>
                              <p:par>
                                <p:cTn id="48" presetID="23" presetClass="entr" presetSubtype="288" fill="hold"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p:cTn id="50" dur="3000" fill="hold"/>
                                        <p:tgtEl>
                                          <p:spTgt spid="19"/>
                                        </p:tgtEl>
                                        <p:attrNameLst>
                                          <p:attrName>ppt_w</p:attrName>
                                        </p:attrNameLst>
                                      </p:cBhvr>
                                      <p:tavLst>
                                        <p:tav tm="0">
                                          <p:val>
                                            <p:strVal val="4/3*#ppt_w"/>
                                          </p:val>
                                        </p:tav>
                                        <p:tav tm="100000">
                                          <p:val>
                                            <p:strVal val="#ppt_w"/>
                                          </p:val>
                                        </p:tav>
                                      </p:tavLst>
                                    </p:anim>
                                    <p:anim calcmode="lin" valueType="num">
                                      <p:cBhvr>
                                        <p:cTn id="51" dur="3000" fill="hold"/>
                                        <p:tgtEl>
                                          <p:spTgt spid="19"/>
                                        </p:tgtEl>
                                        <p:attrNameLst>
                                          <p:attrName>ppt_h</p:attrName>
                                        </p:attrNameLst>
                                      </p:cBhvr>
                                      <p:tavLst>
                                        <p:tav tm="0">
                                          <p:val>
                                            <p:strVal val="4/3*#ppt_h"/>
                                          </p:val>
                                        </p:tav>
                                        <p:tav tm="100000">
                                          <p:val>
                                            <p:strVal val="#ppt_h"/>
                                          </p:val>
                                        </p:tav>
                                      </p:tavLst>
                                    </p:anim>
                                  </p:childTnLst>
                                </p:cTn>
                              </p:par>
                            </p:childTnLst>
                          </p:cTn>
                        </p:par>
                        <p:par>
                          <p:cTn id="52" fill="hold" nodeType="afterGroup">
                            <p:stCondLst>
                              <p:cond delay="6000"/>
                            </p:stCondLst>
                            <p:childTnLst>
                              <p:par>
                                <p:cTn id="53" presetID="40" presetClass="entr" presetSubtype="0" fill="hold" grpId="0" nodeType="afterEffect">
                                  <p:stCondLst>
                                    <p:cond delay="0"/>
                                  </p:stCondLst>
                                  <p:iterate type="lt">
                                    <p:tmPct val="10000"/>
                                  </p:iterate>
                                  <p:childTnLst>
                                    <p:set>
                                      <p:cBhvr>
                                        <p:cTn id="54" dur="1" fill="hold">
                                          <p:stCondLst>
                                            <p:cond delay="0"/>
                                          </p:stCondLst>
                                        </p:cTn>
                                        <p:tgtEl>
                                          <p:spTgt spid="8"/>
                                        </p:tgtEl>
                                        <p:attrNameLst>
                                          <p:attrName>style.visibility</p:attrName>
                                        </p:attrNameLst>
                                      </p:cBhvr>
                                      <p:to>
                                        <p:strVal val="visible"/>
                                      </p:to>
                                    </p:set>
                                    <p:animEffect transition="in" filter="fade">
                                      <p:cBhvr>
                                        <p:cTn id="55" dur="1000"/>
                                        <p:tgtEl>
                                          <p:spTgt spid="8"/>
                                        </p:tgtEl>
                                      </p:cBhvr>
                                    </p:animEffect>
                                    <p:anim calcmode="lin" valueType="num">
                                      <p:cBhvr>
                                        <p:cTn id="56" dur="1000" fill="hold"/>
                                        <p:tgtEl>
                                          <p:spTgt spid="8"/>
                                        </p:tgtEl>
                                        <p:attrNameLst>
                                          <p:attrName>ppt_x</p:attrName>
                                        </p:attrNameLst>
                                      </p:cBhvr>
                                      <p:tavLst>
                                        <p:tav tm="0">
                                          <p:val>
                                            <p:strVal val="#ppt_x-.1"/>
                                          </p:val>
                                        </p:tav>
                                        <p:tav tm="100000">
                                          <p:val>
                                            <p:strVal val="#ppt_x"/>
                                          </p:val>
                                        </p:tav>
                                      </p:tavLst>
                                    </p:anim>
                                    <p:anim calcmode="lin" valueType="num">
                                      <p:cBhvr>
                                        <p:cTn id="5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jwJs.jpg"/>
          <p:cNvPicPr>
            <a:picLocks noChangeAspect="1"/>
          </p:cNvPicPr>
          <p:nvPr/>
        </p:nvPicPr>
        <p:blipFill>
          <a:blip r:embed="rId2" cstate="print"/>
          <a:srcRect/>
          <a:stretch>
            <a:fillRect/>
          </a:stretch>
        </p:blipFill>
        <p:spPr bwMode="auto">
          <a:xfrm>
            <a:off x="1547813" y="0"/>
            <a:ext cx="60483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ombo"/>
          <p:cNvSpPr/>
          <p:nvPr/>
        </p:nvSpPr>
        <p:spPr>
          <a:xfrm>
            <a:off x="0" y="0"/>
            <a:ext cx="1547813" cy="5715000"/>
          </a:xfrm>
          <a:prstGeom prst="diamond">
            <a:avLst/>
          </a:prstGeom>
          <a:solidFill>
            <a:srgbClr val="996633"/>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ombo"/>
          <p:cNvSpPr/>
          <p:nvPr/>
        </p:nvSpPr>
        <p:spPr>
          <a:xfrm>
            <a:off x="7596188" y="0"/>
            <a:ext cx="1547812" cy="5715000"/>
          </a:xfrm>
          <a:prstGeom prst="diamond">
            <a:avLst/>
          </a:prstGeom>
          <a:solidFill>
            <a:srgbClr val="996633"/>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1547813" y="0"/>
            <a:ext cx="6048375" cy="5715000"/>
          </a:xfrm>
          <a:prstGeom prst="rect">
            <a:avLst/>
          </a:prstGeom>
          <a:solidFill>
            <a:srgbClr val="996633">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1547813" y="0"/>
            <a:ext cx="6048375" cy="5715000"/>
          </a:xfrm>
          <a:prstGeom prst="rect">
            <a:avLst/>
          </a:prstGeom>
          <a:solidFill>
            <a:schemeClr val="tx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1476375" y="4586288"/>
            <a:ext cx="60483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formación y la singularidad de esta sorprendente cavidad kárstica, única en el centro de la Península Ibérica.</a:t>
            </a:r>
          </a:p>
        </p:txBody>
      </p:sp>
    </p:spTree>
  </p:cSld>
  <p:clrMapOvr>
    <a:masterClrMapping/>
  </p:clrMapOvr>
  <mc:AlternateContent xmlns:mc="http://schemas.openxmlformats.org/markup-compatibility/2006">
    <mc:Choice xmlns:p14="http://schemas.microsoft.com/office/powerpoint/2010/main" Requires="p14">
      <p:transition spd="slow" p14:dur="2000" advTm="18000">
        <p14:switch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3" presetClass="entr" presetSubtype="5"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vertical)">
                                      <p:cBhvr>
                                        <p:cTn id="13" dur="3000"/>
                                        <p:tgtEl>
                                          <p:spTgt spid="6"/>
                                        </p:tgtEl>
                                      </p:cBhvr>
                                    </p:animEffect>
                                  </p:childTnLst>
                                </p:cTn>
                              </p:par>
                              <p:par>
                                <p:cTn id="14" presetID="8" presetClass="entr" presetSubtype="32"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amond(out)">
                                      <p:cBhvr>
                                        <p:cTn id="16" dur="3000"/>
                                        <p:tgtEl>
                                          <p:spTgt spid="6"/>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linds(vertical)">
                                      <p:cBhvr>
                                        <p:cTn id="19" dur="3000"/>
                                        <p:tgtEl>
                                          <p:spTgt spid="5"/>
                                        </p:tgtEl>
                                      </p:cBhvr>
                                    </p:animEffect>
                                  </p:childTnLst>
                                </p:cTn>
                              </p:par>
                              <p:par>
                                <p:cTn id="20" presetID="8"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out)">
                                      <p:cBhvr>
                                        <p:cTn id="22" dur="3000"/>
                                        <p:tgtEl>
                                          <p:spTgt spid="5"/>
                                        </p:tgtEl>
                                      </p:cBhvr>
                                    </p:animEffec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par>
                          <p:cTn id="30" fill="hold" nodeType="afterGroup">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1"/>
                                          </p:val>
                                        </p:tav>
                                        <p:tav tm="100000">
                                          <p:val>
                                            <p:strVal val="#ppt_x"/>
                                          </p:val>
                                        </p:tav>
                                      </p:tavLst>
                                    </p:anim>
                                    <p:anim calcmode="lin" valueType="num">
                                      <p:cBhvr>
                                        <p:cTn id="3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250095788_7b912e1200_b.jpg"/>
          <p:cNvPicPr>
            <a:picLocks noChangeAspect="1"/>
          </p:cNvPicPr>
          <p:nvPr/>
        </p:nvPicPr>
        <p:blipFill>
          <a:blip r:embed="rId2" cstate="print"/>
          <a:srcRect/>
          <a:stretch>
            <a:fillRect/>
          </a:stretch>
        </p:blipFill>
        <p:spPr bwMode="auto">
          <a:xfrm>
            <a:off x="1403350" y="0"/>
            <a:ext cx="62642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428750" cy="5715000"/>
          </a:xfrm>
          <a:prstGeom prst="rect">
            <a:avLst/>
          </a:prstGeom>
          <a:gradFill flip="none" rotWithShape="1">
            <a:gsLst>
              <a:gs pos="48000">
                <a:srgbClr val="F68426"/>
              </a:gs>
              <a:gs pos="30000">
                <a:srgbClr val="D49E6C"/>
              </a:gs>
              <a:gs pos="70000">
                <a:srgbClr val="A65528"/>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715250" y="0"/>
            <a:ext cx="142875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7667625" y="0"/>
            <a:ext cx="1476375" cy="5715000"/>
          </a:xfrm>
          <a:prstGeom prst="rect">
            <a:avLst/>
          </a:prstGeom>
          <a:gradFill flip="none" rotWithShape="1">
            <a:gsLst>
              <a:gs pos="48000">
                <a:srgbClr val="F68426"/>
              </a:gs>
              <a:gs pos="30000">
                <a:srgbClr val="D49E6C"/>
              </a:gs>
              <a:gs pos="70000">
                <a:srgbClr val="A65528"/>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1428750" y="0"/>
            <a:ext cx="1214438"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643188" y="0"/>
            <a:ext cx="1214437"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3857625" y="0"/>
            <a:ext cx="1214438"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5072063" y="0"/>
            <a:ext cx="1214437"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6286500" y="0"/>
            <a:ext cx="1357313"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2051050" y="4873625"/>
            <a:ext cx="5146675"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¡¡Madre del amor hermoso!! Lo que es capaz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de hacer la naturaleza.</a:t>
            </a:r>
          </a:p>
        </p:txBody>
      </p:sp>
    </p:spTree>
  </p:cSld>
  <p:clrMapOvr>
    <a:masterClrMapping/>
  </p:clrMapOvr>
  <mc:AlternateContent xmlns:mc="http://schemas.openxmlformats.org/markup-compatibility/2006">
    <mc:Choice xmlns:p14="http://schemas.microsoft.com/office/powerpoint/2010/main" Requires="p14">
      <p:transition spd="slow" p14:dur="2500" advTm="14000">
        <p14:glitter dir="u"/>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xit" presetSubtype="10" fill="hold" nodeType="withEffect">
                                  <p:stCondLst>
                                    <p:cond delay="0"/>
                                  </p:stCondLst>
                                  <p:childTnLst>
                                    <p:anim calcmode="lin" valueType="num">
                                      <p:cBhvr>
                                        <p:cTn id="6" dur="3000"/>
                                        <p:tgtEl>
                                          <p:spTgt spid="8"/>
                                        </p:tgtEl>
                                        <p:attrNameLst>
                                          <p:attrName>ppt_h</p:attrName>
                                        </p:attrNameLst>
                                      </p:cBhvr>
                                      <p:tavLst>
                                        <p:tav tm="0">
                                          <p:val>
                                            <p:strVal val="ppt_h"/>
                                          </p:val>
                                        </p:tav>
                                        <p:tav tm="100000">
                                          <p:val>
                                            <p:strVal val="ppt_h"/>
                                          </p:val>
                                        </p:tav>
                                      </p:tavLst>
                                    </p:anim>
                                    <p:anim calcmode="lin" valueType="num">
                                      <p:cBhvr>
                                        <p:cTn id="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8"/>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3000"/>
                                        <p:tgtEl>
                                          <p:spTgt spid="9"/>
                                        </p:tgtEl>
                                        <p:attrNameLst>
                                          <p:attrName>ppt_h</p:attrName>
                                        </p:attrNameLst>
                                      </p:cBhvr>
                                      <p:tavLst>
                                        <p:tav tm="0">
                                          <p:val>
                                            <p:strVal val="ppt_h"/>
                                          </p:val>
                                        </p:tav>
                                        <p:tav tm="100000">
                                          <p:val>
                                            <p:strVal val="ppt_h"/>
                                          </p:val>
                                        </p:tav>
                                      </p:tavLst>
                                    </p:anim>
                                    <p:anim calcmode="lin" valueType="num">
                                      <p:cBhvr>
                                        <p:cTn id="11"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2999"/>
                                          </p:stCondLst>
                                        </p:cTn>
                                        <p:tgtEl>
                                          <p:spTgt spid="9"/>
                                        </p:tgtEl>
                                        <p:attrNameLst>
                                          <p:attrName>style.visibility</p:attrName>
                                        </p:attrNameLst>
                                      </p:cBhvr>
                                      <p:to>
                                        <p:strVal val="hidden"/>
                                      </p:to>
                                    </p:set>
                                  </p:childTnLst>
                                </p:cTn>
                              </p:par>
                              <p:par>
                                <p:cTn id="13" presetID="19" presetClass="exit" presetSubtype="10" fill="hold" nodeType="withEffect">
                                  <p:stCondLst>
                                    <p:cond delay="0"/>
                                  </p:stCondLst>
                                  <p:childTnLst>
                                    <p:anim calcmode="lin" valueType="num">
                                      <p:cBhvr>
                                        <p:cTn id="14" dur="3000"/>
                                        <p:tgtEl>
                                          <p:spTgt spid="10"/>
                                        </p:tgtEl>
                                        <p:attrNameLst>
                                          <p:attrName>ppt_h</p:attrName>
                                        </p:attrNameLst>
                                      </p:cBhvr>
                                      <p:tavLst>
                                        <p:tav tm="0">
                                          <p:val>
                                            <p:strVal val="ppt_h"/>
                                          </p:val>
                                        </p:tav>
                                        <p:tav tm="100000">
                                          <p:val>
                                            <p:strVal val="ppt_h"/>
                                          </p:val>
                                        </p:tav>
                                      </p:tavLst>
                                    </p:anim>
                                    <p:anim calcmode="lin" valueType="num">
                                      <p:cBhvr>
                                        <p:cTn id="15"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2999"/>
                                          </p:stCondLst>
                                        </p:cTn>
                                        <p:tgtEl>
                                          <p:spTgt spid="10"/>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3000"/>
                                        <p:tgtEl>
                                          <p:spTgt spid="11"/>
                                        </p:tgtEl>
                                        <p:attrNameLst>
                                          <p:attrName>ppt_h</p:attrName>
                                        </p:attrNameLst>
                                      </p:cBhvr>
                                      <p:tavLst>
                                        <p:tav tm="0">
                                          <p:val>
                                            <p:strVal val="ppt_h"/>
                                          </p:val>
                                        </p:tav>
                                        <p:tav tm="100000">
                                          <p:val>
                                            <p:strVal val="ppt_h"/>
                                          </p:val>
                                        </p:tav>
                                      </p:tavLst>
                                    </p:anim>
                                    <p:anim calcmode="lin" valueType="num">
                                      <p:cBhvr>
                                        <p:cTn id="1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2999"/>
                                          </p:stCondLst>
                                        </p:cTn>
                                        <p:tgtEl>
                                          <p:spTgt spid="11"/>
                                        </p:tgtEl>
                                        <p:attrNameLst>
                                          <p:attrName>style.visibility</p:attrName>
                                        </p:attrNameLst>
                                      </p:cBhvr>
                                      <p:to>
                                        <p:strVal val="hidden"/>
                                      </p:to>
                                    </p:set>
                                  </p:childTnLst>
                                </p:cTn>
                              </p:par>
                              <p:par>
                                <p:cTn id="21" presetID="19" presetClass="exit" presetSubtype="10" fill="hold" nodeType="withEffect">
                                  <p:stCondLst>
                                    <p:cond delay="0"/>
                                  </p:stCondLst>
                                  <p:childTnLst>
                                    <p:anim calcmode="lin" valueType="num">
                                      <p:cBhvr>
                                        <p:cTn id="22" dur="3000"/>
                                        <p:tgtEl>
                                          <p:spTgt spid="12"/>
                                        </p:tgtEl>
                                        <p:attrNameLst>
                                          <p:attrName>ppt_h</p:attrName>
                                        </p:attrNameLst>
                                      </p:cBhvr>
                                      <p:tavLst>
                                        <p:tav tm="0">
                                          <p:val>
                                            <p:strVal val="ppt_h"/>
                                          </p:val>
                                        </p:tav>
                                        <p:tav tm="100000">
                                          <p:val>
                                            <p:strVal val="ppt_h"/>
                                          </p:val>
                                        </p:tav>
                                      </p:tavLst>
                                    </p:anim>
                                    <p:anim calcmode="lin" valueType="num">
                                      <p:cBhvr>
                                        <p:cTn id="23"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2999"/>
                                          </p:stCondLst>
                                        </p:cTn>
                                        <p:tgtEl>
                                          <p:spTgt spid="12"/>
                                        </p:tgtEl>
                                        <p:attrNameLst>
                                          <p:attrName>style.visibility</p:attrName>
                                        </p:attrNameLst>
                                      </p:cBhvr>
                                      <p:to>
                                        <p:strVal val="hidden"/>
                                      </p:to>
                                    </p:set>
                                  </p:childTnLst>
                                </p:cTn>
                              </p:par>
                              <p:par>
                                <p:cTn id="25" presetID="23" presetClass="entr" presetSubtype="27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3000" fill="hold"/>
                                        <p:tgtEl>
                                          <p:spTgt spid="4"/>
                                        </p:tgtEl>
                                        <p:attrNameLst>
                                          <p:attrName>ppt_w</p:attrName>
                                        </p:attrNameLst>
                                      </p:cBhvr>
                                      <p:tavLst>
                                        <p:tav tm="0">
                                          <p:val>
                                            <p:strVal val="2/3*#ppt_w"/>
                                          </p:val>
                                        </p:tav>
                                        <p:tav tm="100000">
                                          <p:val>
                                            <p:strVal val="#ppt_w"/>
                                          </p:val>
                                        </p:tav>
                                      </p:tavLst>
                                    </p:anim>
                                    <p:anim calcmode="lin" valueType="num">
                                      <p:cBhvr>
                                        <p:cTn id="28" dur="3000" fill="hold"/>
                                        <p:tgtEl>
                                          <p:spTgt spid="4"/>
                                        </p:tgtEl>
                                        <p:attrNameLst>
                                          <p:attrName>ppt_h</p:attrName>
                                        </p:attrNameLst>
                                      </p:cBhvr>
                                      <p:tavLst>
                                        <p:tav tm="0">
                                          <p:val>
                                            <p:strVal val="2/3*#ppt_h"/>
                                          </p:val>
                                        </p:tav>
                                        <p:tav tm="100000">
                                          <p:val>
                                            <p:strVal val="#ppt_h"/>
                                          </p:val>
                                        </p:tav>
                                      </p:tavLst>
                                    </p:anim>
                                  </p:childTnLst>
                                </p:cTn>
                              </p:par>
                              <p:par>
                                <p:cTn id="29" presetID="3" presetClass="entr" presetSubtype="1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linds(horizontal)">
                                      <p:cBhvr>
                                        <p:cTn id="31" dur="3000"/>
                                        <p:tgtEl>
                                          <p:spTgt spid="4"/>
                                        </p:tgtEl>
                                      </p:cBhvr>
                                    </p:animEffect>
                                  </p:childTnLst>
                                </p:cTn>
                              </p:par>
                              <p:par>
                                <p:cTn id="32" presetID="3" presetClass="entr" presetSubtype="5"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blinds(vertical)">
                                      <p:cBhvr>
                                        <p:cTn id="34" dur="3000"/>
                                        <p:tgtEl>
                                          <p:spTgt spid="7"/>
                                        </p:tgtEl>
                                      </p:cBhvr>
                                    </p:animEffect>
                                  </p:childTnLst>
                                </p:cTn>
                              </p:par>
                              <p:par>
                                <p:cTn id="35" presetID="3" presetClass="entr" presetSubtype="5"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blinds(vertical)">
                                      <p:cBhvr>
                                        <p:cTn id="37" dur="3000"/>
                                        <p:tgtEl>
                                          <p:spTgt spid="5"/>
                                        </p:tgtEl>
                                      </p:cBhvr>
                                    </p:animEffect>
                                  </p:childTnLst>
                                </p:cTn>
                              </p:par>
                            </p:childTnLst>
                          </p:cTn>
                        </p:par>
                        <p:par>
                          <p:cTn id="38" fill="hold" nodeType="afterGroup">
                            <p:stCondLst>
                              <p:cond delay="3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13"/>
                                        </p:tgtEl>
                                        <p:attrNameLst>
                                          <p:attrName>style.visibility</p:attrName>
                                        </p:attrNameLst>
                                      </p:cBhvr>
                                      <p:to>
                                        <p:strVal val="visible"/>
                                      </p:to>
                                    </p:set>
                                    <p:animEffect transition="in" filter="fade">
                                      <p:cBhvr>
                                        <p:cTn id="41" dur="1000"/>
                                        <p:tgtEl>
                                          <p:spTgt spid="13"/>
                                        </p:tgtEl>
                                      </p:cBhvr>
                                    </p:animEffect>
                                    <p:anim calcmode="lin" valueType="num">
                                      <p:cBhvr>
                                        <p:cTn id="42" dur="1000" fill="hold"/>
                                        <p:tgtEl>
                                          <p:spTgt spid="13"/>
                                        </p:tgtEl>
                                        <p:attrNameLst>
                                          <p:attrName>ppt_x</p:attrName>
                                        </p:attrNameLst>
                                      </p:cBhvr>
                                      <p:tavLst>
                                        <p:tav tm="0">
                                          <p:val>
                                            <p:strVal val="#ppt_x-.1"/>
                                          </p:val>
                                        </p:tav>
                                        <p:tav tm="100000">
                                          <p:val>
                                            <p:strVal val="#ppt_x"/>
                                          </p:val>
                                        </p:tav>
                                      </p:tavLst>
                                    </p:anim>
                                    <p:anim calcmode="lin" valueType="num">
                                      <p:cBhvr>
                                        <p:cTn id="43"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3"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arcadePesc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395288" y="277813"/>
            <a:ext cx="8497887" cy="5219700"/>
          </a:xfrm>
          <a:prstGeom prst="rect">
            <a:avLst/>
          </a:prstGeom>
          <a:solidFill>
            <a:srgbClr val="996633">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1116013" y="757238"/>
            <a:ext cx="7127875" cy="4319587"/>
          </a:xfrm>
          <a:prstGeom prst="rect">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1692275" y="1298575"/>
            <a:ext cx="6048375" cy="3238500"/>
          </a:xfrm>
          <a:prstGeom prst="rect">
            <a:avLst/>
          </a:prstGeom>
          <a:solidFill>
            <a:schemeClr val="accent6">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1476375" y="4873625"/>
            <a:ext cx="5830888"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muchas de las columnas presentan una separación plana entre los dos trozos a media altura.</a:t>
            </a:r>
          </a:p>
        </p:txBody>
      </p:sp>
    </p:spTree>
  </p:cSld>
  <p:clrMapOvr>
    <a:masterClrMapping/>
  </p:clrMapOvr>
  <mc:AlternateContent xmlns:mc="http://schemas.openxmlformats.org/markup-compatibility/2006">
    <mc:Choice xmlns:p14="http://schemas.microsoft.com/office/powerpoint/2010/main" Requires="p14">
      <p:transition spd="slow" p14:dur="2000" advTm="18000">
        <p14:ripple/>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2)">
                                      <p:cBhvr>
                                        <p:cTn id="7" dur="3000"/>
                                        <p:tgtEl>
                                          <p:spTgt spid="8"/>
                                        </p:tgtEl>
                                      </p:cBhvr>
                                    </p:animEffect>
                                  </p:childTnLst>
                                </p:cTn>
                              </p:par>
                              <p:par>
                                <p:cTn id="8" presetID="21" presetClass="entr" presetSubtype="2"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heel(2)">
                                      <p:cBhvr>
                                        <p:cTn id="10" dur="3000"/>
                                        <p:tgtEl>
                                          <p:spTgt spid="9"/>
                                        </p:tgtEl>
                                      </p:cBhvr>
                                    </p:animEffect>
                                  </p:childTnLst>
                                </p:cTn>
                              </p:par>
                              <p:par>
                                <p:cTn id="11" presetID="21" presetClass="entr" presetSubtype="2"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heel(2)">
                                      <p:cBhvr>
                                        <p:cTn id="13" dur="3000"/>
                                        <p:tgtEl>
                                          <p:spTgt spid="10"/>
                                        </p:tgtEl>
                                      </p:cBhvr>
                                    </p:animEffect>
                                  </p:childTnLst>
                                </p:cTn>
                              </p:par>
                            </p:childTnLst>
                          </p:cTn>
                        </p:par>
                        <p:par>
                          <p:cTn id="14" fill="hold" nodeType="afterGroup">
                            <p:stCondLst>
                              <p:cond delay="3000"/>
                            </p:stCondLst>
                            <p:childTnLst>
                              <p:par>
                                <p:cTn id="15" presetID="21" presetClass="exit" presetSubtype="2" fill="hold" grpId="1" nodeType="afterEffect">
                                  <p:stCondLst>
                                    <p:cond delay="0"/>
                                  </p:stCondLst>
                                  <p:childTnLst>
                                    <p:animEffect transition="out" filter="wheel(2)">
                                      <p:cBhvr>
                                        <p:cTn id="16" dur="3000"/>
                                        <p:tgtEl>
                                          <p:spTgt spid="8"/>
                                        </p:tgtEl>
                                      </p:cBhvr>
                                    </p:animEffect>
                                    <p:set>
                                      <p:cBhvr>
                                        <p:cTn id="17" dur="1" fill="hold">
                                          <p:stCondLst>
                                            <p:cond delay="2999"/>
                                          </p:stCondLst>
                                        </p:cTn>
                                        <p:tgtEl>
                                          <p:spTgt spid="8"/>
                                        </p:tgtEl>
                                        <p:attrNameLst>
                                          <p:attrName>style.visibility</p:attrName>
                                        </p:attrNameLst>
                                      </p:cBhvr>
                                      <p:to>
                                        <p:strVal val="hidden"/>
                                      </p:to>
                                    </p:set>
                                  </p:childTnLst>
                                </p:cTn>
                              </p:par>
                              <p:par>
                                <p:cTn id="18" presetID="21" presetClass="exit" presetSubtype="2" fill="hold" grpId="1" nodeType="withEffect">
                                  <p:stCondLst>
                                    <p:cond delay="0"/>
                                  </p:stCondLst>
                                  <p:childTnLst>
                                    <p:animEffect transition="out" filter="wheel(2)">
                                      <p:cBhvr>
                                        <p:cTn id="19" dur="3000"/>
                                        <p:tgtEl>
                                          <p:spTgt spid="9"/>
                                        </p:tgtEl>
                                      </p:cBhvr>
                                    </p:animEffect>
                                    <p:set>
                                      <p:cBhvr>
                                        <p:cTn id="20" dur="1" fill="hold">
                                          <p:stCondLst>
                                            <p:cond delay="2999"/>
                                          </p:stCondLst>
                                        </p:cTn>
                                        <p:tgtEl>
                                          <p:spTgt spid="9"/>
                                        </p:tgtEl>
                                        <p:attrNameLst>
                                          <p:attrName>style.visibility</p:attrName>
                                        </p:attrNameLst>
                                      </p:cBhvr>
                                      <p:to>
                                        <p:strVal val="hidden"/>
                                      </p:to>
                                    </p:set>
                                  </p:childTnLst>
                                </p:cTn>
                              </p:par>
                              <p:par>
                                <p:cTn id="21" presetID="21" presetClass="exit" presetSubtype="2" fill="hold" grpId="1" nodeType="withEffect">
                                  <p:stCondLst>
                                    <p:cond delay="0"/>
                                  </p:stCondLst>
                                  <p:childTnLst>
                                    <p:animEffect transition="out" filter="wheel(2)">
                                      <p:cBhvr>
                                        <p:cTn id="22" dur="3000"/>
                                        <p:tgtEl>
                                          <p:spTgt spid="10"/>
                                        </p:tgtEl>
                                      </p:cBhvr>
                                    </p:animEffect>
                                    <p:set>
                                      <p:cBhvr>
                                        <p:cTn id="23" dur="1" fill="hold">
                                          <p:stCondLst>
                                            <p:cond delay="2999"/>
                                          </p:stCondLst>
                                        </p:cTn>
                                        <p:tgtEl>
                                          <p:spTgt spid="10"/>
                                        </p:tgtEl>
                                        <p:attrNameLst>
                                          <p:attrName>style.visibility</p:attrName>
                                        </p:attrNameLst>
                                      </p:cBhvr>
                                      <p:to>
                                        <p:strVal val="hidden"/>
                                      </p:to>
                                    </p:set>
                                  </p:childTnLst>
                                </p:cTn>
                              </p:par>
                              <p:par>
                                <p:cTn id="24" presetID="21" presetClass="entr" presetSubtype="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heel(2)">
                                      <p:cBhvr>
                                        <p:cTn id="26" dur="3000"/>
                                        <p:tgtEl>
                                          <p:spTgt spid="4"/>
                                        </p:tgtEl>
                                      </p:cBhvr>
                                    </p:animEffect>
                                  </p:childTnLst>
                                </p:cTn>
                              </p:par>
                              <p:par>
                                <p:cTn id="27" presetID="23" presetClass="entr" presetSubtype="16"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3000" fill="hold"/>
                                        <p:tgtEl>
                                          <p:spTgt spid="4"/>
                                        </p:tgtEl>
                                        <p:attrNameLst>
                                          <p:attrName>ppt_w</p:attrName>
                                        </p:attrNameLst>
                                      </p:cBhvr>
                                      <p:tavLst>
                                        <p:tav tm="0">
                                          <p:val>
                                            <p:fltVal val="0"/>
                                          </p:val>
                                        </p:tav>
                                        <p:tav tm="100000">
                                          <p:val>
                                            <p:strVal val="#ppt_w"/>
                                          </p:val>
                                        </p:tav>
                                      </p:tavLst>
                                    </p:anim>
                                    <p:anim calcmode="lin" valueType="num">
                                      <p:cBhvr>
                                        <p:cTn id="30" dur="3000" fill="hold"/>
                                        <p:tgtEl>
                                          <p:spTgt spid="4"/>
                                        </p:tgtEl>
                                        <p:attrNameLst>
                                          <p:attrName>ppt_h</p:attrName>
                                        </p:attrNameLst>
                                      </p:cBhvr>
                                      <p:tavLst>
                                        <p:tav tm="0">
                                          <p:val>
                                            <p:fltVal val="0"/>
                                          </p:val>
                                        </p:tav>
                                        <p:tav tm="100000">
                                          <p:val>
                                            <p:strVal val="#ppt_h"/>
                                          </p:val>
                                        </p:tav>
                                      </p:tavLst>
                                    </p:anim>
                                  </p:childTnLst>
                                </p:cTn>
                              </p:par>
                            </p:childTnLst>
                          </p:cTn>
                        </p:par>
                        <p:par>
                          <p:cTn id="31" fill="hold" nodeType="afterGroup">
                            <p:stCondLst>
                              <p:cond delay="6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6"/>
                                        </p:tgtEl>
                                        <p:attrNameLst>
                                          <p:attrName>style.visibility</p:attrName>
                                        </p:attrNameLst>
                                      </p:cBhvr>
                                      <p:to>
                                        <p:strVal val="visible"/>
                                      </p:to>
                                    </p:set>
                                    <p:animEffect transition="in" filter="fade">
                                      <p:cBhvr>
                                        <p:cTn id="34" dur="1000"/>
                                        <p:tgtEl>
                                          <p:spTgt spid="6"/>
                                        </p:tgtEl>
                                      </p:cBhvr>
                                    </p:animEffect>
                                    <p:anim calcmode="lin" valueType="num">
                                      <p:cBhvr>
                                        <p:cTn id="35" dur="1000" fill="hold"/>
                                        <p:tgtEl>
                                          <p:spTgt spid="6"/>
                                        </p:tgtEl>
                                        <p:attrNameLst>
                                          <p:attrName>ppt_x</p:attrName>
                                        </p:attrNameLst>
                                      </p:cBhvr>
                                      <p:tavLst>
                                        <p:tav tm="0">
                                          <p:val>
                                            <p:strVal val="#ppt_x-.1"/>
                                          </p:val>
                                        </p:tav>
                                        <p:tav tm="100000">
                                          <p:val>
                                            <p:strVal val="#ppt_x"/>
                                          </p:val>
                                        </p:tav>
                                      </p:tavLst>
                                    </p:anim>
                                    <p:anim calcmode="lin" valueType="num">
                                      <p:cBhvr>
                                        <p:cTn id="3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9" grpId="1" animBg="1"/>
      <p:bldP spid="10" grpId="0" animBg="1"/>
      <p:bldP spid="10" grpId="1" animBg="1"/>
      <p:bldP spid="6"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viewerCA7KE22A.pn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viewerCA7KE22A.png"/>
          <p:cNvPicPr>
            <a:picLocks noChangeAspect="1"/>
          </p:cNvPicPr>
          <p:nvPr/>
        </p:nvPicPr>
        <p:blipFill>
          <a:blip r:embed="rId3" cstate="print">
            <a:clrChange>
              <a:clrFrom>
                <a:srgbClr val="963735"/>
              </a:clrFrom>
              <a:clrTo>
                <a:srgbClr val="963735">
                  <a:alpha val="0"/>
                </a:srgbClr>
              </a:clrTo>
            </a:clrChange>
          </a:blip>
          <a:srcRect/>
          <a:stretch>
            <a:fillRect/>
          </a:stretch>
        </p:blipFill>
        <p:spPr bwMode="auto">
          <a:xfrm>
            <a:off x="2124075" y="1838325"/>
            <a:ext cx="4895850" cy="2032000"/>
          </a:xfrm>
          <a:prstGeom prst="rect">
            <a:avLst/>
          </a:prstGeom>
          <a:solidFill>
            <a:schemeClr val="accent6">
              <a:lumMod val="40000"/>
              <a:lumOff val="60000"/>
              <a:alpha val="63921"/>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viewerCA7KE22A.png"/>
          <p:cNvPicPr>
            <a:picLocks noChangeAspect="1"/>
          </p:cNvPicPr>
          <p:nvPr/>
        </p:nvPicPr>
        <p:blipFill>
          <a:blip r:embed="rId4" cstate="print">
            <a:clrChange>
              <a:clrFrom>
                <a:srgbClr val="963735"/>
              </a:clrFrom>
              <a:clrTo>
                <a:srgbClr val="963735">
                  <a:alpha val="0"/>
                </a:srgbClr>
              </a:clrTo>
            </a:clrChange>
          </a:blip>
          <a:srcRect/>
          <a:stretch>
            <a:fillRect/>
          </a:stretch>
        </p:blipFill>
        <p:spPr bwMode="auto">
          <a:xfrm>
            <a:off x="0" y="0"/>
            <a:ext cx="4572000" cy="1785938"/>
          </a:xfrm>
          <a:prstGeom prst="rect">
            <a:avLst/>
          </a:prstGeom>
          <a:solidFill>
            <a:schemeClr val="accent6">
              <a:lumMod val="40000"/>
              <a:lumOff val="60000"/>
              <a:alpha val="63921"/>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viewerCA7KE22A.png"/>
          <p:cNvPicPr>
            <a:picLocks noChangeAspect="1"/>
          </p:cNvPicPr>
          <p:nvPr/>
        </p:nvPicPr>
        <p:blipFill>
          <a:blip r:embed="rId4" cstate="print">
            <a:clrChange>
              <a:clrFrom>
                <a:srgbClr val="963735"/>
              </a:clrFrom>
              <a:clrTo>
                <a:srgbClr val="963735">
                  <a:alpha val="0"/>
                </a:srgbClr>
              </a:clrTo>
            </a:clrChange>
          </a:blip>
          <a:srcRect/>
          <a:stretch>
            <a:fillRect/>
          </a:stretch>
        </p:blipFill>
        <p:spPr bwMode="auto">
          <a:xfrm>
            <a:off x="4572000" y="0"/>
            <a:ext cx="4572000" cy="1785938"/>
          </a:xfrm>
          <a:prstGeom prst="rect">
            <a:avLst/>
          </a:prstGeom>
          <a:solidFill>
            <a:schemeClr val="accent6">
              <a:lumMod val="40000"/>
              <a:lumOff val="60000"/>
              <a:alpha val="65097"/>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viewerCA7KE22A.png"/>
          <p:cNvPicPr>
            <a:picLocks noChangeAspect="1"/>
          </p:cNvPicPr>
          <p:nvPr/>
        </p:nvPicPr>
        <p:blipFill>
          <a:blip r:embed="rId4" cstate="print">
            <a:clrChange>
              <a:clrFrom>
                <a:srgbClr val="963735"/>
              </a:clrFrom>
              <a:clrTo>
                <a:srgbClr val="963735">
                  <a:alpha val="0"/>
                </a:srgbClr>
              </a:clrTo>
            </a:clrChange>
          </a:blip>
          <a:srcRect/>
          <a:stretch>
            <a:fillRect/>
          </a:stretch>
        </p:blipFill>
        <p:spPr bwMode="auto">
          <a:xfrm>
            <a:off x="0" y="3929063"/>
            <a:ext cx="4572000" cy="1785937"/>
          </a:xfrm>
          <a:prstGeom prst="rect">
            <a:avLst/>
          </a:prstGeom>
          <a:solidFill>
            <a:schemeClr val="accent6">
              <a:lumMod val="40000"/>
              <a:lumOff val="60000"/>
              <a:alpha val="65097"/>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 name="8 Imagen" descr="viewerCA7KE22A.png"/>
          <p:cNvPicPr>
            <a:picLocks noChangeAspect="1"/>
          </p:cNvPicPr>
          <p:nvPr/>
        </p:nvPicPr>
        <p:blipFill>
          <a:blip r:embed="rId4" cstate="print">
            <a:clrChange>
              <a:clrFrom>
                <a:srgbClr val="963735"/>
              </a:clrFrom>
              <a:clrTo>
                <a:srgbClr val="963735">
                  <a:alpha val="0"/>
                </a:srgbClr>
              </a:clrTo>
            </a:clrChange>
          </a:blip>
          <a:srcRect/>
          <a:stretch>
            <a:fillRect/>
          </a:stretch>
        </p:blipFill>
        <p:spPr bwMode="auto">
          <a:xfrm>
            <a:off x="4572000" y="3929063"/>
            <a:ext cx="4572000" cy="1785937"/>
          </a:xfrm>
          <a:prstGeom prst="rect">
            <a:avLst/>
          </a:prstGeom>
          <a:solidFill>
            <a:schemeClr val="accent6">
              <a:lumMod val="40000"/>
              <a:lumOff val="60000"/>
              <a:alpha val="65097"/>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mc:Choice xmlns:p14="http://schemas.microsoft.com/office/powerpoint/2010/main" Requires="p14">
      <p:transition spd="slow" p14:dur="2000" advTm="7000">
        <p14:ripple/>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16" fill="hold" nodeType="withEffect">
                                  <p:stCondLst>
                                    <p:cond delay="0"/>
                                  </p:stCondLst>
                                  <p:childTnLst>
                                    <p:animEffect transition="out" filter="circle(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16" fill="hold" nodeType="withEffect">
                                  <p:stCondLst>
                                    <p:cond delay="0"/>
                                  </p:stCondLst>
                                  <p:childTnLst>
                                    <p:animEffect transition="out" filter="circle(in)">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6" presetClass="exit" presetSubtype="16" fill="hold" nodeType="withEffect">
                                  <p:stCondLst>
                                    <p:cond delay="0"/>
                                  </p:stCondLst>
                                  <p:childTnLst>
                                    <p:animEffect transition="out" filter="circle(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6" presetClass="exit" presetSubtype="16" fill="hold" nodeType="withEffect">
                                  <p:stCondLst>
                                    <p:cond delay="0"/>
                                  </p:stCondLst>
                                  <p:childTnLst>
                                    <p:animEffect transition="out" filter="circle(in)">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6" presetClass="exit" presetSubtype="16" fill="hold" nodeType="withEffect">
                                  <p:stCondLst>
                                    <p:cond delay="0"/>
                                  </p:stCondLst>
                                  <p:childTnLst>
                                    <p:animEffect transition="out" filter="circle(in)">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5" presetClass="entr" presetSubtype="10" fill="hold" nodeType="withEffect">
                                  <p:stCondLst>
                                    <p:cond delay="50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3000"/>
                                        <p:tgtEl>
                                          <p:spTgt spid="4"/>
                                        </p:tgtEl>
                                      </p:cBhvr>
                                    </p:animEffect>
                                  </p:childTnLst>
                                </p:cTn>
                              </p:par>
                              <p:par>
                                <p:cTn id="23" presetID="23" presetClass="entr" presetSubtype="288" fill="hold" nodeType="withEffect">
                                  <p:stCondLst>
                                    <p:cond delay="50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4/3*#ppt_w"/>
                                          </p:val>
                                        </p:tav>
                                        <p:tav tm="100000">
                                          <p:val>
                                            <p:strVal val="#ppt_w"/>
                                          </p:val>
                                        </p:tav>
                                      </p:tavLst>
                                    </p:anim>
                                    <p:anim calcmode="lin" valueType="num">
                                      <p:cBhvr>
                                        <p:cTn id="26"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IMGP2524 [Desktop Resolution].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Marco"/>
          <p:cNvSpPr/>
          <p:nvPr/>
        </p:nvSpPr>
        <p:spPr>
          <a:xfrm>
            <a:off x="468313" y="217488"/>
            <a:ext cx="1143000" cy="5280025"/>
          </a:xfrm>
          <a:prstGeom prst="frame">
            <a:avLst>
              <a:gd name="adj1" fmla="val 31532"/>
            </a:avLst>
          </a:prstGeom>
          <a:solidFill>
            <a:srgbClr val="F3BA3B">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1619250" y="217488"/>
            <a:ext cx="1143000" cy="5280025"/>
          </a:xfrm>
          <a:prstGeom prst="frame">
            <a:avLst>
              <a:gd name="adj1" fmla="val 29310"/>
            </a:avLst>
          </a:prstGeom>
          <a:solidFill>
            <a:srgbClr val="E79425">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2771775" y="217488"/>
            <a:ext cx="1143000" cy="5280025"/>
          </a:xfrm>
          <a:prstGeom prst="frame">
            <a:avLst>
              <a:gd name="adj1" fmla="val 28199"/>
            </a:avLst>
          </a:prstGeom>
          <a:solidFill>
            <a:srgbClr val="F3BA3B">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3929063" y="217488"/>
            <a:ext cx="1143000" cy="5280025"/>
          </a:xfrm>
          <a:prstGeom prst="frame">
            <a:avLst>
              <a:gd name="adj1" fmla="val 28199"/>
            </a:avLst>
          </a:prstGeom>
          <a:solidFill>
            <a:srgbClr val="E79425">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5072063" y="217488"/>
            <a:ext cx="1214437" cy="5280025"/>
          </a:xfrm>
          <a:prstGeom prst="frame">
            <a:avLst>
              <a:gd name="adj1" fmla="val 26761"/>
            </a:avLst>
          </a:prstGeom>
          <a:solidFill>
            <a:srgbClr val="F3BA3B">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arco"/>
          <p:cNvSpPr/>
          <p:nvPr/>
        </p:nvSpPr>
        <p:spPr>
          <a:xfrm>
            <a:off x="6215063" y="217488"/>
            <a:ext cx="1285875" cy="5280025"/>
          </a:xfrm>
          <a:prstGeom prst="frame">
            <a:avLst>
              <a:gd name="adj1" fmla="val 28446"/>
            </a:avLst>
          </a:prstGeom>
          <a:solidFill>
            <a:srgbClr val="E79425">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arco"/>
          <p:cNvSpPr/>
          <p:nvPr/>
        </p:nvSpPr>
        <p:spPr>
          <a:xfrm>
            <a:off x="7500938" y="217488"/>
            <a:ext cx="1247775" cy="5280025"/>
          </a:xfrm>
          <a:prstGeom prst="frame">
            <a:avLst>
              <a:gd name="adj1" fmla="val 29099"/>
            </a:avLst>
          </a:prstGeom>
          <a:solidFill>
            <a:srgbClr val="F3BA3B">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mc:AlternateContent xmlns:mc="http://schemas.openxmlformats.org/markup-compatibility/2006">
    <mc:Choice xmlns:p14="http://schemas.microsoft.com/office/powerpoint/2010/main" Requires="p14">
      <p:transition spd="slow" p14:dur="2000" advTm="11000">
        <p14:flip dir="r"/>
      </p:transition>
    </mc:Choice>
    <mc:Fallback>
      <p:transition spd="slow" advTm="1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ntr" presetSubtype="1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3000" fill="hold"/>
                                        <p:tgtEl>
                                          <p:spTgt spid="8"/>
                                        </p:tgtEl>
                                        <p:attrNameLst>
                                          <p:attrName>ppt_w</p:attrName>
                                        </p:attrNameLst>
                                      </p:cBhvr>
                                      <p:tavLst>
                                        <p:tav tm="0" fmla="#ppt_w*sin(2.5*pi*$)">
                                          <p:val>
                                            <p:fltVal val="0"/>
                                          </p:val>
                                        </p:tav>
                                        <p:tav tm="100000">
                                          <p:val>
                                            <p:fltVal val="1"/>
                                          </p:val>
                                        </p:tav>
                                      </p:tavLst>
                                    </p:anim>
                                    <p:anim calcmode="lin" valueType="num">
                                      <p:cBhvr>
                                        <p:cTn id="8" dur="3000" fill="hold"/>
                                        <p:tgtEl>
                                          <p:spTgt spid="8"/>
                                        </p:tgtEl>
                                        <p:attrNameLst>
                                          <p:attrName>ppt_h</p:attrName>
                                        </p:attrNameLst>
                                      </p:cBhvr>
                                      <p:tavLst>
                                        <p:tav tm="0">
                                          <p:val>
                                            <p:strVal val="#ppt_h"/>
                                          </p:val>
                                        </p:tav>
                                        <p:tav tm="100000">
                                          <p:val>
                                            <p:strVal val="#ppt_h"/>
                                          </p:val>
                                        </p:tav>
                                      </p:tavLst>
                                    </p:anim>
                                  </p:childTnLst>
                                </p:cTn>
                              </p:par>
                              <p:par>
                                <p:cTn id="9" presetID="19" presetClass="entr" presetSubtype="5"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3000" fill="hold"/>
                                        <p:tgtEl>
                                          <p:spTgt spid="9"/>
                                        </p:tgtEl>
                                        <p:attrNameLst>
                                          <p:attrName>ppt_w</p:attrName>
                                        </p:attrNameLst>
                                      </p:cBhvr>
                                      <p:tavLst>
                                        <p:tav tm="0">
                                          <p:val>
                                            <p:strVal val="#ppt_w"/>
                                          </p:val>
                                        </p:tav>
                                        <p:tav tm="100000">
                                          <p:val>
                                            <p:strVal val="#ppt_w"/>
                                          </p:val>
                                        </p:tav>
                                      </p:tavLst>
                                    </p:anim>
                                    <p:anim calcmode="lin" valueType="num">
                                      <p:cBhvr>
                                        <p:cTn id="12" dur="3000" fill="hold"/>
                                        <p:tgtEl>
                                          <p:spTgt spid="9"/>
                                        </p:tgtEl>
                                        <p:attrNameLst>
                                          <p:attrName>ppt_h</p:attrName>
                                        </p:attrNameLst>
                                      </p:cBhvr>
                                      <p:tavLst>
                                        <p:tav tm="0" fmla="#ppt_h*sin(2.5*pi*$)">
                                          <p:val>
                                            <p:fltVal val="0"/>
                                          </p:val>
                                        </p:tav>
                                        <p:tav tm="100000">
                                          <p:val>
                                            <p:fltVal val="1"/>
                                          </p:val>
                                        </p:tav>
                                      </p:tavLst>
                                    </p:anim>
                                  </p:childTnLst>
                                </p:cTn>
                              </p:par>
                              <p:par>
                                <p:cTn id="13" presetID="19" presetClass="entr" presetSubtype="1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3000" fill="hold"/>
                                        <p:tgtEl>
                                          <p:spTgt spid="10"/>
                                        </p:tgtEl>
                                        <p:attrNameLst>
                                          <p:attrName>ppt_w</p:attrName>
                                        </p:attrNameLst>
                                      </p:cBhvr>
                                      <p:tavLst>
                                        <p:tav tm="0" fmla="#ppt_w*sin(2.5*pi*$)">
                                          <p:val>
                                            <p:fltVal val="0"/>
                                          </p:val>
                                        </p:tav>
                                        <p:tav tm="100000">
                                          <p:val>
                                            <p:fltVal val="1"/>
                                          </p:val>
                                        </p:tav>
                                      </p:tavLst>
                                    </p:anim>
                                    <p:anim calcmode="lin" valueType="num">
                                      <p:cBhvr>
                                        <p:cTn id="16" dur="3000" fill="hold"/>
                                        <p:tgtEl>
                                          <p:spTgt spid="10"/>
                                        </p:tgtEl>
                                        <p:attrNameLst>
                                          <p:attrName>ppt_h</p:attrName>
                                        </p:attrNameLst>
                                      </p:cBhvr>
                                      <p:tavLst>
                                        <p:tav tm="0">
                                          <p:val>
                                            <p:strVal val="#ppt_h"/>
                                          </p:val>
                                        </p:tav>
                                        <p:tav tm="100000">
                                          <p:val>
                                            <p:strVal val="#ppt_h"/>
                                          </p:val>
                                        </p:tav>
                                      </p:tavLst>
                                    </p:anim>
                                  </p:childTnLst>
                                </p:cTn>
                              </p:par>
                              <p:par>
                                <p:cTn id="17" presetID="19" presetClass="entr" presetSubtype="5"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3000" fill="hold"/>
                                        <p:tgtEl>
                                          <p:spTgt spid="11"/>
                                        </p:tgtEl>
                                        <p:attrNameLst>
                                          <p:attrName>ppt_w</p:attrName>
                                        </p:attrNameLst>
                                      </p:cBhvr>
                                      <p:tavLst>
                                        <p:tav tm="0">
                                          <p:val>
                                            <p:strVal val="#ppt_w"/>
                                          </p:val>
                                        </p:tav>
                                        <p:tav tm="100000">
                                          <p:val>
                                            <p:strVal val="#ppt_w"/>
                                          </p:val>
                                        </p:tav>
                                      </p:tavLst>
                                    </p:anim>
                                    <p:anim calcmode="lin" valueType="num">
                                      <p:cBhvr>
                                        <p:cTn id="20" dur="3000" fill="hold"/>
                                        <p:tgtEl>
                                          <p:spTgt spid="11"/>
                                        </p:tgtEl>
                                        <p:attrNameLst>
                                          <p:attrName>ppt_h</p:attrName>
                                        </p:attrNameLst>
                                      </p:cBhvr>
                                      <p:tavLst>
                                        <p:tav tm="0" fmla="#ppt_h*sin(2.5*pi*$)">
                                          <p:val>
                                            <p:fltVal val="0"/>
                                          </p:val>
                                        </p:tav>
                                        <p:tav tm="100000">
                                          <p:val>
                                            <p:fltVal val="1"/>
                                          </p:val>
                                        </p:tav>
                                      </p:tavLst>
                                    </p:anim>
                                  </p:childTnLst>
                                </p:cTn>
                              </p:par>
                              <p:par>
                                <p:cTn id="21" presetID="19" presetClass="entr" presetSubtype="10"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3000" fill="hold"/>
                                        <p:tgtEl>
                                          <p:spTgt spid="12"/>
                                        </p:tgtEl>
                                        <p:attrNameLst>
                                          <p:attrName>ppt_w</p:attrName>
                                        </p:attrNameLst>
                                      </p:cBhvr>
                                      <p:tavLst>
                                        <p:tav tm="0" fmla="#ppt_w*sin(2.5*pi*$)">
                                          <p:val>
                                            <p:fltVal val="0"/>
                                          </p:val>
                                        </p:tav>
                                        <p:tav tm="100000">
                                          <p:val>
                                            <p:fltVal val="1"/>
                                          </p:val>
                                        </p:tav>
                                      </p:tavLst>
                                    </p:anim>
                                    <p:anim calcmode="lin" valueType="num">
                                      <p:cBhvr>
                                        <p:cTn id="24" dur="3000" fill="hold"/>
                                        <p:tgtEl>
                                          <p:spTgt spid="12"/>
                                        </p:tgtEl>
                                        <p:attrNameLst>
                                          <p:attrName>ppt_h</p:attrName>
                                        </p:attrNameLst>
                                      </p:cBhvr>
                                      <p:tavLst>
                                        <p:tav tm="0">
                                          <p:val>
                                            <p:strVal val="#ppt_h"/>
                                          </p:val>
                                        </p:tav>
                                        <p:tav tm="100000">
                                          <p:val>
                                            <p:strVal val="#ppt_h"/>
                                          </p:val>
                                        </p:tav>
                                      </p:tavLst>
                                    </p:anim>
                                  </p:childTnLst>
                                </p:cTn>
                              </p:par>
                              <p:par>
                                <p:cTn id="25" presetID="19" presetClass="entr" presetSubtype="5"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p:cTn id="27" dur="3000" fill="hold"/>
                                        <p:tgtEl>
                                          <p:spTgt spid="13"/>
                                        </p:tgtEl>
                                        <p:attrNameLst>
                                          <p:attrName>ppt_w</p:attrName>
                                        </p:attrNameLst>
                                      </p:cBhvr>
                                      <p:tavLst>
                                        <p:tav tm="0">
                                          <p:val>
                                            <p:strVal val="#ppt_w"/>
                                          </p:val>
                                        </p:tav>
                                        <p:tav tm="100000">
                                          <p:val>
                                            <p:strVal val="#ppt_w"/>
                                          </p:val>
                                        </p:tav>
                                      </p:tavLst>
                                    </p:anim>
                                    <p:anim calcmode="lin" valueType="num">
                                      <p:cBhvr>
                                        <p:cTn id="28" dur="3000" fill="hold"/>
                                        <p:tgtEl>
                                          <p:spTgt spid="13"/>
                                        </p:tgtEl>
                                        <p:attrNameLst>
                                          <p:attrName>ppt_h</p:attrName>
                                        </p:attrNameLst>
                                      </p:cBhvr>
                                      <p:tavLst>
                                        <p:tav tm="0" fmla="#ppt_h*sin(2.5*pi*$)">
                                          <p:val>
                                            <p:fltVal val="0"/>
                                          </p:val>
                                        </p:tav>
                                        <p:tav tm="100000">
                                          <p:val>
                                            <p:fltVal val="1"/>
                                          </p:val>
                                        </p:tav>
                                      </p:tavLst>
                                    </p:anim>
                                  </p:childTnLst>
                                </p:cTn>
                              </p:par>
                              <p:par>
                                <p:cTn id="29" presetID="19" presetClass="entr" presetSubtype="10"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3000" fill="hold"/>
                                        <p:tgtEl>
                                          <p:spTgt spid="14"/>
                                        </p:tgtEl>
                                        <p:attrNameLst>
                                          <p:attrName>ppt_w</p:attrName>
                                        </p:attrNameLst>
                                      </p:cBhvr>
                                      <p:tavLst>
                                        <p:tav tm="0" fmla="#ppt_w*sin(2.5*pi*$)">
                                          <p:val>
                                            <p:fltVal val="0"/>
                                          </p:val>
                                        </p:tav>
                                        <p:tav tm="100000">
                                          <p:val>
                                            <p:fltVal val="1"/>
                                          </p:val>
                                        </p:tav>
                                      </p:tavLst>
                                    </p:anim>
                                    <p:anim calcmode="lin" valueType="num">
                                      <p:cBhvr>
                                        <p:cTn id="32" dur="3000" fill="hold"/>
                                        <p:tgtEl>
                                          <p:spTgt spid="14"/>
                                        </p:tgtEl>
                                        <p:attrNameLst>
                                          <p:attrName>ppt_h</p:attrName>
                                        </p:attrNameLst>
                                      </p:cBhvr>
                                      <p:tavLst>
                                        <p:tav tm="0">
                                          <p:val>
                                            <p:strVal val="#ppt_h"/>
                                          </p:val>
                                        </p:tav>
                                        <p:tav tm="100000">
                                          <p:val>
                                            <p:strVal val="#ppt_h"/>
                                          </p:val>
                                        </p:tav>
                                      </p:tavLst>
                                    </p:anim>
                                  </p:childTnLst>
                                </p:cTn>
                              </p:par>
                            </p:childTnLst>
                          </p:cTn>
                        </p:par>
                        <p:par>
                          <p:cTn id="33" fill="hold" nodeType="afterGroup">
                            <p:stCondLst>
                              <p:cond delay="3000"/>
                            </p:stCondLst>
                            <p:childTnLst>
                              <p:par>
                                <p:cTn id="34" presetID="20" presetClass="exit" presetSubtype="0" fill="hold" nodeType="afterEffect">
                                  <p:stCondLst>
                                    <p:cond delay="0"/>
                                  </p:stCondLst>
                                  <p:childTnLst>
                                    <p:animEffect transition="out" filter="wedge">
                                      <p:cBhvr>
                                        <p:cTn id="35" dur="3000"/>
                                        <p:tgtEl>
                                          <p:spTgt spid="8"/>
                                        </p:tgtEl>
                                      </p:cBhvr>
                                    </p:animEffect>
                                    <p:set>
                                      <p:cBhvr>
                                        <p:cTn id="36" dur="1" fill="hold">
                                          <p:stCondLst>
                                            <p:cond delay="2999"/>
                                          </p:stCondLst>
                                        </p:cTn>
                                        <p:tgtEl>
                                          <p:spTgt spid="8"/>
                                        </p:tgtEl>
                                        <p:attrNameLst>
                                          <p:attrName>style.visibility</p:attrName>
                                        </p:attrNameLst>
                                      </p:cBhvr>
                                      <p:to>
                                        <p:strVal val="hidden"/>
                                      </p:to>
                                    </p:set>
                                  </p:childTnLst>
                                </p:cTn>
                              </p:par>
                              <p:par>
                                <p:cTn id="37" presetID="20" presetClass="exit" presetSubtype="0" fill="hold" nodeType="withEffect">
                                  <p:stCondLst>
                                    <p:cond delay="0"/>
                                  </p:stCondLst>
                                  <p:childTnLst>
                                    <p:animEffect transition="out" filter="wedge">
                                      <p:cBhvr>
                                        <p:cTn id="38" dur="3000"/>
                                        <p:tgtEl>
                                          <p:spTgt spid="9"/>
                                        </p:tgtEl>
                                      </p:cBhvr>
                                    </p:animEffect>
                                    <p:set>
                                      <p:cBhvr>
                                        <p:cTn id="39" dur="1" fill="hold">
                                          <p:stCondLst>
                                            <p:cond delay="2999"/>
                                          </p:stCondLst>
                                        </p:cTn>
                                        <p:tgtEl>
                                          <p:spTgt spid="9"/>
                                        </p:tgtEl>
                                        <p:attrNameLst>
                                          <p:attrName>style.visibility</p:attrName>
                                        </p:attrNameLst>
                                      </p:cBhvr>
                                      <p:to>
                                        <p:strVal val="hidden"/>
                                      </p:to>
                                    </p:set>
                                  </p:childTnLst>
                                </p:cTn>
                              </p:par>
                              <p:par>
                                <p:cTn id="40" presetID="20" presetClass="exit" presetSubtype="0" fill="hold" nodeType="withEffect">
                                  <p:stCondLst>
                                    <p:cond delay="0"/>
                                  </p:stCondLst>
                                  <p:childTnLst>
                                    <p:animEffect transition="out" filter="wedge">
                                      <p:cBhvr>
                                        <p:cTn id="41" dur="3000"/>
                                        <p:tgtEl>
                                          <p:spTgt spid="10"/>
                                        </p:tgtEl>
                                      </p:cBhvr>
                                    </p:animEffect>
                                    <p:set>
                                      <p:cBhvr>
                                        <p:cTn id="42" dur="1" fill="hold">
                                          <p:stCondLst>
                                            <p:cond delay="2999"/>
                                          </p:stCondLst>
                                        </p:cTn>
                                        <p:tgtEl>
                                          <p:spTgt spid="10"/>
                                        </p:tgtEl>
                                        <p:attrNameLst>
                                          <p:attrName>style.visibility</p:attrName>
                                        </p:attrNameLst>
                                      </p:cBhvr>
                                      <p:to>
                                        <p:strVal val="hidden"/>
                                      </p:to>
                                    </p:set>
                                  </p:childTnLst>
                                </p:cTn>
                              </p:par>
                              <p:par>
                                <p:cTn id="43" presetID="20" presetClass="exit" presetSubtype="0" fill="hold" nodeType="withEffect">
                                  <p:stCondLst>
                                    <p:cond delay="0"/>
                                  </p:stCondLst>
                                  <p:childTnLst>
                                    <p:animEffect transition="out" filter="wedge">
                                      <p:cBhvr>
                                        <p:cTn id="44" dur="3000"/>
                                        <p:tgtEl>
                                          <p:spTgt spid="11"/>
                                        </p:tgtEl>
                                      </p:cBhvr>
                                    </p:animEffect>
                                    <p:set>
                                      <p:cBhvr>
                                        <p:cTn id="45" dur="1" fill="hold">
                                          <p:stCondLst>
                                            <p:cond delay="2999"/>
                                          </p:stCondLst>
                                        </p:cTn>
                                        <p:tgtEl>
                                          <p:spTgt spid="11"/>
                                        </p:tgtEl>
                                        <p:attrNameLst>
                                          <p:attrName>style.visibility</p:attrName>
                                        </p:attrNameLst>
                                      </p:cBhvr>
                                      <p:to>
                                        <p:strVal val="hidden"/>
                                      </p:to>
                                    </p:set>
                                  </p:childTnLst>
                                </p:cTn>
                              </p:par>
                              <p:par>
                                <p:cTn id="46" presetID="20" presetClass="exit" presetSubtype="0" fill="hold" nodeType="withEffect">
                                  <p:stCondLst>
                                    <p:cond delay="0"/>
                                  </p:stCondLst>
                                  <p:childTnLst>
                                    <p:animEffect transition="out" filter="wedge">
                                      <p:cBhvr>
                                        <p:cTn id="47" dur="3000"/>
                                        <p:tgtEl>
                                          <p:spTgt spid="12"/>
                                        </p:tgtEl>
                                      </p:cBhvr>
                                    </p:animEffect>
                                    <p:set>
                                      <p:cBhvr>
                                        <p:cTn id="48" dur="1" fill="hold">
                                          <p:stCondLst>
                                            <p:cond delay="2999"/>
                                          </p:stCondLst>
                                        </p:cTn>
                                        <p:tgtEl>
                                          <p:spTgt spid="12"/>
                                        </p:tgtEl>
                                        <p:attrNameLst>
                                          <p:attrName>style.visibility</p:attrName>
                                        </p:attrNameLst>
                                      </p:cBhvr>
                                      <p:to>
                                        <p:strVal val="hidden"/>
                                      </p:to>
                                    </p:set>
                                  </p:childTnLst>
                                </p:cTn>
                              </p:par>
                              <p:par>
                                <p:cTn id="49" presetID="20" presetClass="exit" presetSubtype="0" fill="hold" nodeType="withEffect">
                                  <p:stCondLst>
                                    <p:cond delay="0"/>
                                  </p:stCondLst>
                                  <p:childTnLst>
                                    <p:animEffect transition="out" filter="wedge">
                                      <p:cBhvr>
                                        <p:cTn id="50" dur="3000"/>
                                        <p:tgtEl>
                                          <p:spTgt spid="13"/>
                                        </p:tgtEl>
                                      </p:cBhvr>
                                    </p:animEffect>
                                    <p:set>
                                      <p:cBhvr>
                                        <p:cTn id="51" dur="1" fill="hold">
                                          <p:stCondLst>
                                            <p:cond delay="2999"/>
                                          </p:stCondLst>
                                        </p:cTn>
                                        <p:tgtEl>
                                          <p:spTgt spid="13"/>
                                        </p:tgtEl>
                                        <p:attrNameLst>
                                          <p:attrName>style.visibility</p:attrName>
                                        </p:attrNameLst>
                                      </p:cBhvr>
                                      <p:to>
                                        <p:strVal val="hidden"/>
                                      </p:to>
                                    </p:set>
                                  </p:childTnLst>
                                </p:cTn>
                              </p:par>
                              <p:par>
                                <p:cTn id="52" presetID="20" presetClass="exit" presetSubtype="0" fill="hold" nodeType="withEffect">
                                  <p:stCondLst>
                                    <p:cond delay="0"/>
                                  </p:stCondLst>
                                  <p:childTnLst>
                                    <p:animEffect transition="out" filter="wedge">
                                      <p:cBhvr>
                                        <p:cTn id="53" dur="3000"/>
                                        <p:tgtEl>
                                          <p:spTgt spid="14"/>
                                        </p:tgtEl>
                                      </p:cBhvr>
                                    </p:animEffect>
                                    <p:set>
                                      <p:cBhvr>
                                        <p:cTn id="54" dur="1" fill="hold">
                                          <p:stCondLst>
                                            <p:cond delay="2999"/>
                                          </p:stCondLst>
                                        </p:cTn>
                                        <p:tgtEl>
                                          <p:spTgt spid="14"/>
                                        </p:tgtEl>
                                        <p:attrNameLst>
                                          <p:attrName>style.visibility</p:attrName>
                                        </p:attrNameLst>
                                      </p:cBhvr>
                                      <p:to>
                                        <p:strVal val="hidden"/>
                                      </p:to>
                                    </p:set>
                                  </p:childTnLst>
                                </p:cTn>
                              </p:par>
                              <p:par>
                                <p:cTn id="55" presetID="3" presetClass="entr" presetSubtype="10"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blinds(horizontal)">
                                      <p:cBhvr>
                                        <p:cTn id="57" dur="3000"/>
                                        <p:tgtEl>
                                          <p:spTgt spid="7"/>
                                        </p:tgtEl>
                                      </p:cBhvr>
                                    </p:animEffect>
                                  </p:childTnLst>
                                </p:cTn>
                              </p:par>
                              <p:par>
                                <p:cTn id="58" presetID="23" presetClass="entr" presetSubtype="272" fill="hold" nodeType="withEffect">
                                  <p:stCondLst>
                                    <p:cond delay="0"/>
                                  </p:stCondLst>
                                  <p:childTnLst>
                                    <p:set>
                                      <p:cBhvr>
                                        <p:cTn id="59" dur="1" fill="hold">
                                          <p:stCondLst>
                                            <p:cond delay="0"/>
                                          </p:stCondLst>
                                        </p:cTn>
                                        <p:tgtEl>
                                          <p:spTgt spid="7"/>
                                        </p:tgtEl>
                                        <p:attrNameLst>
                                          <p:attrName>style.visibility</p:attrName>
                                        </p:attrNameLst>
                                      </p:cBhvr>
                                      <p:to>
                                        <p:strVal val="visible"/>
                                      </p:to>
                                    </p:set>
                                    <p:anim calcmode="lin" valueType="num">
                                      <p:cBhvr>
                                        <p:cTn id="60" dur="3000" fill="hold"/>
                                        <p:tgtEl>
                                          <p:spTgt spid="7"/>
                                        </p:tgtEl>
                                        <p:attrNameLst>
                                          <p:attrName>ppt_w</p:attrName>
                                        </p:attrNameLst>
                                      </p:cBhvr>
                                      <p:tavLst>
                                        <p:tav tm="0">
                                          <p:val>
                                            <p:strVal val="2/3*#ppt_w"/>
                                          </p:val>
                                        </p:tav>
                                        <p:tav tm="100000">
                                          <p:val>
                                            <p:strVal val="#ppt_w"/>
                                          </p:val>
                                        </p:tav>
                                      </p:tavLst>
                                    </p:anim>
                                    <p:anim calcmode="lin" valueType="num">
                                      <p:cBhvr>
                                        <p:cTn id="61" dur="3000" fill="hold"/>
                                        <p:tgtEl>
                                          <p:spTgt spid="7"/>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paisajes-extraordinarios-amazing-landscapes-14.jpg"/>
          <p:cNvPicPr>
            <a:picLocks noGrp="1" noChangeAspect="1"/>
          </p:cNvPicPr>
          <p:nvPr>
            <p:ph idx="1"/>
          </p:nvPr>
        </p:nvPicPr>
        <p:blipFill>
          <a:blip r:embed="rId2" cstate="print"/>
          <a:srcRec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9 Rectángulo"/>
          <p:cNvSpPr/>
          <p:nvPr/>
        </p:nvSpPr>
        <p:spPr>
          <a:xfrm>
            <a:off x="0" y="0"/>
            <a:ext cx="9144000" cy="5715000"/>
          </a:xfrm>
          <a:prstGeom prst="rect">
            <a:avLst/>
          </a:prstGeom>
          <a:solidFill>
            <a:schemeClr val="tx2">
              <a:lumMod val="2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ombinar"/>
          <p:cNvSpPr/>
          <p:nvPr/>
        </p:nvSpPr>
        <p:spPr>
          <a:xfrm rot="10800000">
            <a:off x="0" y="2798763"/>
            <a:ext cx="4214813" cy="2916237"/>
          </a:xfrm>
          <a:prstGeom prst="flowChartMerge">
            <a:avLst/>
          </a:prstGeom>
          <a:solidFill>
            <a:schemeClr val="tx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ombinar"/>
          <p:cNvSpPr/>
          <p:nvPr/>
        </p:nvSpPr>
        <p:spPr>
          <a:xfrm>
            <a:off x="4929188" y="0"/>
            <a:ext cx="4214812" cy="2798763"/>
          </a:xfrm>
          <a:prstGeom prst="flowChartMerge">
            <a:avLst/>
          </a:prstGeom>
          <a:solidFill>
            <a:schemeClr val="tx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Combinar"/>
          <p:cNvSpPr/>
          <p:nvPr/>
        </p:nvSpPr>
        <p:spPr>
          <a:xfrm>
            <a:off x="2714625" y="0"/>
            <a:ext cx="4214813" cy="2798763"/>
          </a:xfrm>
          <a:prstGeom prst="flowChartMerge">
            <a:avLst/>
          </a:prstGeom>
          <a:solidFill>
            <a:schemeClr val="tx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Combinar"/>
          <p:cNvSpPr/>
          <p:nvPr/>
        </p:nvSpPr>
        <p:spPr>
          <a:xfrm>
            <a:off x="0" y="0"/>
            <a:ext cx="4214813" cy="2798763"/>
          </a:xfrm>
          <a:prstGeom prst="flowChartMerge">
            <a:avLst/>
          </a:prstGeom>
          <a:solidFill>
            <a:schemeClr val="tx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Combinar"/>
          <p:cNvSpPr/>
          <p:nvPr/>
        </p:nvSpPr>
        <p:spPr>
          <a:xfrm rot="10800000">
            <a:off x="2714625" y="2798763"/>
            <a:ext cx="4214813" cy="2916237"/>
          </a:xfrm>
          <a:prstGeom prst="flowChartMerge">
            <a:avLst/>
          </a:prstGeom>
          <a:solidFill>
            <a:schemeClr val="tx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Combinar"/>
          <p:cNvSpPr/>
          <p:nvPr/>
        </p:nvSpPr>
        <p:spPr>
          <a:xfrm rot="10800000">
            <a:off x="4929188" y="2798763"/>
            <a:ext cx="4214812" cy="2916237"/>
          </a:xfrm>
          <a:prstGeom prst="flowChartMerge">
            <a:avLst/>
          </a:prstGeom>
          <a:solidFill>
            <a:schemeClr val="tx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11000">
        <p14:flythrough dir="out"/>
      </p:transition>
    </mc:Choice>
    <mc:Fallback>
      <p:transition spd="slow" advTm="1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xit" presetSubtype="0" fill="hold" grpId="0" nodeType="withEffect">
                                  <p:stCondLst>
                                    <p:cond delay="0"/>
                                  </p:stCondLst>
                                  <p:childTnLst>
                                    <p:animEffect transition="out" filter="fade">
                                      <p:cBhvr>
                                        <p:cTn id="6" dur="3000"/>
                                        <p:tgtEl>
                                          <p:spTgt spid="10"/>
                                        </p:tgtEl>
                                      </p:cBhvr>
                                    </p:animEffect>
                                    <p:set>
                                      <p:cBhvr>
                                        <p:cTn id="7" dur="1" fill="hold">
                                          <p:stCondLst>
                                            <p:cond delay="2999"/>
                                          </p:stCondLst>
                                        </p:cTn>
                                        <p:tgtEl>
                                          <p:spTgt spid="10"/>
                                        </p:tgtEl>
                                        <p:attrNameLst>
                                          <p:attrName>style.visibility</p:attrName>
                                        </p:attrNameLst>
                                      </p:cBhvr>
                                      <p:to>
                                        <p:strVal val="hidden"/>
                                      </p:to>
                                    </p:set>
                                  </p:childTnLst>
                                </p:cTn>
                              </p:par>
                              <p:par>
                                <p:cTn id="8" presetID="16" presetClass="entr" presetSubtype="21"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barn(inVertical)">
                                      <p:cBhvr>
                                        <p:cTn id="10" dur="3000"/>
                                        <p:tgtEl>
                                          <p:spTgt spid="17"/>
                                        </p:tgtEl>
                                      </p:cBhvr>
                                    </p:animEffect>
                                  </p:childTnLst>
                                </p:cTn>
                              </p:par>
                              <p:par>
                                <p:cTn id="11" presetID="16" presetClass="entr" presetSubtype="21"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barn(inVertical)">
                                      <p:cBhvr>
                                        <p:cTn id="13" dur="3000"/>
                                        <p:tgtEl>
                                          <p:spTgt spid="18"/>
                                        </p:tgtEl>
                                      </p:cBhvr>
                                    </p:animEffect>
                                  </p:childTnLst>
                                </p:cTn>
                              </p:par>
                              <p:par>
                                <p:cTn id="14" presetID="16" presetClass="entr" presetSubtype="21" fill="hold"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barn(inVertical)">
                                      <p:cBhvr>
                                        <p:cTn id="16" dur="3000"/>
                                        <p:tgtEl>
                                          <p:spTgt spid="19"/>
                                        </p:tgtEl>
                                      </p:cBhvr>
                                    </p:animEffect>
                                  </p:childTnLst>
                                </p:cTn>
                              </p:par>
                              <p:par>
                                <p:cTn id="17" presetID="16" presetClass="entr" presetSubtype="21"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inVertical)">
                                      <p:cBhvr>
                                        <p:cTn id="19" dur="3000"/>
                                        <p:tgtEl>
                                          <p:spTgt spid="6"/>
                                        </p:tgtEl>
                                      </p:cBhvr>
                                    </p:animEffect>
                                  </p:childTnLst>
                                </p:cTn>
                              </p:par>
                              <p:par>
                                <p:cTn id="20" presetID="16" presetClass="entr" presetSubtype="21"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arn(inVertical)">
                                      <p:cBhvr>
                                        <p:cTn id="22" dur="3000"/>
                                        <p:tgtEl>
                                          <p:spTgt spid="20"/>
                                        </p:tgtEl>
                                      </p:cBhvr>
                                    </p:animEffect>
                                  </p:childTnLst>
                                </p:cTn>
                              </p:par>
                              <p:par>
                                <p:cTn id="23" presetID="16" presetClass="entr" presetSubtype="21"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barn(inVertical)">
                                      <p:cBhvr>
                                        <p:cTn id="25" dur="3000"/>
                                        <p:tgtEl>
                                          <p:spTgt spid="21"/>
                                        </p:tgtEl>
                                      </p:cBhvr>
                                    </p:animEffect>
                                  </p:childTnLst>
                                </p:cTn>
                              </p:par>
                              <p:par>
                                <p:cTn id="26" presetID="35" presetClass="entr" presetSubtype="0"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3000"/>
                                        <p:tgtEl>
                                          <p:spTgt spid="17"/>
                                        </p:tgtEl>
                                      </p:cBhvr>
                                    </p:animEffect>
                                    <p:anim calcmode="lin" valueType="num">
                                      <p:cBhvr>
                                        <p:cTn id="29" dur="3000" fill="hold"/>
                                        <p:tgtEl>
                                          <p:spTgt spid="17"/>
                                        </p:tgtEl>
                                        <p:attrNameLst>
                                          <p:attrName>style.rotation</p:attrName>
                                        </p:attrNameLst>
                                      </p:cBhvr>
                                      <p:tavLst>
                                        <p:tav tm="0">
                                          <p:val>
                                            <p:fltVal val="720"/>
                                          </p:val>
                                        </p:tav>
                                        <p:tav tm="100000">
                                          <p:val>
                                            <p:fltVal val="0"/>
                                          </p:val>
                                        </p:tav>
                                      </p:tavLst>
                                    </p:anim>
                                    <p:anim calcmode="lin" valueType="num">
                                      <p:cBhvr>
                                        <p:cTn id="30" dur="3000" fill="hold"/>
                                        <p:tgtEl>
                                          <p:spTgt spid="17"/>
                                        </p:tgtEl>
                                        <p:attrNameLst>
                                          <p:attrName>ppt_h</p:attrName>
                                        </p:attrNameLst>
                                      </p:cBhvr>
                                      <p:tavLst>
                                        <p:tav tm="0">
                                          <p:val>
                                            <p:fltVal val="0"/>
                                          </p:val>
                                        </p:tav>
                                        <p:tav tm="100000">
                                          <p:val>
                                            <p:strVal val="#ppt_h"/>
                                          </p:val>
                                        </p:tav>
                                      </p:tavLst>
                                    </p:anim>
                                    <p:anim calcmode="lin" valueType="num">
                                      <p:cBhvr>
                                        <p:cTn id="31" dur="3000" fill="hold"/>
                                        <p:tgtEl>
                                          <p:spTgt spid="17"/>
                                        </p:tgtEl>
                                        <p:attrNameLst>
                                          <p:attrName>ppt_w</p:attrName>
                                        </p:attrNameLst>
                                      </p:cBhvr>
                                      <p:tavLst>
                                        <p:tav tm="0">
                                          <p:val>
                                            <p:fltVal val="0"/>
                                          </p:val>
                                        </p:tav>
                                        <p:tav tm="100000">
                                          <p:val>
                                            <p:strVal val="#ppt_w"/>
                                          </p:val>
                                        </p:tav>
                                      </p:tavLst>
                                    </p:anim>
                                  </p:childTnLst>
                                </p:cTn>
                              </p:par>
                              <p:par>
                                <p:cTn id="32" presetID="35" presetClass="entr" presetSubtype="0"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3000"/>
                                        <p:tgtEl>
                                          <p:spTgt spid="18"/>
                                        </p:tgtEl>
                                      </p:cBhvr>
                                    </p:animEffect>
                                    <p:anim calcmode="lin" valueType="num">
                                      <p:cBhvr>
                                        <p:cTn id="35" dur="3000" fill="hold"/>
                                        <p:tgtEl>
                                          <p:spTgt spid="18"/>
                                        </p:tgtEl>
                                        <p:attrNameLst>
                                          <p:attrName>style.rotation</p:attrName>
                                        </p:attrNameLst>
                                      </p:cBhvr>
                                      <p:tavLst>
                                        <p:tav tm="0">
                                          <p:val>
                                            <p:fltVal val="720"/>
                                          </p:val>
                                        </p:tav>
                                        <p:tav tm="100000">
                                          <p:val>
                                            <p:fltVal val="0"/>
                                          </p:val>
                                        </p:tav>
                                      </p:tavLst>
                                    </p:anim>
                                    <p:anim calcmode="lin" valueType="num">
                                      <p:cBhvr>
                                        <p:cTn id="36" dur="3000" fill="hold"/>
                                        <p:tgtEl>
                                          <p:spTgt spid="18"/>
                                        </p:tgtEl>
                                        <p:attrNameLst>
                                          <p:attrName>ppt_h</p:attrName>
                                        </p:attrNameLst>
                                      </p:cBhvr>
                                      <p:tavLst>
                                        <p:tav tm="0">
                                          <p:val>
                                            <p:fltVal val="0"/>
                                          </p:val>
                                        </p:tav>
                                        <p:tav tm="100000">
                                          <p:val>
                                            <p:strVal val="#ppt_h"/>
                                          </p:val>
                                        </p:tav>
                                      </p:tavLst>
                                    </p:anim>
                                    <p:anim calcmode="lin" valueType="num">
                                      <p:cBhvr>
                                        <p:cTn id="37" dur="3000" fill="hold"/>
                                        <p:tgtEl>
                                          <p:spTgt spid="18"/>
                                        </p:tgtEl>
                                        <p:attrNameLst>
                                          <p:attrName>ppt_w</p:attrName>
                                        </p:attrNameLst>
                                      </p:cBhvr>
                                      <p:tavLst>
                                        <p:tav tm="0">
                                          <p:val>
                                            <p:fltVal val="0"/>
                                          </p:val>
                                        </p:tav>
                                        <p:tav tm="100000">
                                          <p:val>
                                            <p:strVal val="#ppt_w"/>
                                          </p:val>
                                        </p:tav>
                                      </p:tavLst>
                                    </p:anim>
                                  </p:childTnLst>
                                </p:cTn>
                              </p:par>
                              <p:par>
                                <p:cTn id="38" presetID="35" presetClass="entr" presetSubtype="0" fill="hold" nodeType="with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3000"/>
                                        <p:tgtEl>
                                          <p:spTgt spid="19"/>
                                        </p:tgtEl>
                                      </p:cBhvr>
                                    </p:animEffect>
                                    <p:anim calcmode="lin" valueType="num">
                                      <p:cBhvr>
                                        <p:cTn id="41" dur="3000" fill="hold"/>
                                        <p:tgtEl>
                                          <p:spTgt spid="19"/>
                                        </p:tgtEl>
                                        <p:attrNameLst>
                                          <p:attrName>style.rotation</p:attrName>
                                        </p:attrNameLst>
                                      </p:cBhvr>
                                      <p:tavLst>
                                        <p:tav tm="0">
                                          <p:val>
                                            <p:fltVal val="720"/>
                                          </p:val>
                                        </p:tav>
                                        <p:tav tm="100000">
                                          <p:val>
                                            <p:fltVal val="0"/>
                                          </p:val>
                                        </p:tav>
                                      </p:tavLst>
                                    </p:anim>
                                    <p:anim calcmode="lin" valueType="num">
                                      <p:cBhvr>
                                        <p:cTn id="42" dur="3000" fill="hold"/>
                                        <p:tgtEl>
                                          <p:spTgt spid="19"/>
                                        </p:tgtEl>
                                        <p:attrNameLst>
                                          <p:attrName>ppt_h</p:attrName>
                                        </p:attrNameLst>
                                      </p:cBhvr>
                                      <p:tavLst>
                                        <p:tav tm="0">
                                          <p:val>
                                            <p:fltVal val="0"/>
                                          </p:val>
                                        </p:tav>
                                        <p:tav tm="100000">
                                          <p:val>
                                            <p:strVal val="#ppt_h"/>
                                          </p:val>
                                        </p:tav>
                                      </p:tavLst>
                                    </p:anim>
                                    <p:anim calcmode="lin" valueType="num">
                                      <p:cBhvr>
                                        <p:cTn id="43" dur="3000" fill="hold"/>
                                        <p:tgtEl>
                                          <p:spTgt spid="19"/>
                                        </p:tgtEl>
                                        <p:attrNameLst>
                                          <p:attrName>ppt_w</p:attrName>
                                        </p:attrNameLst>
                                      </p:cBhvr>
                                      <p:tavLst>
                                        <p:tav tm="0">
                                          <p:val>
                                            <p:fltVal val="0"/>
                                          </p:val>
                                        </p:tav>
                                        <p:tav tm="100000">
                                          <p:val>
                                            <p:strVal val="#ppt_w"/>
                                          </p:val>
                                        </p:tav>
                                      </p:tavLst>
                                    </p:anim>
                                  </p:childTnLst>
                                </p:cTn>
                              </p:par>
                              <p:par>
                                <p:cTn id="44" presetID="35" presetClass="entr" presetSubtype="0"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fade">
                                      <p:cBhvr>
                                        <p:cTn id="46" dur="3000"/>
                                        <p:tgtEl>
                                          <p:spTgt spid="6"/>
                                        </p:tgtEl>
                                      </p:cBhvr>
                                    </p:animEffect>
                                    <p:anim calcmode="lin" valueType="num">
                                      <p:cBhvr>
                                        <p:cTn id="47" dur="3000" fill="hold"/>
                                        <p:tgtEl>
                                          <p:spTgt spid="6"/>
                                        </p:tgtEl>
                                        <p:attrNameLst>
                                          <p:attrName>style.rotation</p:attrName>
                                        </p:attrNameLst>
                                      </p:cBhvr>
                                      <p:tavLst>
                                        <p:tav tm="0">
                                          <p:val>
                                            <p:fltVal val="720"/>
                                          </p:val>
                                        </p:tav>
                                        <p:tav tm="100000">
                                          <p:val>
                                            <p:fltVal val="0"/>
                                          </p:val>
                                        </p:tav>
                                      </p:tavLst>
                                    </p:anim>
                                    <p:anim calcmode="lin" valueType="num">
                                      <p:cBhvr>
                                        <p:cTn id="48" dur="3000" fill="hold"/>
                                        <p:tgtEl>
                                          <p:spTgt spid="6"/>
                                        </p:tgtEl>
                                        <p:attrNameLst>
                                          <p:attrName>ppt_h</p:attrName>
                                        </p:attrNameLst>
                                      </p:cBhvr>
                                      <p:tavLst>
                                        <p:tav tm="0">
                                          <p:val>
                                            <p:fltVal val="0"/>
                                          </p:val>
                                        </p:tav>
                                        <p:tav tm="100000">
                                          <p:val>
                                            <p:strVal val="#ppt_h"/>
                                          </p:val>
                                        </p:tav>
                                      </p:tavLst>
                                    </p:anim>
                                    <p:anim calcmode="lin" valueType="num">
                                      <p:cBhvr>
                                        <p:cTn id="49" dur="3000" fill="hold"/>
                                        <p:tgtEl>
                                          <p:spTgt spid="6"/>
                                        </p:tgtEl>
                                        <p:attrNameLst>
                                          <p:attrName>ppt_w</p:attrName>
                                        </p:attrNameLst>
                                      </p:cBhvr>
                                      <p:tavLst>
                                        <p:tav tm="0">
                                          <p:val>
                                            <p:fltVal val="0"/>
                                          </p:val>
                                        </p:tav>
                                        <p:tav tm="100000">
                                          <p:val>
                                            <p:strVal val="#ppt_w"/>
                                          </p:val>
                                        </p:tav>
                                      </p:tavLst>
                                    </p:anim>
                                  </p:childTnLst>
                                </p:cTn>
                              </p:par>
                              <p:par>
                                <p:cTn id="50" presetID="35" presetClass="entr" presetSubtype="0" fill="hold"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3000"/>
                                        <p:tgtEl>
                                          <p:spTgt spid="20"/>
                                        </p:tgtEl>
                                      </p:cBhvr>
                                    </p:animEffect>
                                    <p:anim calcmode="lin" valueType="num">
                                      <p:cBhvr>
                                        <p:cTn id="53" dur="3000" fill="hold"/>
                                        <p:tgtEl>
                                          <p:spTgt spid="20"/>
                                        </p:tgtEl>
                                        <p:attrNameLst>
                                          <p:attrName>style.rotation</p:attrName>
                                        </p:attrNameLst>
                                      </p:cBhvr>
                                      <p:tavLst>
                                        <p:tav tm="0">
                                          <p:val>
                                            <p:fltVal val="720"/>
                                          </p:val>
                                        </p:tav>
                                        <p:tav tm="100000">
                                          <p:val>
                                            <p:fltVal val="0"/>
                                          </p:val>
                                        </p:tav>
                                      </p:tavLst>
                                    </p:anim>
                                    <p:anim calcmode="lin" valueType="num">
                                      <p:cBhvr>
                                        <p:cTn id="54" dur="3000" fill="hold"/>
                                        <p:tgtEl>
                                          <p:spTgt spid="20"/>
                                        </p:tgtEl>
                                        <p:attrNameLst>
                                          <p:attrName>ppt_h</p:attrName>
                                        </p:attrNameLst>
                                      </p:cBhvr>
                                      <p:tavLst>
                                        <p:tav tm="0">
                                          <p:val>
                                            <p:fltVal val="0"/>
                                          </p:val>
                                        </p:tav>
                                        <p:tav tm="100000">
                                          <p:val>
                                            <p:strVal val="#ppt_h"/>
                                          </p:val>
                                        </p:tav>
                                      </p:tavLst>
                                    </p:anim>
                                    <p:anim calcmode="lin" valueType="num">
                                      <p:cBhvr>
                                        <p:cTn id="55" dur="3000" fill="hold"/>
                                        <p:tgtEl>
                                          <p:spTgt spid="20"/>
                                        </p:tgtEl>
                                        <p:attrNameLst>
                                          <p:attrName>ppt_w</p:attrName>
                                        </p:attrNameLst>
                                      </p:cBhvr>
                                      <p:tavLst>
                                        <p:tav tm="0">
                                          <p:val>
                                            <p:fltVal val="0"/>
                                          </p:val>
                                        </p:tav>
                                        <p:tav tm="100000">
                                          <p:val>
                                            <p:strVal val="#ppt_w"/>
                                          </p:val>
                                        </p:tav>
                                      </p:tavLst>
                                    </p:anim>
                                  </p:childTnLst>
                                </p:cTn>
                              </p:par>
                              <p:par>
                                <p:cTn id="56" presetID="35" presetClass="entr" presetSubtype="0" fill="hold"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3000"/>
                                        <p:tgtEl>
                                          <p:spTgt spid="21"/>
                                        </p:tgtEl>
                                      </p:cBhvr>
                                    </p:animEffect>
                                    <p:anim calcmode="lin" valueType="num">
                                      <p:cBhvr>
                                        <p:cTn id="59" dur="3000" fill="hold"/>
                                        <p:tgtEl>
                                          <p:spTgt spid="21"/>
                                        </p:tgtEl>
                                        <p:attrNameLst>
                                          <p:attrName>style.rotation</p:attrName>
                                        </p:attrNameLst>
                                      </p:cBhvr>
                                      <p:tavLst>
                                        <p:tav tm="0">
                                          <p:val>
                                            <p:fltVal val="720"/>
                                          </p:val>
                                        </p:tav>
                                        <p:tav tm="100000">
                                          <p:val>
                                            <p:fltVal val="0"/>
                                          </p:val>
                                        </p:tav>
                                      </p:tavLst>
                                    </p:anim>
                                    <p:anim calcmode="lin" valueType="num">
                                      <p:cBhvr>
                                        <p:cTn id="60" dur="3000" fill="hold"/>
                                        <p:tgtEl>
                                          <p:spTgt spid="21"/>
                                        </p:tgtEl>
                                        <p:attrNameLst>
                                          <p:attrName>ppt_h</p:attrName>
                                        </p:attrNameLst>
                                      </p:cBhvr>
                                      <p:tavLst>
                                        <p:tav tm="0">
                                          <p:val>
                                            <p:fltVal val="0"/>
                                          </p:val>
                                        </p:tav>
                                        <p:tav tm="100000">
                                          <p:val>
                                            <p:strVal val="#ppt_h"/>
                                          </p:val>
                                        </p:tav>
                                      </p:tavLst>
                                    </p:anim>
                                    <p:anim calcmode="lin" valueType="num">
                                      <p:cBhvr>
                                        <p:cTn id="61" dur="3000" fill="hold"/>
                                        <p:tgtEl>
                                          <p:spTgt spid="21"/>
                                        </p:tgtEl>
                                        <p:attrNameLst>
                                          <p:attrName>ppt_w</p:attrName>
                                        </p:attrNameLst>
                                      </p:cBhvr>
                                      <p:tavLst>
                                        <p:tav tm="0">
                                          <p:val>
                                            <p:fltVal val="0"/>
                                          </p:val>
                                        </p:tav>
                                        <p:tav tm="100000">
                                          <p:val>
                                            <p:strVal val="#ppt_w"/>
                                          </p:val>
                                        </p:tav>
                                      </p:tavLst>
                                    </p:anim>
                                  </p:childTnLst>
                                </p:cTn>
                              </p:par>
                            </p:childTnLst>
                          </p:cTn>
                        </p:par>
                        <p:par>
                          <p:cTn id="62" fill="hold" nodeType="afterGroup">
                            <p:stCondLst>
                              <p:cond delay="3000"/>
                            </p:stCondLst>
                            <p:childTnLst>
                              <p:par>
                                <p:cTn id="63" presetID="2" presetClass="exit" presetSubtype="4" fill="hold" nodeType="afterEffect">
                                  <p:stCondLst>
                                    <p:cond delay="0"/>
                                  </p:stCondLst>
                                  <p:childTnLst>
                                    <p:anim calcmode="lin" valueType="num">
                                      <p:cBhvr additive="base">
                                        <p:cTn id="64" dur="3000"/>
                                        <p:tgtEl>
                                          <p:spTgt spid="17"/>
                                        </p:tgtEl>
                                        <p:attrNameLst>
                                          <p:attrName>ppt_x</p:attrName>
                                        </p:attrNameLst>
                                      </p:cBhvr>
                                      <p:tavLst>
                                        <p:tav tm="0">
                                          <p:val>
                                            <p:strVal val="ppt_x"/>
                                          </p:val>
                                        </p:tav>
                                        <p:tav tm="100000">
                                          <p:val>
                                            <p:strVal val="ppt_x"/>
                                          </p:val>
                                        </p:tav>
                                      </p:tavLst>
                                    </p:anim>
                                    <p:anim calcmode="lin" valueType="num">
                                      <p:cBhvr additive="base">
                                        <p:cTn id="65" dur="3000"/>
                                        <p:tgtEl>
                                          <p:spTgt spid="17"/>
                                        </p:tgtEl>
                                        <p:attrNameLst>
                                          <p:attrName>ppt_y</p:attrName>
                                        </p:attrNameLst>
                                      </p:cBhvr>
                                      <p:tavLst>
                                        <p:tav tm="0">
                                          <p:val>
                                            <p:strVal val="ppt_y"/>
                                          </p:val>
                                        </p:tav>
                                        <p:tav tm="100000">
                                          <p:val>
                                            <p:strVal val="1+ppt_h/2"/>
                                          </p:val>
                                        </p:tav>
                                      </p:tavLst>
                                    </p:anim>
                                    <p:set>
                                      <p:cBhvr>
                                        <p:cTn id="66" dur="1" fill="hold">
                                          <p:stCondLst>
                                            <p:cond delay="2999"/>
                                          </p:stCondLst>
                                        </p:cTn>
                                        <p:tgtEl>
                                          <p:spTgt spid="17"/>
                                        </p:tgtEl>
                                        <p:attrNameLst>
                                          <p:attrName>style.visibility</p:attrName>
                                        </p:attrNameLst>
                                      </p:cBhvr>
                                      <p:to>
                                        <p:strVal val="hidden"/>
                                      </p:to>
                                    </p:set>
                                  </p:childTnLst>
                                </p:cTn>
                              </p:par>
                              <p:par>
                                <p:cTn id="67" presetID="2" presetClass="exit" presetSubtype="4" fill="hold" nodeType="withEffect">
                                  <p:stCondLst>
                                    <p:cond delay="0"/>
                                  </p:stCondLst>
                                  <p:childTnLst>
                                    <p:anim calcmode="lin" valueType="num">
                                      <p:cBhvr additive="base">
                                        <p:cTn id="68" dur="3000"/>
                                        <p:tgtEl>
                                          <p:spTgt spid="18"/>
                                        </p:tgtEl>
                                        <p:attrNameLst>
                                          <p:attrName>ppt_x</p:attrName>
                                        </p:attrNameLst>
                                      </p:cBhvr>
                                      <p:tavLst>
                                        <p:tav tm="0">
                                          <p:val>
                                            <p:strVal val="ppt_x"/>
                                          </p:val>
                                        </p:tav>
                                        <p:tav tm="100000">
                                          <p:val>
                                            <p:strVal val="ppt_x"/>
                                          </p:val>
                                        </p:tav>
                                      </p:tavLst>
                                    </p:anim>
                                    <p:anim calcmode="lin" valueType="num">
                                      <p:cBhvr additive="base">
                                        <p:cTn id="69" dur="3000"/>
                                        <p:tgtEl>
                                          <p:spTgt spid="18"/>
                                        </p:tgtEl>
                                        <p:attrNameLst>
                                          <p:attrName>ppt_y</p:attrName>
                                        </p:attrNameLst>
                                      </p:cBhvr>
                                      <p:tavLst>
                                        <p:tav tm="0">
                                          <p:val>
                                            <p:strVal val="ppt_y"/>
                                          </p:val>
                                        </p:tav>
                                        <p:tav tm="100000">
                                          <p:val>
                                            <p:strVal val="1+ppt_h/2"/>
                                          </p:val>
                                        </p:tav>
                                      </p:tavLst>
                                    </p:anim>
                                    <p:set>
                                      <p:cBhvr>
                                        <p:cTn id="70" dur="1" fill="hold">
                                          <p:stCondLst>
                                            <p:cond delay="2999"/>
                                          </p:stCondLst>
                                        </p:cTn>
                                        <p:tgtEl>
                                          <p:spTgt spid="18"/>
                                        </p:tgtEl>
                                        <p:attrNameLst>
                                          <p:attrName>style.visibility</p:attrName>
                                        </p:attrNameLst>
                                      </p:cBhvr>
                                      <p:to>
                                        <p:strVal val="hidden"/>
                                      </p:to>
                                    </p:set>
                                  </p:childTnLst>
                                </p:cTn>
                              </p:par>
                              <p:par>
                                <p:cTn id="71" presetID="2" presetClass="exit" presetSubtype="4" fill="hold" nodeType="withEffect">
                                  <p:stCondLst>
                                    <p:cond delay="0"/>
                                  </p:stCondLst>
                                  <p:childTnLst>
                                    <p:anim calcmode="lin" valueType="num">
                                      <p:cBhvr additive="base">
                                        <p:cTn id="72" dur="3000"/>
                                        <p:tgtEl>
                                          <p:spTgt spid="19"/>
                                        </p:tgtEl>
                                        <p:attrNameLst>
                                          <p:attrName>ppt_x</p:attrName>
                                        </p:attrNameLst>
                                      </p:cBhvr>
                                      <p:tavLst>
                                        <p:tav tm="0">
                                          <p:val>
                                            <p:strVal val="ppt_x"/>
                                          </p:val>
                                        </p:tav>
                                        <p:tav tm="100000">
                                          <p:val>
                                            <p:strVal val="ppt_x"/>
                                          </p:val>
                                        </p:tav>
                                      </p:tavLst>
                                    </p:anim>
                                    <p:anim calcmode="lin" valueType="num">
                                      <p:cBhvr additive="base">
                                        <p:cTn id="73" dur="3000"/>
                                        <p:tgtEl>
                                          <p:spTgt spid="19"/>
                                        </p:tgtEl>
                                        <p:attrNameLst>
                                          <p:attrName>ppt_y</p:attrName>
                                        </p:attrNameLst>
                                      </p:cBhvr>
                                      <p:tavLst>
                                        <p:tav tm="0">
                                          <p:val>
                                            <p:strVal val="ppt_y"/>
                                          </p:val>
                                        </p:tav>
                                        <p:tav tm="100000">
                                          <p:val>
                                            <p:strVal val="1+ppt_h/2"/>
                                          </p:val>
                                        </p:tav>
                                      </p:tavLst>
                                    </p:anim>
                                    <p:set>
                                      <p:cBhvr>
                                        <p:cTn id="74" dur="1" fill="hold">
                                          <p:stCondLst>
                                            <p:cond delay="2999"/>
                                          </p:stCondLst>
                                        </p:cTn>
                                        <p:tgtEl>
                                          <p:spTgt spid="19"/>
                                        </p:tgtEl>
                                        <p:attrNameLst>
                                          <p:attrName>style.visibility</p:attrName>
                                        </p:attrNameLst>
                                      </p:cBhvr>
                                      <p:to>
                                        <p:strVal val="hidden"/>
                                      </p:to>
                                    </p:set>
                                  </p:childTnLst>
                                </p:cTn>
                              </p:par>
                              <p:par>
                                <p:cTn id="75" presetID="2" presetClass="exit" presetSubtype="1" fill="hold" nodeType="withEffect">
                                  <p:stCondLst>
                                    <p:cond delay="0"/>
                                  </p:stCondLst>
                                  <p:childTnLst>
                                    <p:anim calcmode="lin" valueType="num">
                                      <p:cBhvr additive="base">
                                        <p:cTn id="76" dur="3000"/>
                                        <p:tgtEl>
                                          <p:spTgt spid="6"/>
                                        </p:tgtEl>
                                        <p:attrNameLst>
                                          <p:attrName>ppt_x</p:attrName>
                                        </p:attrNameLst>
                                      </p:cBhvr>
                                      <p:tavLst>
                                        <p:tav tm="0">
                                          <p:val>
                                            <p:strVal val="ppt_x"/>
                                          </p:val>
                                        </p:tav>
                                        <p:tav tm="100000">
                                          <p:val>
                                            <p:strVal val="ppt_x"/>
                                          </p:val>
                                        </p:tav>
                                      </p:tavLst>
                                    </p:anim>
                                    <p:anim calcmode="lin" valueType="num">
                                      <p:cBhvr additive="base">
                                        <p:cTn id="77" dur="3000"/>
                                        <p:tgtEl>
                                          <p:spTgt spid="6"/>
                                        </p:tgtEl>
                                        <p:attrNameLst>
                                          <p:attrName>ppt_y</p:attrName>
                                        </p:attrNameLst>
                                      </p:cBhvr>
                                      <p:tavLst>
                                        <p:tav tm="0">
                                          <p:val>
                                            <p:strVal val="ppt_y"/>
                                          </p:val>
                                        </p:tav>
                                        <p:tav tm="100000">
                                          <p:val>
                                            <p:strVal val="0-ppt_h/2"/>
                                          </p:val>
                                        </p:tav>
                                      </p:tavLst>
                                    </p:anim>
                                    <p:set>
                                      <p:cBhvr>
                                        <p:cTn id="78" dur="1" fill="hold">
                                          <p:stCondLst>
                                            <p:cond delay="2999"/>
                                          </p:stCondLst>
                                        </p:cTn>
                                        <p:tgtEl>
                                          <p:spTgt spid="6"/>
                                        </p:tgtEl>
                                        <p:attrNameLst>
                                          <p:attrName>style.visibility</p:attrName>
                                        </p:attrNameLst>
                                      </p:cBhvr>
                                      <p:to>
                                        <p:strVal val="hidden"/>
                                      </p:to>
                                    </p:set>
                                  </p:childTnLst>
                                </p:cTn>
                              </p:par>
                              <p:par>
                                <p:cTn id="79" presetID="2" presetClass="exit" presetSubtype="1" fill="hold" nodeType="withEffect">
                                  <p:stCondLst>
                                    <p:cond delay="0"/>
                                  </p:stCondLst>
                                  <p:childTnLst>
                                    <p:anim calcmode="lin" valueType="num">
                                      <p:cBhvr additive="base">
                                        <p:cTn id="80" dur="3000"/>
                                        <p:tgtEl>
                                          <p:spTgt spid="20"/>
                                        </p:tgtEl>
                                        <p:attrNameLst>
                                          <p:attrName>ppt_x</p:attrName>
                                        </p:attrNameLst>
                                      </p:cBhvr>
                                      <p:tavLst>
                                        <p:tav tm="0">
                                          <p:val>
                                            <p:strVal val="ppt_x"/>
                                          </p:val>
                                        </p:tav>
                                        <p:tav tm="100000">
                                          <p:val>
                                            <p:strVal val="ppt_x"/>
                                          </p:val>
                                        </p:tav>
                                      </p:tavLst>
                                    </p:anim>
                                    <p:anim calcmode="lin" valueType="num">
                                      <p:cBhvr additive="base">
                                        <p:cTn id="81" dur="3000"/>
                                        <p:tgtEl>
                                          <p:spTgt spid="20"/>
                                        </p:tgtEl>
                                        <p:attrNameLst>
                                          <p:attrName>ppt_y</p:attrName>
                                        </p:attrNameLst>
                                      </p:cBhvr>
                                      <p:tavLst>
                                        <p:tav tm="0">
                                          <p:val>
                                            <p:strVal val="ppt_y"/>
                                          </p:val>
                                        </p:tav>
                                        <p:tav tm="100000">
                                          <p:val>
                                            <p:strVal val="0-ppt_h/2"/>
                                          </p:val>
                                        </p:tav>
                                      </p:tavLst>
                                    </p:anim>
                                    <p:set>
                                      <p:cBhvr>
                                        <p:cTn id="82" dur="1" fill="hold">
                                          <p:stCondLst>
                                            <p:cond delay="2999"/>
                                          </p:stCondLst>
                                        </p:cTn>
                                        <p:tgtEl>
                                          <p:spTgt spid="20"/>
                                        </p:tgtEl>
                                        <p:attrNameLst>
                                          <p:attrName>style.visibility</p:attrName>
                                        </p:attrNameLst>
                                      </p:cBhvr>
                                      <p:to>
                                        <p:strVal val="hidden"/>
                                      </p:to>
                                    </p:set>
                                  </p:childTnLst>
                                </p:cTn>
                              </p:par>
                              <p:par>
                                <p:cTn id="83" presetID="2" presetClass="exit" presetSubtype="1" fill="hold" nodeType="withEffect">
                                  <p:stCondLst>
                                    <p:cond delay="0"/>
                                  </p:stCondLst>
                                  <p:childTnLst>
                                    <p:anim calcmode="lin" valueType="num">
                                      <p:cBhvr additive="base">
                                        <p:cTn id="84" dur="3000"/>
                                        <p:tgtEl>
                                          <p:spTgt spid="21"/>
                                        </p:tgtEl>
                                        <p:attrNameLst>
                                          <p:attrName>ppt_x</p:attrName>
                                        </p:attrNameLst>
                                      </p:cBhvr>
                                      <p:tavLst>
                                        <p:tav tm="0">
                                          <p:val>
                                            <p:strVal val="ppt_x"/>
                                          </p:val>
                                        </p:tav>
                                        <p:tav tm="100000">
                                          <p:val>
                                            <p:strVal val="ppt_x"/>
                                          </p:val>
                                        </p:tav>
                                      </p:tavLst>
                                    </p:anim>
                                    <p:anim calcmode="lin" valueType="num">
                                      <p:cBhvr additive="base">
                                        <p:cTn id="85" dur="3000"/>
                                        <p:tgtEl>
                                          <p:spTgt spid="21"/>
                                        </p:tgtEl>
                                        <p:attrNameLst>
                                          <p:attrName>ppt_y</p:attrName>
                                        </p:attrNameLst>
                                      </p:cBhvr>
                                      <p:tavLst>
                                        <p:tav tm="0">
                                          <p:val>
                                            <p:strVal val="ppt_y"/>
                                          </p:val>
                                        </p:tav>
                                        <p:tav tm="100000">
                                          <p:val>
                                            <p:strVal val="0-ppt_h/2"/>
                                          </p:val>
                                        </p:tav>
                                      </p:tavLst>
                                    </p:anim>
                                    <p:set>
                                      <p:cBhvr>
                                        <p:cTn id="86" dur="1" fill="hold">
                                          <p:stCondLst>
                                            <p:cond delay="2999"/>
                                          </p:stCondLst>
                                        </p:cTn>
                                        <p:tgtEl>
                                          <p:spTgt spid="21"/>
                                        </p:tgtEl>
                                        <p:attrNameLst>
                                          <p:attrName>style.visibility</p:attrName>
                                        </p:attrNameLst>
                                      </p:cBhvr>
                                      <p:to>
                                        <p:strVal val="hidden"/>
                                      </p:to>
                                    </p:set>
                                  </p:childTnLst>
                                </p:cTn>
                              </p:par>
                              <p:par>
                                <p:cTn id="87" presetID="23" presetClass="entr" presetSubtype="272"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3000" fill="hold"/>
                                        <p:tgtEl>
                                          <p:spTgt spid="4"/>
                                        </p:tgtEl>
                                        <p:attrNameLst>
                                          <p:attrName>ppt_w</p:attrName>
                                        </p:attrNameLst>
                                      </p:cBhvr>
                                      <p:tavLst>
                                        <p:tav tm="0">
                                          <p:val>
                                            <p:strVal val="2/3*#ppt_w"/>
                                          </p:val>
                                        </p:tav>
                                        <p:tav tm="100000">
                                          <p:val>
                                            <p:strVal val="#ppt_w"/>
                                          </p:val>
                                        </p:tav>
                                      </p:tavLst>
                                    </p:anim>
                                    <p:anim calcmode="lin" valueType="num">
                                      <p:cBhvr>
                                        <p:cTn id="90" dur="3000" fill="hold"/>
                                        <p:tgtEl>
                                          <p:spTgt spid="4"/>
                                        </p:tgtEl>
                                        <p:attrNameLst>
                                          <p:attrName>ppt_h</p:attrName>
                                        </p:attrNameLst>
                                      </p:cBhvr>
                                      <p:tavLst>
                                        <p:tav tm="0">
                                          <p:val>
                                            <p:strVal val="2/3*#ppt_h"/>
                                          </p:val>
                                        </p:tav>
                                        <p:tav tm="100000">
                                          <p:val>
                                            <p:strVal val="#ppt_h"/>
                                          </p:val>
                                        </p:tav>
                                      </p:tavLst>
                                    </p:anim>
                                  </p:childTnLst>
                                </p:cTn>
                              </p:par>
                              <p:par>
                                <p:cTn id="91" presetID="16" presetClass="entr" presetSubtype="42"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barn(outHorizontal)">
                                      <p:cBhvr>
                                        <p:cTn id="9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3 Imagen" descr="020.jpg"/>
          <p:cNvPicPr>
            <a:picLocks noChangeAspect="1"/>
          </p:cNvPicPr>
          <p:nvPr/>
        </p:nvPicPr>
        <p:blipFill>
          <a:blip r:embed="rId2" cstate="print"/>
          <a:srcRect/>
          <a:stretch>
            <a:fillRect/>
          </a:stretch>
        </p:blipFill>
        <p:spPr bwMode="auto">
          <a:xfrm>
            <a:off x="1403350" y="0"/>
            <a:ext cx="640873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403350" cy="5715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812088" y="0"/>
            <a:ext cx="1331912" cy="5715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1403350" y="0"/>
            <a:ext cx="6408738" cy="5715000"/>
          </a:xfrm>
          <a:prstGeom prst="rect">
            <a:avLst/>
          </a:prstGeom>
          <a:solidFill>
            <a:srgbClr val="655E39">
              <a:alpha val="64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1547813" y="217488"/>
            <a:ext cx="6119812" cy="5280025"/>
          </a:xfrm>
          <a:prstGeom prst="rect">
            <a:avLst/>
          </a:prstGeom>
          <a:solidFill>
            <a:srgbClr val="655E39">
              <a:alpha val="64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1714500" y="457200"/>
            <a:ext cx="5715000" cy="4800600"/>
          </a:xfrm>
          <a:prstGeom prst="rect">
            <a:avLst/>
          </a:prstGeom>
          <a:solidFill>
            <a:schemeClr val="tx2">
              <a:lumMod val="50000"/>
              <a:alpha val="6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9000">
        <p14:prism dir="u"/>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3" presetClass="entr" presetSubtype="1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horizontal)">
                                      <p:cBhvr>
                                        <p:cTn id="16" dur="4000"/>
                                        <p:tgtEl>
                                          <p:spTgt spid="5"/>
                                        </p:tgtEl>
                                      </p:cBhvr>
                                    </p:animEffect>
                                  </p:childTnLst>
                                </p:cTn>
                              </p:par>
                              <p:par>
                                <p:cTn id="17" presetID="3" presetClass="entr" presetSubtype="1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linds(horizontal)">
                                      <p:cBhvr>
                                        <p:cTn id="19" dur="4000"/>
                                        <p:tgtEl>
                                          <p:spTgt spid="6"/>
                                        </p:tgtEl>
                                      </p:cBhvr>
                                    </p:animEffect>
                                  </p:childTnLst>
                                </p:cTn>
                              </p:par>
                              <p:par>
                                <p:cTn id="20" presetID="52" presetClass="entr" presetSubtype="0" fill="hold" nodeType="withEffect">
                                  <p:stCondLst>
                                    <p:cond delay="0"/>
                                  </p:stCondLst>
                                  <p:childTnLst>
                                    <p:set>
                                      <p:cBhvr>
                                        <p:cTn id="21" dur="1" fill="hold">
                                          <p:stCondLst>
                                            <p:cond delay="0"/>
                                          </p:stCondLst>
                                        </p:cTn>
                                        <p:tgtEl>
                                          <p:spTgt spid="21506"/>
                                        </p:tgtEl>
                                        <p:attrNameLst>
                                          <p:attrName>style.visibility</p:attrName>
                                        </p:attrNameLst>
                                      </p:cBhvr>
                                      <p:to>
                                        <p:strVal val="visible"/>
                                      </p:to>
                                    </p:set>
                                    <p:animScale>
                                      <p:cBhvr>
                                        <p:cTn id="22" dur="4000" decel="50000" fill="hold">
                                          <p:stCondLst>
                                            <p:cond delay="0"/>
                                          </p:stCondLst>
                                        </p:cTn>
                                        <p:tgtEl>
                                          <p:spTgt spid="2150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4000" decel="50000" fill="hold">
                                          <p:stCondLst>
                                            <p:cond delay="0"/>
                                          </p:stCondLst>
                                        </p:cTn>
                                        <p:tgtEl>
                                          <p:spTgt spid="21506"/>
                                        </p:tgtEl>
                                        <p:attrNameLst>
                                          <p:attrName>ppt_x</p:attrName>
                                          <p:attrName>ppt_y</p:attrName>
                                        </p:attrNameLst>
                                      </p:cBhvr>
                                    </p:animMotion>
                                    <p:animEffect transition="in" filter="fade">
                                      <p:cBhvr>
                                        <p:cTn id="24" dur="4000"/>
                                        <p:tgtEl>
                                          <p:spTgt spid="21506"/>
                                        </p:tgtEl>
                                      </p:cBhvr>
                                    </p:animEffect>
                                  </p:childTnLst>
                                </p:cTn>
                              </p:par>
                              <p:par>
                                <p:cTn id="25" presetID="23" presetClass="entr" presetSubtype="272" fill="hold" nodeType="withEffect">
                                  <p:stCondLst>
                                    <p:cond delay="0"/>
                                  </p:stCondLst>
                                  <p:childTnLst>
                                    <p:set>
                                      <p:cBhvr>
                                        <p:cTn id="26" dur="1" fill="hold">
                                          <p:stCondLst>
                                            <p:cond delay="0"/>
                                          </p:stCondLst>
                                        </p:cTn>
                                        <p:tgtEl>
                                          <p:spTgt spid="21506"/>
                                        </p:tgtEl>
                                        <p:attrNameLst>
                                          <p:attrName>style.visibility</p:attrName>
                                        </p:attrNameLst>
                                      </p:cBhvr>
                                      <p:to>
                                        <p:strVal val="visible"/>
                                      </p:to>
                                    </p:set>
                                    <p:anim calcmode="lin" valueType="num">
                                      <p:cBhvr>
                                        <p:cTn id="27" dur="5000" fill="hold"/>
                                        <p:tgtEl>
                                          <p:spTgt spid="21506"/>
                                        </p:tgtEl>
                                        <p:attrNameLst>
                                          <p:attrName>ppt_w</p:attrName>
                                        </p:attrNameLst>
                                      </p:cBhvr>
                                      <p:tavLst>
                                        <p:tav tm="0">
                                          <p:val>
                                            <p:strVal val="2/3*#ppt_w"/>
                                          </p:val>
                                        </p:tav>
                                        <p:tav tm="100000">
                                          <p:val>
                                            <p:strVal val="#ppt_w"/>
                                          </p:val>
                                        </p:tav>
                                      </p:tavLst>
                                    </p:anim>
                                    <p:anim calcmode="lin" valueType="num">
                                      <p:cBhvr>
                                        <p:cTn id="28" dur="5000" fill="hold"/>
                                        <p:tgtEl>
                                          <p:spTgt spid="21506"/>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_BancodeImagenesGratuitas_com -EsNat-27.jpg"/>
          <p:cNvPicPr>
            <a:picLocks noChangeAspect="1"/>
          </p:cNvPicPr>
          <p:nvPr/>
        </p:nvPicPr>
        <p:blipFill>
          <a:blip r:embed="rId2" cstate="print"/>
          <a:srcRect/>
          <a:stretch>
            <a:fillRect/>
          </a:stretch>
        </p:blipFill>
        <p:spPr bwMode="auto">
          <a:xfrm>
            <a:off x="0" y="3175"/>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www_BancodeImagenesGratuitas_com -EsNat-27.jpg"/>
          <p:cNvPicPr>
            <a:picLocks noChangeAspect="1"/>
          </p:cNvPicPr>
          <p:nvPr/>
        </p:nvPicPr>
        <p:blipFill>
          <a:blip r:embed="rId3" cstate="print">
            <a:clrChange>
              <a:clrFrom>
                <a:srgbClr val="958C55"/>
              </a:clrFrom>
              <a:clrTo>
                <a:srgbClr val="958C55">
                  <a:alpha val="0"/>
                </a:srgbClr>
              </a:clrTo>
            </a:clrChange>
          </a:blip>
          <a:stretch>
            <a:fillRect/>
          </a:stretch>
        </p:blipFill>
        <p:spPr>
          <a:xfrm>
            <a:off x="8367" y="3964"/>
            <a:ext cx="9127266" cy="5707073"/>
          </a:xfrm>
          <a:prstGeom prst="triangle">
            <a:avLst>
              <a:gd name="adj" fmla="val 50690"/>
            </a:avLst>
          </a:prstGeom>
          <a:solidFill>
            <a:schemeClr val="bg2">
              <a:lumMod val="20000"/>
              <a:lumOff val="8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www_BancodeImagenesGratuitas_com -EsNat-27.jpg"/>
          <p:cNvPicPr>
            <a:picLocks noChangeAspect="1"/>
          </p:cNvPicPr>
          <p:nvPr/>
        </p:nvPicPr>
        <p:blipFill>
          <a:blip r:embed="rId4" cstate="print">
            <a:clrChange>
              <a:clrFrom>
                <a:srgbClr val="808080"/>
              </a:clrFrom>
              <a:clrTo>
                <a:srgbClr val="808080">
                  <a:alpha val="0"/>
                </a:srgbClr>
              </a:clrTo>
            </a:clrChange>
          </a:blip>
          <a:stretch>
            <a:fillRect/>
          </a:stretch>
        </p:blipFill>
        <p:spPr>
          <a:xfrm>
            <a:off x="1000100" y="1002861"/>
            <a:ext cx="7234254" cy="4712139"/>
          </a:xfrm>
          <a:prstGeom prst="triangle">
            <a:avLst>
              <a:gd name="adj" fmla="val 50690"/>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www_BancodeImagenesGratuitas_com -EsNat-27.jpg"/>
          <p:cNvPicPr>
            <a:picLocks noChangeAspect="1"/>
          </p:cNvPicPr>
          <p:nvPr/>
        </p:nvPicPr>
        <p:blipFill>
          <a:blip r:embed="rId5" cstate="print">
            <a:clrChange>
              <a:clrFrom>
                <a:srgbClr val="CCCCCC"/>
              </a:clrFrom>
              <a:clrTo>
                <a:srgbClr val="CCCCCC">
                  <a:alpha val="0"/>
                </a:srgbClr>
              </a:clrTo>
            </a:clrChange>
          </a:blip>
          <a:stretch>
            <a:fillRect/>
          </a:stretch>
        </p:blipFill>
        <p:spPr>
          <a:xfrm>
            <a:off x="1577121" y="1949281"/>
            <a:ext cx="6018298" cy="3763106"/>
          </a:xfrm>
          <a:prstGeom prst="triangle">
            <a:avLst>
              <a:gd name="adj" fmla="val 50690"/>
            </a:avLst>
          </a:prstGeom>
          <a:solidFill>
            <a:schemeClr val="tx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1116013" y="4873625"/>
            <a:ext cx="67691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Volvemos a la superficie a contemplar uno de los lagos que conforman este lugar .</a:t>
            </a:r>
          </a:p>
        </p:txBody>
      </p:sp>
    </p:spTree>
  </p:cSld>
  <p:clrMapOvr>
    <a:masterClrMapping/>
  </p:clrMapOvr>
  <mc:AlternateContent xmlns:mc="http://schemas.openxmlformats.org/markup-compatibility/2006">
    <mc:Choice xmlns:p14="http://schemas.microsoft.com/office/powerpoint/2010/main" Requires="p14">
      <p:transition spd="slow" p14:dur="2000" advTm="18000">
        <p14:flip dir="l"/>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8"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3000"/>
                                        <p:tgtEl>
                                          <p:spTgt spid="6"/>
                                        </p:tgtEl>
                                      </p:cBhvr>
                                    </p:animEffect>
                                  </p:childTnLst>
                                </p:cTn>
                              </p:par>
                              <p:par>
                                <p:cTn id="11" presetID="8" presetClass="entr" presetSubtype="3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amond(out)">
                                      <p:cBhvr>
                                        <p:cTn id="13" dur="3000"/>
                                        <p:tgtEl>
                                          <p:spTgt spid="7"/>
                                        </p:tgtEl>
                                      </p:cBhvr>
                                    </p:animEffect>
                                  </p:childTnLst>
                                </p:cTn>
                              </p:par>
                            </p:childTnLst>
                          </p:cTn>
                        </p:par>
                        <p:par>
                          <p:cTn id="14" fill="hold" nodeType="afterGroup">
                            <p:stCondLst>
                              <p:cond delay="3000"/>
                            </p:stCondLst>
                            <p:childTnLst>
                              <p:par>
                                <p:cTn id="15" presetID="21" presetClass="exit" presetSubtype="2" fill="hold" nodeType="afterEffect">
                                  <p:stCondLst>
                                    <p:cond delay="0"/>
                                  </p:stCondLst>
                                  <p:childTnLst>
                                    <p:animEffect transition="out" filter="wheel(2)">
                                      <p:cBhvr>
                                        <p:cTn id="16" dur="3000"/>
                                        <p:tgtEl>
                                          <p:spTgt spid="7"/>
                                        </p:tgtEl>
                                      </p:cBhvr>
                                    </p:animEffect>
                                    <p:set>
                                      <p:cBhvr>
                                        <p:cTn id="17" dur="1" fill="hold">
                                          <p:stCondLst>
                                            <p:cond delay="2999"/>
                                          </p:stCondLst>
                                        </p:cTn>
                                        <p:tgtEl>
                                          <p:spTgt spid="7"/>
                                        </p:tgtEl>
                                        <p:attrNameLst>
                                          <p:attrName>style.visibility</p:attrName>
                                        </p:attrNameLst>
                                      </p:cBhvr>
                                      <p:to>
                                        <p:strVal val="hidden"/>
                                      </p:to>
                                    </p:set>
                                  </p:childTnLst>
                                </p:cTn>
                              </p:par>
                              <p:par>
                                <p:cTn id="18" presetID="21" presetClass="exit" presetSubtype="2" fill="hold" nodeType="withEffect">
                                  <p:stCondLst>
                                    <p:cond delay="0"/>
                                  </p:stCondLst>
                                  <p:childTnLst>
                                    <p:animEffect transition="out" filter="wheel(2)">
                                      <p:cBhvr>
                                        <p:cTn id="19" dur="3000"/>
                                        <p:tgtEl>
                                          <p:spTgt spid="6"/>
                                        </p:tgtEl>
                                      </p:cBhvr>
                                    </p:animEffect>
                                    <p:set>
                                      <p:cBhvr>
                                        <p:cTn id="20" dur="1" fill="hold">
                                          <p:stCondLst>
                                            <p:cond delay="2999"/>
                                          </p:stCondLst>
                                        </p:cTn>
                                        <p:tgtEl>
                                          <p:spTgt spid="6"/>
                                        </p:tgtEl>
                                        <p:attrNameLst>
                                          <p:attrName>style.visibility</p:attrName>
                                        </p:attrNameLst>
                                      </p:cBhvr>
                                      <p:to>
                                        <p:strVal val="hidden"/>
                                      </p:to>
                                    </p:set>
                                  </p:childTnLst>
                                </p:cTn>
                              </p:par>
                              <p:par>
                                <p:cTn id="21" presetID="21" presetClass="exit" presetSubtype="2" fill="hold" nodeType="withEffect">
                                  <p:stCondLst>
                                    <p:cond delay="0"/>
                                  </p:stCondLst>
                                  <p:childTnLst>
                                    <p:animEffect transition="out" filter="wheel(2)">
                                      <p:cBhvr>
                                        <p:cTn id="22" dur="3000"/>
                                        <p:tgtEl>
                                          <p:spTgt spid="5"/>
                                        </p:tgtEl>
                                      </p:cBhvr>
                                    </p:animEffect>
                                    <p:set>
                                      <p:cBhvr>
                                        <p:cTn id="23" dur="1" fill="hold">
                                          <p:stCondLst>
                                            <p:cond delay="2999"/>
                                          </p:stCondLst>
                                        </p:cTn>
                                        <p:tgtEl>
                                          <p:spTgt spid="5"/>
                                        </p:tgtEl>
                                        <p:attrNameLst>
                                          <p:attrName>style.visibility</p:attrName>
                                        </p:attrNameLst>
                                      </p:cBhvr>
                                      <p:to>
                                        <p:strVal val="hidden"/>
                                      </p:to>
                                    </p:set>
                                  </p:childTnLst>
                                </p:cTn>
                              </p:par>
                              <p:par>
                                <p:cTn id="24" presetID="8" presetClass="entr" presetSubtype="3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diamond(out)">
                                      <p:cBhvr>
                                        <p:cTn id="26" dur="3000"/>
                                        <p:tgtEl>
                                          <p:spTgt spid="4"/>
                                        </p:tgtEl>
                                      </p:cBhvr>
                                    </p:animEffect>
                                  </p:childTnLst>
                                </p:cTn>
                              </p:par>
                            </p:childTnLst>
                          </p:cTn>
                        </p:par>
                        <p:par>
                          <p:cTn id="27" fill="hold" nodeType="afterGroup">
                            <p:stCondLst>
                              <p:cond delay="6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f4rd.JPG"/>
          <p:cNvPicPr>
            <a:picLocks noChangeAspect="1"/>
          </p:cNvPicPr>
          <p:nvPr/>
        </p:nvPicPr>
        <p:blipFill>
          <a:blip r:embed="rId2" cstate="print"/>
          <a:srcRect/>
          <a:stretch>
            <a:fillRect/>
          </a:stretch>
        </p:blipFill>
        <p:spPr bwMode="auto">
          <a:xfrm>
            <a:off x="0" y="0"/>
            <a:ext cx="9144000" cy="60261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df4rd.JPG"/>
          <p:cNvPicPr>
            <a:picLocks noChangeAspect="1"/>
          </p:cNvPicPr>
          <p:nvPr/>
        </p:nvPicPr>
        <p:blipFill>
          <a:blip r:embed="rId3" cstate="print">
            <a:clrChange>
              <a:clrFrom>
                <a:srgbClr val="02AFF3"/>
              </a:clrFrom>
              <a:clrTo>
                <a:srgbClr val="02AFF3">
                  <a:alpha val="0"/>
                </a:srgbClr>
              </a:clrTo>
            </a:clrChange>
          </a:blip>
          <a:stretch>
            <a:fillRect/>
          </a:stretch>
        </p:blipFill>
        <p:spPr>
          <a:xfrm>
            <a:off x="0" y="0"/>
            <a:ext cx="3059832" cy="5715000"/>
          </a:xfrm>
          <a:prstGeom prst="diamond">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ombo"/>
          <p:cNvSpPr/>
          <p:nvPr/>
        </p:nvSpPr>
        <p:spPr>
          <a:xfrm>
            <a:off x="0" y="0"/>
            <a:ext cx="3059113" cy="5715000"/>
          </a:xfrm>
          <a:prstGeom prst="diamond">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7" name="6 Imagen" descr="df4rd.JPG"/>
          <p:cNvPicPr>
            <a:picLocks noChangeAspect="1"/>
          </p:cNvPicPr>
          <p:nvPr/>
        </p:nvPicPr>
        <p:blipFill>
          <a:blip r:embed="rId3" cstate="print">
            <a:clrChange>
              <a:clrFrom>
                <a:srgbClr val="02AFF3"/>
              </a:clrFrom>
              <a:clrTo>
                <a:srgbClr val="02AFF3">
                  <a:alpha val="0"/>
                </a:srgbClr>
              </a:clrTo>
            </a:clrChange>
          </a:blip>
          <a:stretch>
            <a:fillRect/>
          </a:stretch>
        </p:blipFill>
        <p:spPr>
          <a:xfrm>
            <a:off x="3071802" y="0"/>
            <a:ext cx="3071834" cy="5715000"/>
          </a:xfrm>
          <a:prstGeom prst="diamond">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ombo"/>
          <p:cNvSpPr/>
          <p:nvPr/>
        </p:nvSpPr>
        <p:spPr>
          <a:xfrm>
            <a:off x="3071813" y="0"/>
            <a:ext cx="3084512" cy="5715000"/>
          </a:xfrm>
          <a:prstGeom prst="diamond">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9" name="8 Imagen" descr="df4rd.JPG"/>
          <p:cNvPicPr>
            <a:picLocks noChangeAspect="1"/>
          </p:cNvPicPr>
          <p:nvPr/>
        </p:nvPicPr>
        <p:blipFill>
          <a:blip r:embed="rId3" cstate="print">
            <a:clrChange>
              <a:clrFrom>
                <a:srgbClr val="02AFF3"/>
              </a:clrFrom>
              <a:clrTo>
                <a:srgbClr val="02AFF3">
                  <a:alpha val="0"/>
                </a:srgbClr>
              </a:clrTo>
            </a:clrChange>
          </a:blip>
          <a:stretch>
            <a:fillRect/>
          </a:stretch>
        </p:blipFill>
        <p:spPr>
          <a:xfrm>
            <a:off x="6215074" y="0"/>
            <a:ext cx="2928926" cy="5715000"/>
          </a:xfrm>
          <a:prstGeom prst="diamond">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9 Rombo"/>
          <p:cNvSpPr/>
          <p:nvPr/>
        </p:nvSpPr>
        <p:spPr>
          <a:xfrm>
            <a:off x="6143625" y="0"/>
            <a:ext cx="3000375" cy="5715000"/>
          </a:xfrm>
          <a:prstGeom prst="diamond">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1331913" y="4657725"/>
            <a:ext cx="74168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Y para terminar, ahora si tenéis ganas de andar, preparar un buen equipaje por que nos vamos de senderismo a la Sierra de Gredos. ¿Alguien se apunta?.</a:t>
            </a:r>
          </a:p>
        </p:txBody>
      </p:sp>
    </p:spTree>
  </p:cSld>
  <p:clrMapOvr>
    <a:masterClrMapping/>
  </p:clrMapOvr>
  <mc:AlternateContent xmlns:mc="http://schemas.openxmlformats.org/markup-compatibility/2006">
    <mc:Choice xmlns:p14="http://schemas.microsoft.com/office/powerpoint/2010/main" Requires="p14">
      <p:transition spd="slow" p14:dur="2000" advTm="22000">
        <p14:warp dir="in"/>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8" presetClass="exit" presetSubtype="32" fill="hold" nodeType="withEffect">
                                  <p:stCondLst>
                                    <p:cond delay="0"/>
                                  </p:stCondLst>
                                  <p:childTnLst>
                                    <p:animEffect transition="out" filter="diamond(out)">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par>
                                <p:cTn id="26" presetID="23" presetClass="entr" presetSubtype="288"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strVal val="4/3*#ppt_w"/>
                                          </p:val>
                                        </p:tav>
                                        <p:tav tm="100000">
                                          <p:val>
                                            <p:strVal val="#ppt_w"/>
                                          </p:val>
                                        </p:tav>
                                      </p:tavLst>
                                    </p:anim>
                                    <p:anim calcmode="lin" valueType="num">
                                      <p:cBhvr>
                                        <p:cTn id="29" dur="3000" fill="hold"/>
                                        <p:tgtEl>
                                          <p:spTgt spid="4"/>
                                        </p:tgtEl>
                                        <p:attrNameLst>
                                          <p:attrName>ppt_h</p:attrName>
                                        </p:attrNameLst>
                                      </p:cBhvr>
                                      <p:tavLst>
                                        <p:tav tm="0">
                                          <p:val>
                                            <p:strVal val="4/3*#ppt_h"/>
                                          </p:val>
                                        </p:tav>
                                        <p:tav tm="100000">
                                          <p:val>
                                            <p:strVal val="#ppt_h"/>
                                          </p:val>
                                        </p:tav>
                                      </p:tavLst>
                                    </p:anim>
                                  </p:childTnLst>
                                </p:cTn>
                              </p:par>
                            </p:childTnLst>
                          </p:cTn>
                        </p:par>
                        <p:par>
                          <p:cTn id="30" fill="hold" nodeType="afterGroup">
                            <p:stCondLst>
                              <p:cond delay="3000"/>
                            </p:stCondLst>
                            <p:childTnLst>
                              <p:par>
                                <p:cTn id="31" presetID="40" presetClass="entr" presetSubtype="0" fill="hold"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WordArt 2"/>
          <p:cNvSpPr>
            <a:spLocks noChangeArrowheads="1" noChangeShapeType="1" noTextEdit="1"/>
          </p:cNvSpPr>
          <p:nvPr/>
        </p:nvSpPr>
        <p:spPr bwMode="auto">
          <a:xfrm>
            <a:off x="1692275" y="157163"/>
            <a:ext cx="5903913" cy="972145"/>
          </a:xfrm>
          <a:prstGeom prst="rect">
            <a:avLst/>
          </a:prstGeom>
        </p:spPr>
        <p:txBody>
          <a:bodyPr wrap="none" fromWordArt="1">
            <a:prstTxWarp prst="textDeflateBottom">
              <a:avLst>
                <a:gd name="adj" fmla="val 59370"/>
              </a:avLst>
            </a:prstTxWarp>
            <a:scene3d>
              <a:camera prst="perspectiveRelaxedModerately"/>
              <a:lightRig rig="legacyHarsh3" dir="t"/>
            </a:scene3d>
            <a:sp3d extrusionH="887400" prstMaterial="legacyMatte">
              <a:bevelT h="25400" prst="softRound"/>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Títulos de la música:  </a:t>
            </a:r>
          </a:p>
        </p:txBody>
      </p:sp>
      <p:sp>
        <p:nvSpPr>
          <p:cNvPr id="71683" name="WordArt 3"/>
          <p:cNvSpPr>
            <a:spLocks noChangeArrowheads="1" noChangeShapeType="1" noTextEdit="1"/>
          </p:cNvSpPr>
          <p:nvPr/>
        </p:nvSpPr>
        <p:spPr bwMode="auto">
          <a:xfrm>
            <a:off x="683568" y="1345332"/>
            <a:ext cx="7705725" cy="1091183"/>
          </a:xfrm>
          <a:prstGeom prst="rect">
            <a:avLst/>
          </a:prstGeom>
        </p:spPr>
        <p:txBody>
          <a:bodyPr wrap="none" fromWordArt="1">
            <a:prstTxWarp prst="textCanUp">
              <a:avLst>
                <a:gd name="adj" fmla="val 85713"/>
              </a:avLst>
            </a:prstTxWarp>
            <a:scene3d>
              <a:camera prst="perspectiveRelaxedModerately"/>
              <a:lightRig rig="threePt" dir="t"/>
            </a:scene3d>
            <a:sp3d extrusionH="57150">
              <a:bevelT w="82550" h="38100" prst="coolSlant"/>
            </a:sp3d>
          </a:bodyPr>
          <a:lstStyle/>
          <a:p>
            <a:pPr algn="ctr">
              <a:defRPr/>
            </a:pPr>
            <a:r>
              <a:rPr lang="sv-SE" sz="3600" kern="10" dirty="0">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effectLst>
                <a:latin typeface="High Tower Text"/>
              </a:rPr>
              <a:t> </a:t>
            </a:r>
            <a:r>
              <a:rPr lang="sv-SE" sz="3600" kern="10" dirty="0" smtClean="0">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effectLst>
                <a:latin typeface="High Tower Text"/>
              </a:rPr>
              <a:t> Harem </a:t>
            </a:r>
            <a:r>
              <a:rPr lang="sv-SE" sz="3600" kern="10" dirty="0">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effectLst>
                <a:latin typeface="High Tower Text"/>
              </a:rPr>
              <a:t>– (Sarah Brightman</a:t>
            </a:r>
            <a:r>
              <a:rPr lang="sv-SE" sz="3600" kern="10" dirty="0" smtClean="0">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effectLst>
                <a:latin typeface="High Tower Text"/>
              </a:rPr>
              <a:t>) </a:t>
            </a:r>
            <a:endParaRPr lang="es-ES" sz="3600" kern="10" dirty="0">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effectLst>
              <a:latin typeface="High Tower Text"/>
            </a:endParaRPr>
          </a:p>
        </p:txBody>
      </p:sp>
      <p:sp>
        <p:nvSpPr>
          <p:cNvPr id="71684" name="WordArt 4"/>
          <p:cNvSpPr>
            <a:spLocks noChangeArrowheads="1" noChangeShapeType="1" noTextEdit="1"/>
          </p:cNvSpPr>
          <p:nvPr/>
        </p:nvSpPr>
        <p:spPr bwMode="auto">
          <a:xfrm>
            <a:off x="1187624" y="2353444"/>
            <a:ext cx="6696744" cy="1224136"/>
          </a:xfrm>
          <a:prstGeom prst="rect">
            <a:avLst/>
          </a:prstGeom>
        </p:spPr>
        <p:txBody>
          <a:bodyPr wrap="none" fromWordArt="1">
            <a:prstTxWarp prst="textCanDown">
              <a:avLst>
                <a:gd name="adj" fmla="val 14287"/>
              </a:avLst>
            </a:prstTxWarp>
            <a:scene3d>
              <a:camera prst="perspectiveRelaxedModerately"/>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gradFill>
                <a:effectLst>
                  <a:prstShdw prst="shdw17" dist="17961" dir="2700000">
                    <a:srgbClr val="1F5C99"/>
                  </a:prstShdw>
                </a:effectLst>
                <a:latin typeface="High Tower Text"/>
              </a:rPr>
              <a:t> </a:t>
            </a:r>
            <a:r>
              <a:rPr lang="es-ES" sz="3600" kern="10" dirty="0" err="1">
                <a:ln w="9525">
                  <a:noFill/>
                  <a:round/>
                  <a:headEnd/>
                  <a:tailEnd/>
                </a:ln>
                <a:gradFill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gradFill>
                <a:effectLst>
                  <a:prstShdw prst="shdw17" dist="17961" dir="2700000">
                    <a:srgbClr val="1F5C99"/>
                  </a:prstShdw>
                </a:effectLst>
                <a:latin typeface="High Tower Text"/>
              </a:rPr>
              <a:t>Ivory</a:t>
            </a:r>
            <a:r>
              <a:rPr lang="es-ES" sz="3600" kern="10" dirty="0">
                <a:ln w="9525">
                  <a:noFill/>
                  <a:round/>
                  <a:headEnd/>
                  <a:tailEnd/>
                </a:ln>
                <a:gradFill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gradFill>
                <a:effectLst>
                  <a:prstShdw prst="shdw17" dist="17961" dir="2700000">
                    <a:srgbClr val="1F5C99"/>
                  </a:prstShdw>
                </a:effectLst>
                <a:latin typeface="High Tower Text"/>
              </a:rPr>
              <a:t> Tower </a:t>
            </a:r>
          </a:p>
        </p:txBody>
      </p:sp>
      <p:sp>
        <p:nvSpPr>
          <p:cNvPr id="71686" name="WordArt 6"/>
          <p:cNvSpPr>
            <a:spLocks noChangeArrowheads="1" noChangeShapeType="1" noTextEdit="1"/>
          </p:cNvSpPr>
          <p:nvPr/>
        </p:nvSpPr>
        <p:spPr bwMode="auto">
          <a:xfrm>
            <a:off x="1259632" y="3793604"/>
            <a:ext cx="6480175" cy="1003573"/>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82550" h="38100" prst="coolSlant"/>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Teme of </a:t>
            </a:r>
            <a:r>
              <a:rPr lang="es-ES" sz="3600" i="1" kern="10" dirty="0" err="1">
                <a:ln w="9525">
                  <a:noFill/>
                  <a:round/>
                  <a:headEnd/>
                  <a:tailEnd/>
                </a:ln>
                <a:solidFill>
                  <a:srgbClr val="FFFFFF"/>
                </a:solidFill>
                <a:effectLst>
                  <a:prstShdw prst="shdw17" dist="17961" dir="13500000">
                    <a:srgbClr val="999999"/>
                  </a:prstShdw>
                </a:effectLst>
                <a:latin typeface="High Tower Text"/>
              </a:rPr>
              <a:t>Sadness</a:t>
            </a:r>
            <a:r>
              <a:rPr lang="es-ES" sz="3600" i="1"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500" advTm="14000">
        <p14:vortex dir="r"/>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71682"/>
                                        </p:tgtEl>
                                        <p:attrNameLst>
                                          <p:attrName>style.visibility</p:attrName>
                                        </p:attrNameLst>
                                      </p:cBhvr>
                                      <p:to>
                                        <p:strVal val="visible"/>
                                      </p:to>
                                    </p:set>
                                    <p:animEffect transition="in" filter="fade">
                                      <p:cBhvr>
                                        <p:cTn id="7" dur="2000"/>
                                        <p:tgtEl>
                                          <p:spTgt spid="71682"/>
                                        </p:tgtEl>
                                      </p:cBhvr>
                                    </p:animEffect>
                                    <p:anim calcmode="lin" valueType="num">
                                      <p:cBhvr>
                                        <p:cTn id="8" dur="2000" fill="hold"/>
                                        <p:tgtEl>
                                          <p:spTgt spid="71682"/>
                                        </p:tgtEl>
                                        <p:attrNameLst>
                                          <p:attrName>ppt_x</p:attrName>
                                        </p:attrNameLst>
                                      </p:cBhvr>
                                      <p:tavLst>
                                        <p:tav tm="0">
                                          <p:val>
                                            <p:strVal val="#ppt_x"/>
                                          </p:val>
                                        </p:tav>
                                        <p:tav tm="100000">
                                          <p:val>
                                            <p:strVal val="#ppt_x"/>
                                          </p:val>
                                        </p:tav>
                                      </p:tavLst>
                                    </p:anim>
                                    <p:anim calcmode="lin" valueType="num">
                                      <p:cBhvr>
                                        <p:cTn id="9" dur="2000" fill="hold"/>
                                        <p:tgtEl>
                                          <p:spTgt spid="71682"/>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52" presetClass="entr" presetSubtype="0" fill="hold" nodeType="afterEffect">
                                  <p:stCondLst>
                                    <p:cond delay="500"/>
                                  </p:stCondLst>
                                  <p:childTnLst>
                                    <p:set>
                                      <p:cBhvr>
                                        <p:cTn id="12" dur="1" fill="hold">
                                          <p:stCondLst>
                                            <p:cond delay="0"/>
                                          </p:stCondLst>
                                        </p:cTn>
                                        <p:tgtEl>
                                          <p:spTgt spid="71683"/>
                                        </p:tgtEl>
                                        <p:attrNameLst>
                                          <p:attrName>style.visibility</p:attrName>
                                        </p:attrNameLst>
                                      </p:cBhvr>
                                      <p:to>
                                        <p:strVal val="visible"/>
                                      </p:to>
                                    </p:set>
                                    <p:animScale>
                                      <p:cBhvr>
                                        <p:cTn id="13" dur="2000" decel="50000" fill="hold">
                                          <p:stCondLst>
                                            <p:cond delay="0"/>
                                          </p:stCondLst>
                                        </p:cTn>
                                        <p:tgtEl>
                                          <p:spTgt spid="7168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2000" decel="50000" fill="hold">
                                          <p:stCondLst>
                                            <p:cond delay="0"/>
                                          </p:stCondLst>
                                        </p:cTn>
                                        <p:tgtEl>
                                          <p:spTgt spid="71683"/>
                                        </p:tgtEl>
                                        <p:attrNameLst>
                                          <p:attrName>ppt_x</p:attrName>
                                          <p:attrName>ppt_y</p:attrName>
                                        </p:attrNameLst>
                                      </p:cBhvr>
                                    </p:animMotion>
                                    <p:animEffect transition="in" filter="fade">
                                      <p:cBhvr>
                                        <p:cTn id="15" dur="2000"/>
                                        <p:tgtEl>
                                          <p:spTgt spid="71683"/>
                                        </p:tgtEl>
                                      </p:cBhvr>
                                    </p:animEffect>
                                  </p:childTnLst>
                                </p:cTn>
                              </p:par>
                            </p:childTnLst>
                          </p:cTn>
                        </p:par>
                        <p:par>
                          <p:cTn id="16" fill="hold" nodeType="afterGroup">
                            <p:stCondLst>
                              <p:cond delay="4500"/>
                            </p:stCondLst>
                            <p:childTnLst>
                              <p:par>
                                <p:cTn id="17" presetID="52" presetClass="entr" presetSubtype="0" fill="hold" nodeType="afterEffect">
                                  <p:stCondLst>
                                    <p:cond delay="500"/>
                                  </p:stCondLst>
                                  <p:childTnLst>
                                    <p:set>
                                      <p:cBhvr>
                                        <p:cTn id="18" dur="1" fill="hold">
                                          <p:stCondLst>
                                            <p:cond delay="0"/>
                                          </p:stCondLst>
                                        </p:cTn>
                                        <p:tgtEl>
                                          <p:spTgt spid="71684"/>
                                        </p:tgtEl>
                                        <p:attrNameLst>
                                          <p:attrName>style.visibility</p:attrName>
                                        </p:attrNameLst>
                                      </p:cBhvr>
                                      <p:to>
                                        <p:strVal val="visible"/>
                                      </p:to>
                                    </p:set>
                                    <p:animScale>
                                      <p:cBhvr>
                                        <p:cTn id="19" dur="2000" decel="50000" fill="hold">
                                          <p:stCondLst>
                                            <p:cond delay="0"/>
                                          </p:stCondLst>
                                        </p:cTn>
                                        <p:tgtEl>
                                          <p:spTgt spid="7168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2000" decel="50000" fill="hold">
                                          <p:stCondLst>
                                            <p:cond delay="0"/>
                                          </p:stCondLst>
                                        </p:cTn>
                                        <p:tgtEl>
                                          <p:spTgt spid="71684"/>
                                        </p:tgtEl>
                                        <p:attrNameLst>
                                          <p:attrName>ppt_x</p:attrName>
                                          <p:attrName>ppt_y</p:attrName>
                                        </p:attrNameLst>
                                      </p:cBhvr>
                                    </p:animMotion>
                                    <p:animEffect transition="in" filter="fade">
                                      <p:cBhvr>
                                        <p:cTn id="21" dur="2000"/>
                                        <p:tgtEl>
                                          <p:spTgt spid="71684"/>
                                        </p:tgtEl>
                                      </p:cBhvr>
                                    </p:animEffect>
                                  </p:childTnLst>
                                </p:cTn>
                              </p:par>
                            </p:childTnLst>
                          </p:cTn>
                        </p:par>
                        <p:par>
                          <p:cTn id="22" fill="hold" nodeType="afterGroup">
                            <p:stCondLst>
                              <p:cond delay="7000"/>
                            </p:stCondLst>
                            <p:childTnLst>
                              <p:par>
                                <p:cTn id="23" presetID="39" presetClass="entr" presetSubtype="0" accel="100000" fill="hold" nodeType="afterEffect">
                                  <p:stCondLst>
                                    <p:cond delay="500"/>
                                  </p:stCondLst>
                                  <p:childTnLst>
                                    <p:set>
                                      <p:cBhvr>
                                        <p:cTn id="24" dur="1" fill="hold">
                                          <p:stCondLst>
                                            <p:cond delay="0"/>
                                          </p:stCondLst>
                                        </p:cTn>
                                        <p:tgtEl>
                                          <p:spTgt spid="71686"/>
                                        </p:tgtEl>
                                        <p:attrNameLst>
                                          <p:attrName>style.visibility</p:attrName>
                                        </p:attrNameLst>
                                      </p:cBhvr>
                                      <p:to>
                                        <p:strVal val="visible"/>
                                      </p:to>
                                    </p:set>
                                    <p:anim calcmode="lin" valueType="num">
                                      <p:cBhvr>
                                        <p:cTn id="25" dur="2000" fill="hold"/>
                                        <p:tgtEl>
                                          <p:spTgt spid="71686"/>
                                        </p:tgtEl>
                                        <p:attrNameLst>
                                          <p:attrName>ppt_h</p:attrName>
                                        </p:attrNameLst>
                                      </p:cBhvr>
                                      <p:tavLst>
                                        <p:tav tm="0">
                                          <p:val>
                                            <p:strVal val="#ppt_h/20"/>
                                          </p:val>
                                        </p:tav>
                                        <p:tav tm="50000">
                                          <p:val>
                                            <p:strVal val="#ppt_h/20"/>
                                          </p:val>
                                        </p:tav>
                                        <p:tav tm="100000">
                                          <p:val>
                                            <p:strVal val="#ppt_h"/>
                                          </p:val>
                                        </p:tav>
                                      </p:tavLst>
                                    </p:anim>
                                    <p:anim calcmode="lin" valueType="num">
                                      <p:cBhvr>
                                        <p:cTn id="26" dur="2000" fill="hold"/>
                                        <p:tgtEl>
                                          <p:spTgt spid="71686"/>
                                        </p:tgtEl>
                                        <p:attrNameLst>
                                          <p:attrName>ppt_w</p:attrName>
                                        </p:attrNameLst>
                                      </p:cBhvr>
                                      <p:tavLst>
                                        <p:tav tm="0">
                                          <p:val>
                                            <p:strVal val="#ppt_w+.3"/>
                                          </p:val>
                                        </p:tav>
                                        <p:tav tm="50000">
                                          <p:val>
                                            <p:strVal val="#ppt_w+.3"/>
                                          </p:val>
                                        </p:tav>
                                        <p:tav tm="100000">
                                          <p:val>
                                            <p:strVal val="#ppt_w"/>
                                          </p:val>
                                        </p:tav>
                                      </p:tavLst>
                                    </p:anim>
                                    <p:anim calcmode="lin" valueType="num">
                                      <p:cBhvr>
                                        <p:cTn id="27" dur="2000" fill="hold"/>
                                        <p:tgtEl>
                                          <p:spTgt spid="71686"/>
                                        </p:tgtEl>
                                        <p:attrNameLst>
                                          <p:attrName>ppt_x</p:attrName>
                                        </p:attrNameLst>
                                      </p:cBhvr>
                                      <p:tavLst>
                                        <p:tav tm="0">
                                          <p:val>
                                            <p:strVal val="#ppt_x-.3"/>
                                          </p:val>
                                        </p:tav>
                                        <p:tav tm="50000">
                                          <p:val>
                                            <p:strVal val="#ppt_x"/>
                                          </p:val>
                                        </p:tav>
                                        <p:tav tm="100000">
                                          <p:val>
                                            <p:strVal val="#ppt_x"/>
                                          </p:val>
                                        </p:tav>
                                      </p:tavLst>
                                    </p:anim>
                                    <p:anim calcmode="lin" valueType="num">
                                      <p:cBhvr>
                                        <p:cTn id="28" dur="2000" fill="hold"/>
                                        <p:tgtEl>
                                          <p:spTgt spid="7168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72706"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72707"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72708"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72709"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72710"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72711"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72712"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72713"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72714"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72715"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72716"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500">
        <p14:vortex/>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2782</TotalTime>
  <Words>1383</Words>
  <Application>Microsoft Office PowerPoint</Application>
  <PresentationFormat>Presentación en pantalla (16:10)</PresentationFormat>
  <Paragraphs>70</Paragraphs>
  <Slides>69</Slides>
  <Notes>3</Notes>
  <HiddenSlides>0</HiddenSlides>
  <MMClips>0</MMClips>
  <ScaleCrop>false</ScaleCrop>
  <HeadingPairs>
    <vt:vector size="6" baseType="variant">
      <vt:variant>
        <vt:lpstr>Fuentes usadas</vt:lpstr>
      </vt:variant>
      <vt:variant>
        <vt:i4>12</vt:i4>
      </vt:variant>
      <vt:variant>
        <vt:lpstr>Tema</vt:lpstr>
      </vt:variant>
      <vt:variant>
        <vt:i4>2</vt:i4>
      </vt:variant>
      <vt:variant>
        <vt:lpstr>Títulos de diapositiva</vt:lpstr>
      </vt:variant>
      <vt:variant>
        <vt:i4>69</vt:i4>
      </vt:variant>
    </vt:vector>
  </HeadingPairs>
  <TitlesOfParts>
    <vt:vector size="83" baseType="lpstr">
      <vt:lpstr>Abbess</vt:lpstr>
      <vt:lpstr>Arabic Typesetting</vt:lpstr>
      <vt:lpstr>Arial</vt:lpstr>
      <vt:lpstr>Arial Black</vt:lpstr>
      <vt:lpstr>CabinSketch</vt:lpstr>
      <vt:lpstr>Calibri</vt:lpstr>
      <vt:lpstr>Gill Sans Ultra Bold Condensed</vt:lpstr>
      <vt:lpstr>High Tower Text</vt:lpstr>
      <vt:lpstr>Kristen ITC</vt:lpstr>
      <vt:lpstr>Lucida Bright</vt:lpstr>
      <vt:lpstr>Times New Roman</vt:lpstr>
      <vt:lpstr>Wingdings</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289</cp:revision>
  <dcterms:created xsi:type="dcterms:W3CDTF">2013-07-30T18:39:52Z</dcterms:created>
  <dcterms:modified xsi:type="dcterms:W3CDTF">2023-06-15T21:52:41Z</dcterms:modified>
</cp:coreProperties>
</file>