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8" autoAdjust="0"/>
    <p:restoredTop sz="94660"/>
  </p:normalViewPr>
  <p:slideViewPr>
    <p:cSldViewPr snapToGrid="0">
      <p:cViewPr varScale="1">
        <p:scale>
          <a:sx n="53" d="100"/>
          <a:sy n="53" d="100"/>
        </p:scale>
        <p:origin x="72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934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961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004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5044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92633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38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77203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86406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50586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680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34018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119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60757-8F22-4367-A584-A64584BF18B7}" type="datetimeFigureOut">
              <a:rPr lang="es-CO" smtClean="0"/>
              <a:t>25/07/2016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025C5-1435-4BF5-9E62-FF16F24C06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24239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74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761129" y="1046360"/>
            <a:ext cx="666974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/>
              <a:t>El archipiélago de San </a:t>
            </a:r>
            <a:r>
              <a:rPr lang="es-CO" sz="2000" b="1" i="1" dirty="0" smtClean="0"/>
              <a:t>Blas, </a:t>
            </a:r>
            <a:r>
              <a:rPr lang="es-CO" sz="2000" i="1" dirty="0" smtClean="0"/>
              <a:t>se </a:t>
            </a:r>
            <a:r>
              <a:rPr lang="es-CO" sz="2000" i="1" dirty="0"/>
              <a:t>extiende a lo largo de la costa norte del Istmo, al este del Canal de Panamá. 49 de sus islas pertenecen a los indios </a:t>
            </a:r>
            <a:r>
              <a:rPr lang="es-CO" sz="2000" i="1" dirty="0" err="1"/>
              <a:t>Guna</a:t>
            </a:r>
            <a:r>
              <a:rPr lang="es-CO" sz="2000" i="1" dirty="0"/>
              <a:t> que, desde 1925, cuentan con autoridades y leyes propias. 78 años después mantienen intactas sus costumbres ancestrales dándoles la oportunidad a los turistas de conocer un estilo de vida sencillo y de disfrutar la experiencia de pasar la noche en bohíos (pequeñas chozas).</a:t>
            </a:r>
          </a:p>
          <a:p>
            <a:pPr algn="ctr"/>
            <a:r>
              <a:rPr lang="es-CO" sz="2000" i="1" dirty="0" smtClean="0"/>
              <a:t>Las </a:t>
            </a:r>
            <a:r>
              <a:rPr lang="es-CO" sz="2000" i="1" dirty="0"/>
              <a:t>playas rodeadas de arrecifes, algunos de los más antiguos del mundo, son propicias para practicar </a:t>
            </a:r>
            <a:r>
              <a:rPr lang="es-CO" sz="2000" i="1" dirty="0" err="1"/>
              <a:t>snorkeling</a:t>
            </a:r>
            <a:r>
              <a:rPr lang="es-CO" sz="2000" i="1" dirty="0"/>
              <a:t>, buceo y KAYAK. En el corazón de los pueblos indígenas las mujeres, que usan prendas adornadas con figuras geométricas de colores vivos, faldas largas, aros de oro en la nariz y collares, venden a los visitantes blusas hechas con molas; trozos de telas llamativas que se sobreponen y reflejan la cosmovisión de los </a:t>
            </a:r>
            <a:r>
              <a:rPr lang="es-CO" sz="2000" i="1" dirty="0" err="1"/>
              <a:t>Gunas</a:t>
            </a:r>
            <a:r>
              <a:rPr lang="es-CO" sz="2000" i="1" dirty="0"/>
              <a:t> y su vida espiritual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0309412" y="5755341"/>
            <a:ext cx="13626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Panameño, panameña vida mía</a:t>
            </a:r>
            <a:endParaRPr lang="es-CO" sz="1000" b="1" i="1" dirty="0"/>
          </a:p>
        </p:txBody>
      </p:sp>
      <p:pic>
        <p:nvPicPr>
          <p:cNvPr id="5" name="PANAME_O_PANAME_A_VIDA_MIA_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3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264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04" y="0"/>
            <a:ext cx="123108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471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786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678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27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9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44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07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07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74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85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94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800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980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5577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91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8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38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28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5982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922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89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435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90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2609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7148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4740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06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74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428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427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599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4838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4186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253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3111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5330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370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7088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850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6396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508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1697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247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9985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2661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437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9888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663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1567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2701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8883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62658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718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5930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9754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8294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40449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07650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009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0042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6069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06429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4677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27753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1499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196</Words>
  <Application>Microsoft Office PowerPoint</Application>
  <PresentationFormat>Panorámica</PresentationFormat>
  <Paragraphs>7</Paragraphs>
  <Slides>67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73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10</cp:revision>
  <dcterms:created xsi:type="dcterms:W3CDTF">2016-07-23T02:04:57Z</dcterms:created>
  <dcterms:modified xsi:type="dcterms:W3CDTF">2016-07-25T15:13:29Z</dcterms:modified>
</cp:coreProperties>
</file>