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7"/>
  </p:notesMasterIdLst>
  <p:sldIdLst>
    <p:sldId id="256" r:id="rId3"/>
    <p:sldId id="257" r:id="rId4"/>
    <p:sldId id="258" r:id="rId5"/>
    <p:sldId id="259" r:id="rId6"/>
    <p:sldId id="260" r:id="rId7"/>
    <p:sldId id="261" r:id="rId8"/>
    <p:sldId id="262" r:id="rId9"/>
    <p:sldId id="263" r:id="rId10"/>
    <p:sldId id="266" r:id="rId11"/>
    <p:sldId id="264" r:id="rId12"/>
    <p:sldId id="265" r:id="rId13"/>
    <p:sldId id="267" r:id="rId14"/>
    <p:sldId id="268" r:id="rId15"/>
    <p:sldId id="270" r:id="rId16"/>
    <p:sldId id="275" r:id="rId17"/>
    <p:sldId id="271" r:id="rId18"/>
    <p:sldId id="272" r:id="rId19"/>
    <p:sldId id="273" r:id="rId20"/>
    <p:sldId id="274" r:id="rId21"/>
    <p:sldId id="276" r:id="rId22"/>
    <p:sldId id="277" r:id="rId23"/>
    <p:sldId id="278" r:id="rId24"/>
    <p:sldId id="279" r:id="rId25"/>
    <p:sldId id="280" r:id="rId26"/>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1FDA5E2F-941D-42AA-BC57-5C93C7FB09D1}"/>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CFD7B463-E726-4341-BE76-5E4159A13C57}"/>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5DFBACF-549D-4732-9993-E007D2C6C95D}" type="datetime1">
              <a:rPr lang="es-ES"/>
              <a:pPr lvl="0"/>
              <a:t>25/05/2021</a:t>
            </a:fld>
            <a:endParaRPr lang="es-ES"/>
          </a:p>
        </p:txBody>
      </p:sp>
      <p:sp>
        <p:nvSpPr>
          <p:cNvPr id="4" name="Marcador de imagen de diapositiva 3">
            <a:extLst>
              <a:ext uri="{FF2B5EF4-FFF2-40B4-BE49-F238E27FC236}">
                <a16:creationId xmlns:a16="http://schemas.microsoft.com/office/drawing/2014/main" id="{F1114FB9-9507-413E-8687-C41986A67A48}"/>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77BA995C-2CD9-497D-9824-E636461E8F9D}"/>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531AC49F-AFEA-4E3A-B328-00CFAC065479}"/>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98254C1-DF16-4CB5-B381-9A9481512721}"/>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383F51D-13AB-47CB-BA53-9B8E6957A674}" type="slidenum">
              <a:t>‹Nº›</a:t>
            </a:fld>
            <a:endParaRPr lang="es-ES"/>
          </a:p>
        </p:txBody>
      </p:sp>
    </p:spTree>
    <p:extLst>
      <p:ext uri="{BB962C8B-B14F-4D97-AF65-F5344CB8AC3E}">
        <p14:creationId xmlns:p14="http://schemas.microsoft.com/office/powerpoint/2010/main" val="137851749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4BBAAE6-6050-4791-893D-B875C2D5518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AC9C3C0-AE8E-4299-BBF1-138E72014FC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9C96499-2351-4BBE-BC60-0670AAF2661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0F57F1C-21BC-4586-8F77-42C7E64FE2C2}"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FCB7D95-F414-46D9-AAA0-75E364D7485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3B8E5A0-07FD-4373-AA09-90474837781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862E5989-5506-4405-9121-C2D728F536A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5932B99-44B6-4F3A-AAF4-07679E9A2AC8}"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B2AA54-48D8-4EBB-AC74-BEC78B3B5AC6}"/>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6EE1DA6-BDF3-4252-8D38-585678F66AA6}"/>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6FE3146E-E2E1-4543-BDF9-9442C1102417}"/>
              </a:ext>
            </a:extLst>
          </p:cNvPr>
          <p:cNvSpPr txBox="1">
            <a:spLocks noGrp="1"/>
          </p:cNvSpPr>
          <p:nvPr>
            <p:ph type="dt" sz="half" idx="7"/>
          </p:nvPr>
        </p:nvSpPr>
        <p:spPr/>
        <p:txBody>
          <a:bodyPr/>
          <a:lstStyle>
            <a:lvl1pPr>
              <a:defRPr/>
            </a:lvl1pPr>
          </a:lstStyle>
          <a:p>
            <a:pPr lvl="0"/>
            <a:fld id="{C47EE3B8-5D54-40EC-9515-50853024D552}" type="datetime1">
              <a:rPr lang="es-ES"/>
              <a:pPr lvl="0"/>
              <a:t>25/05/2021</a:t>
            </a:fld>
            <a:endParaRPr lang="es-ES"/>
          </a:p>
        </p:txBody>
      </p:sp>
      <p:sp>
        <p:nvSpPr>
          <p:cNvPr id="5" name="Marcador de pie de página 4">
            <a:extLst>
              <a:ext uri="{FF2B5EF4-FFF2-40B4-BE49-F238E27FC236}">
                <a16:creationId xmlns:a16="http://schemas.microsoft.com/office/drawing/2014/main" id="{3416C3FE-8B15-43D1-8F2B-B4B2210EA52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E5D80F0-CBF4-434D-823A-9C36A0DA4E8F}"/>
              </a:ext>
            </a:extLst>
          </p:cNvPr>
          <p:cNvSpPr txBox="1">
            <a:spLocks noGrp="1"/>
          </p:cNvSpPr>
          <p:nvPr>
            <p:ph type="sldNum" sz="quarter" idx="8"/>
          </p:nvPr>
        </p:nvSpPr>
        <p:spPr/>
        <p:txBody>
          <a:bodyPr/>
          <a:lstStyle>
            <a:lvl1pPr>
              <a:defRPr/>
            </a:lvl1pPr>
          </a:lstStyle>
          <a:p>
            <a:pPr lvl="0"/>
            <a:fld id="{555CFAE8-C680-488B-93CB-4F0E928C6293}" type="slidenum">
              <a:t>‹Nº›</a:t>
            </a:fld>
            <a:endParaRPr lang="es-ES"/>
          </a:p>
        </p:txBody>
      </p:sp>
    </p:spTree>
    <p:extLst>
      <p:ext uri="{BB962C8B-B14F-4D97-AF65-F5344CB8AC3E}">
        <p14:creationId xmlns:p14="http://schemas.microsoft.com/office/powerpoint/2010/main" val="128102399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CB534FD-6D1F-4A4F-8EF1-A5C3D271DFC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4C59241-6252-4C78-AE50-9C574C885E7F}"/>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D10F9DA-797C-41C0-8609-8D3BB35D5121}"/>
              </a:ext>
            </a:extLst>
          </p:cNvPr>
          <p:cNvSpPr txBox="1">
            <a:spLocks noGrp="1"/>
          </p:cNvSpPr>
          <p:nvPr>
            <p:ph type="dt" sz="half" idx="7"/>
          </p:nvPr>
        </p:nvSpPr>
        <p:spPr/>
        <p:txBody>
          <a:bodyPr/>
          <a:lstStyle>
            <a:lvl1pPr>
              <a:defRPr/>
            </a:lvl1pPr>
          </a:lstStyle>
          <a:p>
            <a:pPr lvl="0"/>
            <a:fld id="{7F284CF8-075C-4554-8E38-207BF7E06CA1}" type="datetime1">
              <a:rPr lang="es-ES"/>
              <a:pPr lvl="0"/>
              <a:t>25/05/2021</a:t>
            </a:fld>
            <a:endParaRPr lang="es-ES"/>
          </a:p>
        </p:txBody>
      </p:sp>
      <p:sp>
        <p:nvSpPr>
          <p:cNvPr id="5" name="Marcador de pie de página 4">
            <a:extLst>
              <a:ext uri="{FF2B5EF4-FFF2-40B4-BE49-F238E27FC236}">
                <a16:creationId xmlns:a16="http://schemas.microsoft.com/office/drawing/2014/main" id="{4F56DFAF-C060-4BF5-BC2A-199D9EBB166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AB813F8-1242-4DE1-B216-8A6037A828F0}"/>
              </a:ext>
            </a:extLst>
          </p:cNvPr>
          <p:cNvSpPr txBox="1">
            <a:spLocks noGrp="1"/>
          </p:cNvSpPr>
          <p:nvPr>
            <p:ph type="sldNum" sz="quarter" idx="8"/>
          </p:nvPr>
        </p:nvSpPr>
        <p:spPr/>
        <p:txBody>
          <a:bodyPr/>
          <a:lstStyle>
            <a:lvl1pPr>
              <a:defRPr/>
            </a:lvl1pPr>
          </a:lstStyle>
          <a:p>
            <a:pPr lvl="0"/>
            <a:fld id="{FD502556-8C2C-460B-91B8-0A6C218C8BEA}" type="slidenum">
              <a:t>‹Nº›</a:t>
            </a:fld>
            <a:endParaRPr lang="es-ES"/>
          </a:p>
        </p:txBody>
      </p:sp>
    </p:spTree>
    <p:extLst>
      <p:ext uri="{BB962C8B-B14F-4D97-AF65-F5344CB8AC3E}">
        <p14:creationId xmlns:p14="http://schemas.microsoft.com/office/powerpoint/2010/main" val="32242120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6921CDE-5AB2-45F6-8B56-22DAB23C6444}"/>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0EFB6B3-1F25-48B6-BC39-3AF66A30CDDE}"/>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DB73B5C-A402-407B-8E6B-B05E0598FB75}"/>
              </a:ext>
            </a:extLst>
          </p:cNvPr>
          <p:cNvSpPr txBox="1">
            <a:spLocks noGrp="1"/>
          </p:cNvSpPr>
          <p:nvPr>
            <p:ph type="dt" sz="half" idx="7"/>
          </p:nvPr>
        </p:nvSpPr>
        <p:spPr/>
        <p:txBody>
          <a:bodyPr/>
          <a:lstStyle>
            <a:lvl1pPr>
              <a:defRPr/>
            </a:lvl1pPr>
          </a:lstStyle>
          <a:p>
            <a:pPr lvl="0"/>
            <a:fld id="{2E679BED-F920-4536-A2A4-942A88DC1575}" type="datetime1">
              <a:rPr lang="es-ES"/>
              <a:pPr lvl="0"/>
              <a:t>25/05/2021</a:t>
            </a:fld>
            <a:endParaRPr lang="es-ES"/>
          </a:p>
        </p:txBody>
      </p:sp>
      <p:sp>
        <p:nvSpPr>
          <p:cNvPr id="5" name="Marcador de pie de página 4">
            <a:extLst>
              <a:ext uri="{FF2B5EF4-FFF2-40B4-BE49-F238E27FC236}">
                <a16:creationId xmlns:a16="http://schemas.microsoft.com/office/drawing/2014/main" id="{928EC3D0-B933-44C8-8C16-AFEB0672066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D6D94FC-5530-408E-9570-D58BBEDE76E0}"/>
              </a:ext>
            </a:extLst>
          </p:cNvPr>
          <p:cNvSpPr txBox="1">
            <a:spLocks noGrp="1"/>
          </p:cNvSpPr>
          <p:nvPr>
            <p:ph type="sldNum" sz="quarter" idx="8"/>
          </p:nvPr>
        </p:nvSpPr>
        <p:spPr/>
        <p:txBody>
          <a:bodyPr/>
          <a:lstStyle>
            <a:lvl1pPr>
              <a:defRPr/>
            </a:lvl1pPr>
          </a:lstStyle>
          <a:p>
            <a:pPr lvl="0"/>
            <a:fld id="{30A06202-AF5E-4F43-9B30-B654389DD6D9}" type="slidenum">
              <a:t>‹Nº›</a:t>
            </a:fld>
            <a:endParaRPr lang="es-ES"/>
          </a:p>
        </p:txBody>
      </p:sp>
    </p:spTree>
    <p:extLst>
      <p:ext uri="{BB962C8B-B14F-4D97-AF65-F5344CB8AC3E}">
        <p14:creationId xmlns:p14="http://schemas.microsoft.com/office/powerpoint/2010/main" val="6943066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C06DFCE-E331-417A-ABD9-EBA5C9090D8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8DC202D-58B5-47F7-98D0-E0C3D9CA17BF}"/>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ADD03724-DA01-457D-9A86-F6BB742D67BD}"/>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81B8C32-446F-4A2E-B3BA-BFC0D2C6565E}"/>
              </a:ext>
            </a:extLst>
          </p:cNvPr>
          <p:cNvSpPr txBox="1">
            <a:spLocks noGrp="1"/>
          </p:cNvSpPr>
          <p:nvPr>
            <p:ph type="dt" sz="half" idx="7"/>
          </p:nvPr>
        </p:nvSpPr>
        <p:spPr/>
        <p:txBody>
          <a:bodyPr/>
          <a:lstStyle>
            <a:lvl1pPr>
              <a:defRPr/>
            </a:lvl1pPr>
          </a:lstStyle>
          <a:p>
            <a:pPr lvl="0"/>
            <a:fld id="{7F3A69BF-874D-415F-A57E-C397E065C103}" type="datetime1">
              <a:rPr lang="es-ES"/>
              <a:pPr lvl="0"/>
              <a:t>25/05/2021</a:t>
            </a:fld>
            <a:endParaRPr lang="es-ES"/>
          </a:p>
        </p:txBody>
      </p:sp>
      <p:sp>
        <p:nvSpPr>
          <p:cNvPr id="6" name="Marcador de pie de página 5">
            <a:extLst>
              <a:ext uri="{FF2B5EF4-FFF2-40B4-BE49-F238E27FC236}">
                <a16:creationId xmlns:a16="http://schemas.microsoft.com/office/drawing/2014/main" id="{0A44007F-E532-45FF-AAEF-0E97656858F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CCAE91D-2B86-4523-8631-4F46B559C36C}"/>
              </a:ext>
            </a:extLst>
          </p:cNvPr>
          <p:cNvSpPr txBox="1">
            <a:spLocks noGrp="1"/>
          </p:cNvSpPr>
          <p:nvPr>
            <p:ph type="sldNum" sz="quarter" idx="8"/>
          </p:nvPr>
        </p:nvSpPr>
        <p:spPr/>
        <p:txBody>
          <a:bodyPr/>
          <a:lstStyle>
            <a:lvl1pPr>
              <a:defRPr/>
            </a:lvl1pPr>
          </a:lstStyle>
          <a:p>
            <a:pPr lvl="0"/>
            <a:fld id="{F4778174-0876-4857-84F8-9506ACE3A5E1}" type="slidenum">
              <a:t>‹Nº›</a:t>
            </a:fld>
            <a:endParaRPr lang="es-ES"/>
          </a:p>
        </p:txBody>
      </p:sp>
    </p:spTree>
    <p:extLst>
      <p:ext uri="{BB962C8B-B14F-4D97-AF65-F5344CB8AC3E}">
        <p14:creationId xmlns:p14="http://schemas.microsoft.com/office/powerpoint/2010/main" val="1499612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A0854E9-B38E-4AEC-8F91-49DEBC71501B}"/>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3FDEFF3-8534-4CC9-ACE1-6BB0EDD843DF}"/>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4E2B3A79-C158-4E47-A0D2-832063AA343A}"/>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2EB438BD-55A4-4876-867C-601E96BFE367}"/>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9BA3240-BA8B-4578-91C1-916911B7936B}"/>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2A1E5BF0-88D5-4800-864A-9F3F50CF4E2B}"/>
              </a:ext>
            </a:extLst>
          </p:cNvPr>
          <p:cNvSpPr txBox="1">
            <a:spLocks noGrp="1"/>
          </p:cNvSpPr>
          <p:nvPr>
            <p:ph type="dt" sz="half" idx="7"/>
          </p:nvPr>
        </p:nvSpPr>
        <p:spPr/>
        <p:txBody>
          <a:bodyPr/>
          <a:lstStyle>
            <a:lvl1pPr>
              <a:defRPr/>
            </a:lvl1pPr>
          </a:lstStyle>
          <a:p>
            <a:pPr lvl="0"/>
            <a:fld id="{DBA77394-7310-4B68-A8ED-F54734133012}" type="datetime1">
              <a:rPr lang="es-ES"/>
              <a:pPr lvl="0"/>
              <a:t>25/05/2021</a:t>
            </a:fld>
            <a:endParaRPr lang="es-ES"/>
          </a:p>
        </p:txBody>
      </p:sp>
      <p:sp>
        <p:nvSpPr>
          <p:cNvPr id="8" name="Marcador de pie de página 7">
            <a:extLst>
              <a:ext uri="{FF2B5EF4-FFF2-40B4-BE49-F238E27FC236}">
                <a16:creationId xmlns:a16="http://schemas.microsoft.com/office/drawing/2014/main" id="{92AB04BB-E3D1-4944-9249-678094805283}"/>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1E6111E0-687D-46C4-838E-4E6B9065095D}"/>
              </a:ext>
            </a:extLst>
          </p:cNvPr>
          <p:cNvSpPr txBox="1">
            <a:spLocks noGrp="1"/>
          </p:cNvSpPr>
          <p:nvPr>
            <p:ph type="sldNum" sz="quarter" idx="8"/>
          </p:nvPr>
        </p:nvSpPr>
        <p:spPr/>
        <p:txBody>
          <a:bodyPr/>
          <a:lstStyle>
            <a:lvl1pPr>
              <a:defRPr/>
            </a:lvl1pPr>
          </a:lstStyle>
          <a:p>
            <a:pPr lvl="0"/>
            <a:fld id="{E41F6763-1244-4C9F-A6A8-AB2BD72E9E45}" type="slidenum">
              <a:t>‹Nº›</a:t>
            </a:fld>
            <a:endParaRPr lang="es-ES"/>
          </a:p>
        </p:txBody>
      </p:sp>
    </p:spTree>
    <p:extLst>
      <p:ext uri="{BB962C8B-B14F-4D97-AF65-F5344CB8AC3E}">
        <p14:creationId xmlns:p14="http://schemas.microsoft.com/office/powerpoint/2010/main" val="8824784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2F88C35-0EEB-49A7-AB4A-0A9FBC6C6E7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6CBAEB7C-6D32-4C08-9B28-8BDBFC64C919}"/>
              </a:ext>
            </a:extLst>
          </p:cNvPr>
          <p:cNvSpPr txBox="1">
            <a:spLocks noGrp="1"/>
          </p:cNvSpPr>
          <p:nvPr>
            <p:ph type="dt" sz="half" idx="7"/>
          </p:nvPr>
        </p:nvSpPr>
        <p:spPr/>
        <p:txBody>
          <a:bodyPr/>
          <a:lstStyle>
            <a:lvl1pPr>
              <a:defRPr/>
            </a:lvl1pPr>
          </a:lstStyle>
          <a:p>
            <a:pPr lvl="0"/>
            <a:fld id="{D023547D-BEB9-407C-82DE-4F397AA8984D}" type="datetime1">
              <a:rPr lang="es-ES"/>
              <a:pPr lvl="0"/>
              <a:t>25/05/2021</a:t>
            </a:fld>
            <a:endParaRPr lang="es-ES"/>
          </a:p>
        </p:txBody>
      </p:sp>
      <p:sp>
        <p:nvSpPr>
          <p:cNvPr id="4" name="Marcador de pie de página 3">
            <a:extLst>
              <a:ext uri="{FF2B5EF4-FFF2-40B4-BE49-F238E27FC236}">
                <a16:creationId xmlns:a16="http://schemas.microsoft.com/office/drawing/2014/main" id="{F8495362-6B75-4CAA-BB0E-017F4DA899E1}"/>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D258E92F-2BB5-4339-9400-E27E89F3EC5F}"/>
              </a:ext>
            </a:extLst>
          </p:cNvPr>
          <p:cNvSpPr txBox="1">
            <a:spLocks noGrp="1"/>
          </p:cNvSpPr>
          <p:nvPr>
            <p:ph type="sldNum" sz="quarter" idx="8"/>
          </p:nvPr>
        </p:nvSpPr>
        <p:spPr/>
        <p:txBody>
          <a:bodyPr/>
          <a:lstStyle>
            <a:lvl1pPr>
              <a:defRPr/>
            </a:lvl1pPr>
          </a:lstStyle>
          <a:p>
            <a:pPr lvl="0"/>
            <a:fld id="{E669B912-6F41-48F9-A199-18A926F1A232}" type="slidenum">
              <a:t>‹Nº›</a:t>
            </a:fld>
            <a:endParaRPr lang="es-ES"/>
          </a:p>
        </p:txBody>
      </p:sp>
    </p:spTree>
    <p:extLst>
      <p:ext uri="{BB962C8B-B14F-4D97-AF65-F5344CB8AC3E}">
        <p14:creationId xmlns:p14="http://schemas.microsoft.com/office/powerpoint/2010/main" val="28877349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CC8B23D-E59E-4CA7-BEE2-345DF364FB8A}"/>
              </a:ext>
            </a:extLst>
          </p:cNvPr>
          <p:cNvSpPr txBox="1">
            <a:spLocks noGrp="1"/>
          </p:cNvSpPr>
          <p:nvPr>
            <p:ph type="dt" sz="half" idx="7"/>
          </p:nvPr>
        </p:nvSpPr>
        <p:spPr/>
        <p:txBody>
          <a:bodyPr/>
          <a:lstStyle>
            <a:lvl1pPr>
              <a:defRPr/>
            </a:lvl1pPr>
          </a:lstStyle>
          <a:p>
            <a:pPr lvl="0"/>
            <a:fld id="{DC531A98-EF2B-4492-B9DB-0AB1E543C43B}" type="datetime1">
              <a:rPr lang="es-ES"/>
              <a:pPr lvl="0"/>
              <a:t>25/05/2021</a:t>
            </a:fld>
            <a:endParaRPr lang="es-ES"/>
          </a:p>
        </p:txBody>
      </p:sp>
      <p:sp>
        <p:nvSpPr>
          <p:cNvPr id="3" name="Marcador de pie de página 2">
            <a:extLst>
              <a:ext uri="{FF2B5EF4-FFF2-40B4-BE49-F238E27FC236}">
                <a16:creationId xmlns:a16="http://schemas.microsoft.com/office/drawing/2014/main" id="{D0CF40AE-AD44-4839-8E0A-5C8AEA6E234F}"/>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B76E64FD-B96E-461E-87B6-A354961C66EC}"/>
              </a:ext>
            </a:extLst>
          </p:cNvPr>
          <p:cNvSpPr txBox="1">
            <a:spLocks noGrp="1"/>
          </p:cNvSpPr>
          <p:nvPr>
            <p:ph type="sldNum" sz="quarter" idx="8"/>
          </p:nvPr>
        </p:nvSpPr>
        <p:spPr/>
        <p:txBody>
          <a:bodyPr/>
          <a:lstStyle>
            <a:lvl1pPr>
              <a:defRPr/>
            </a:lvl1pPr>
          </a:lstStyle>
          <a:p>
            <a:pPr lvl="0"/>
            <a:fld id="{8D998BE9-D274-4044-B6CA-D5DBCB19A545}" type="slidenum">
              <a:t>‹Nº›</a:t>
            </a:fld>
            <a:endParaRPr lang="es-ES"/>
          </a:p>
        </p:txBody>
      </p:sp>
    </p:spTree>
    <p:extLst>
      <p:ext uri="{BB962C8B-B14F-4D97-AF65-F5344CB8AC3E}">
        <p14:creationId xmlns:p14="http://schemas.microsoft.com/office/powerpoint/2010/main" val="99461287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2085454-9126-49F3-861F-500ED103210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ACFE9A5-B8EE-41CC-AFDD-E4097E87205D}"/>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A96BE04D-EDFD-4418-B34D-5FD1B96127B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3883C4A-92AB-49F0-AFB0-82BF0C26645B}"/>
              </a:ext>
            </a:extLst>
          </p:cNvPr>
          <p:cNvSpPr txBox="1">
            <a:spLocks noGrp="1"/>
          </p:cNvSpPr>
          <p:nvPr>
            <p:ph type="dt" sz="half" idx="7"/>
          </p:nvPr>
        </p:nvSpPr>
        <p:spPr/>
        <p:txBody>
          <a:bodyPr/>
          <a:lstStyle>
            <a:lvl1pPr>
              <a:defRPr/>
            </a:lvl1pPr>
          </a:lstStyle>
          <a:p>
            <a:pPr lvl="0"/>
            <a:fld id="{4CB35915-8EC5-4F25-A3C8-9C371B296ED3}" type="datetime1">
              <a:rPr lang="es-ES"/>
              <a:pPr lvl="0"/>
              <a:t>25/05/2021</a:t>
            </a:fld>
            <a:endParaRPr lang="es-ES"/>
          </a:p>
        </p:txBody>
      </p:sp>
      <p:sp>
        <p:nvSpPr>
          <p:cNvPr id="6" name="Marcador de pie de página 5">
            <a:extLst>
              <a:ext uri="{FF2B5EF4-FFF2-40B4-BE49-F238E27FC236}">
                <a16:creationId xmlns:a16="http://schemas.microsoft.com/office/drawing/2014/main" id="{E2662DEF-DD48-45AF-84C8-AB6595570CB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327124F-2F55-4336-BA3B-A54064F42050}"/>
              </a:ext>
            </a:extLst>
          </p:cNvPr>
          <p:cNvSpPr txBox="1">
            <a:spLocks noGrp="1"/>
          </p:cNvSpPr>
          <p:nvPr>
            <p:ph type="sldNum" sz="quarter" idx="8"/>
          </p:nvPr>
        </p:nvSpPr>
        <p:spPr/>
        <p:txBody>
          <a:bodyPr/>
          <a:lstStyle>
            <a:lvl1pPr>
              <a:defRPr/>
            </a:lvl1pPr>
          </a:lstStyle>
          <a:p>
            <a:pPr lvl="0"/>
            <a:fld id="{9C1549E1-13B9-4A8F-B389-FF593BDE3E90}" type="slidenum">
              <a:t>‹Nº›</a:t>
            </a:fld>
            <a:endParaRPr lang="es-ES"/>
          </a:p>
        </p:txBody>
      </p:sp>
    </p:spTree>
    <p:extLst>
      <p:ext uri="{BB962C8B-B14F-4D97-AF65-F5344CB8AC3E}">
        <p14:creationId xmlns:p14="http://schemas.microsoft.com/office/powerpoint/2010/main" val="8348319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0256199-4E08-4FC0-A6CE-BB06DC5839C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48789513-F230-4429-8D65-5DEBE49498DF}"/>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C2F3086B-6E79-4349-B749-2D62E1C1B8D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089B683-D34D-4A9A-9D43-454DA13653A7}"/>
              </a:ext>
            </a:extLst>
          </p:cNvPr>
          <p:cNvSpPr txBox="1">
            <a:spLocks noGrp="1"/>
          </p:cNvSpPr>
          <p:nvPr>
            <p:ph type="dt" sz="half" idx="7"/>
          </p:nvPr>
        </p:nvSpPr>
        <p:spPr/>
        <p:txBody>
          <a:bodyPr/>
          <a:lstStyle>
            <a:lvl1pPr>
              <a:defRPr/>
            </a:lvl1pPr>
          </a:lstStyle>
          <a:p>
            <a:pPr lvl="0"/>
            <a:fld id="{89D4BF9C-1F14-4BAC-905A-0F03C9ED4AFC}" type="datetime1">
              <a:rPr lang="es-ES"/>
              <a:pPr lvl="0"/>
              <a:t>25/05/2021</a:t>
            </a:fld>
            <a:endParaRPr lang="es-ES"/>
          </a:p>
        </p:txBody>
      </p:sp>
      <p:sp>
        <p:nvSpPr>
          <p:cNvPr id="6" name="Marcador de pie de página 5">
            <a:extLst>
              <a:ext uri="{FF2B5EF4-FFF2-40B4-BE49-F238E27FC236}">
                <a16:creationId xmlns:a16="http://schemas.microsoft.com/office/drawing/2014/main" id="{5356869A-6EC0-4178-A2EA-DA58F77C653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FAF697C-908B-4B0E-B222-F9085E5F3CFE}"/>
              </a:ext>
            </a:extLst>
          </p:cNvPr>
          <p:cNvSpPr txBox="1">
            <a:spLocks noGrp="1"/>
          </p:cNvSpPr>
          <p:nvPr>
            <p:ph type="sldNum" sz="quarter" idx="8"/>
          </p:nvPr>
        </p:nvSpPr>
        <p:spPr/>
        <p:txBody>
          <a:bodyPr/>
          <a:lstStyle>
            <a:lvl1pPr>
              <a:defRPr/>
            </a:lvl1pPr>
          </a:lstStyle>
          <a:p>
            <a:pPr lvl="0"/>
            <a:fld id="{AE401689-9CC3-4095-A639-99A96928ED49}" type="slidenum">
              <a:t>‹Nº›</a:t>
            </a:fld>
            <a:endParaRPr lang="es-ES"/>
          </a:p>
        </p:txBody>
      </p:sp>
    </p:spTree>
    <p:extLst>
      <p:ext uri="{BB962C8B-B14F-4D97-AF65-F5344CB8AC3E}">
        <p14:creationId xmlns:p14="http://schemas.microsoft.com/office/powerpoint/2010/main" val="35628396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E2952C-7659-430C-8913-2C9FE2ADC81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A1B91D7-6539-4A29-B7C9-7577AD842BF2}"/>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E7720AB-8620-4EEF-AEEF-79BD6EBC75AB}"/>
              </a:ext>
            </a:extLst>
          </p:cNvPr>
          <p:cNvSpPr txBox="1">
            <a:spLocks noGrp="1"/>
          </p:cNvSpPr>
          <p:nvPr>
            <p:ph type="dt" sz="half" idx="7"/>
          </p:nvPr>
        </p:nvSpPr>
        <p:spPr/>
        <p:txBody>
          <a:bodyPr/>
          <a:lstStyle>
            <a:lvl1pPr>
              <a:defRPr/>
            </a:lvl1pPr>
          </a:lstStyle>
          <a:p>
            <a:pPr lvl="0"/>
            <a:fld id="{EAC36D04-9658-46EC-A410-246C6DA54354}" type="datetime1">
              <a:rPr lang="es-ES"/>
              <a:pPr lvl="0"/>
              <a:t>25/05/2021</a:t>
            </a:fld>
            <a:endParaRPr lang="es-ES"/>
          </a:p>
        </p:txBody>
      </p:sp>
      <p:sp>
        <p:nvSpPr>
          <p:cNvPr id="5" name="Marcador de pie de página 4">
            <a:extLst>
              <a:ext uri="{FF2B5EF4-FFF2-40B4-BE49-F238E27FC236}">
                <a16:creationId xmlns:a16="http://schemas.microsoft.com/office/drawing/2014/main" id="{7A10FF88-24BA-476F-BDFB-2953C0DCEE7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6E1FC2F-8DE1-4C8C-AB84-048D5C2D9136}"/>
              </a:ext>
            </a:extLst>
          </p:cNvPr>
          <p:cNvSpPr txBox="1">
            <a:spLocks noGrp="1"/>
          </p:cNvSpPr>
          <p:nvPr>
            <p:ph type="sldNum" sz="quarter" idx="8"/>
          </p:nvPr>
        </p:nvSpPr>
        <p:spPr/>
        <p:txBody>
          <a:bodyPr/>
          <a:lstStyle>
            <a:lvl1pPr>
              <a:defRPr/>
            </a:lvl1pPr>
          </a:lstStyle>
          <a:p>
            <a:pPr lvl="0"/>
            <a:fld id="{70851289-5D34-48D8-810A-9F796D664520}" type="slidenum">
              <a:t>‹Nº›</a:t>
            </a:fld>
            <a:endParaRPr lang="es-ES"/>
          </a:p>
        </p:txBody>
      </p:sp>
    </p:spTree>
    <p:extLst>
      <p:ext uri="{BB962C8B-B14F-4D97-AF65-F5344CB8AC3E}">
        <p14:creationId xmlns:p14="http://schemas.microsoft.com/office/powerpoint/2010/main" val="1425040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7A27A695-6071-4CB9-A87F-C32D13A87670}"/>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D3B41C5-55A8-41E8-B405-1ED49795A66E}"/>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79BD945-EEA6-4E83-82EC-CC1C0C5A8F9E}"/>
              </a:ext>
            </a:extLst>
          </p:cNvPr>
          <p:cNvSpPr txBox="1">
            <a:spLocks noGrp="1"/>
          </p:cNvSpPr>
          <p:nvPr>
            <p:ph type="dt" sz="half" idx="7"/>
          </p:nvPr>
        </p:nvSpPr>
        <p:spPr/>
        <p:txBody>
          <a:bodyPr/>
          <a:lstStyle>
            <a:lvl1pPr>
              <a:defRPr/>
            </a:lvl1pPr>
          </a:lstStyle>
          <a:p>
            <a:pPr lvl="0"/>
            <a:fld id="{96866C13-D655-45B2-BE75-7773AFF1CCDB}" type="datetime1">
              <a:rPr lang="es-ES"/>
              <a:pPr lvl="0"/>
              <a:t>25/05/2021</a:t>
            </a:fld>
            <a:endParaRPr lang="es-ES"/>
          </a:p>
        </p:txBody>
      </p:sp>
      <p:sp>
        <p:nvSpPr>
          <p:cNvPr id="5" name="Marcador de pie de página 4">
            <a:extLst>
              <a:ext uri="{FF2B5EF4-FFF2-40B4-BE49-F238E27FC236}">
                <a16:creationId xmlns:a16="http://schemas.microsoft.com/office/drawing/2014/main" id="{720F57E0-90A1-42B3-B5C9-B0DA758A8B0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46AB6C8-25FE-499A-BCB7-64AAF48BC842}"/>
              </a:ext>
            </a:extLst>
          </p:cNvPr>
          <p:cNvSpPr txBox="1">
            <a:spLocks noGrp="1"/>
          </p:cNvSpPr>
          <p:nvPr>
            <p:ph type="sldNum" sz="quarter" idx="8"/>
          </p:nvPr>
        </p:nvSpPr>
        <p:spPr/>
        <p:txBody>
          <a:bodyPr/>
          <a:lstStyle>
            <a:lvl1pPr>
              <a:defRPr/>
            </a:lvl1pPr>
          </a:lstStyle>
          <a:p>
            <a:pPr lvl="0"/>
            <a:fld id="{8068B741-7C1F-4C02-A6BC-BE0AA6687E6C}" type="slidenum">
              <a:t>‹Nº›</a:t>
            </a:fld>
            <a:endParaRPr lang="es-ES"/>
          </a:p>
        </p:txBody>
      </p:sp>
    </p:spTree>
    <p:extLst>
      <p:ext uri="{BB962C8B-B14F-4D97-AF65-F5344CB8AC3E}">
        <p14:creationId xmlns:p14="http://schemas.microsoft.com/office/powerpoint/2010/main" val="25054167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4E2A5D-D1B9-49E0-9347-912B4D226864}"/>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6CA16B25-7B15-462E-BD22-CF6D158E41EE}"/>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1B01376A-D24F-4DA3-BBCB-F36C37DA2D68}"/>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2283099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56C74190-557F-4652-B347-F404849DF385}"/>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F212DCE-80E9-45DF-B15E-C2E612D795F0}"/>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A994C58-983D-4BC9-A902-79DED4DD9A8A}"/>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D9E884E-684E-408D-BCD3-0D52C3063B81}" type="datetime1">
              <a:rPr lang="es-ES"/>
              <a:pPr lvl="0"/>
              <a:t>25/05/2021</a:t>
            </a:fld>
            <a:endParaRPr lang="es-ES"/>
          </a:p>
        </p:txBody>
      </p:sp>
      <p:sp>
        <p:nvSpPr>
          <p:cNvPr id="5" name="Marcador de pie de página 4">
            <a:extLst>
              <a:ext uri="{FF2B5EF4-FFF2-40B4-BE49-F238E27FC236}">
                <a16:creationId xmlns:a16="http://schemas.microsoft.com/office/drawing/2014/main" id="{A02E7602-AD79-4367-B579-47BC3D442D7E}"/>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F63F591D-EAF6-47F6-9C14-16B456F5B9A3}"/>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E1B3ED6-A609-4951-9CE7-D1DE68A19B84}"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92F7887C-3EB4-4FF3-939A-DF03895A6600}"/>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450503205"/>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oleObject" Target="../embeddings/oleObject1.bin"/><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hyperlink" Target="https://vk.com/mispps" TargetMode="External"/><Relationship Id="rId3" Type="http://schemas.openxmlformats.org/officeDocument/2006/relationships/image" Target="../media/image25.png"/><Relationship Id="rId7" Type="http://schemas.openxmlformats.org/officeDocument/2006/relationships/hyperlink" Target="https://www.facebook.com/mispps" TargetMode="External"/><Relationship Id="rId12" Type="http://schemas.openxmlformats.org/officeDocument/2006/relationships/image" Target="../media/image3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7.png"/><Relationship Id="rId11" Type="http://schemas.openxmlformats.org/officeDocument/2006/relationships/hyperlink" Target="https://plus.google.com/+Mispps/" TargetMode="External"/><Relationship Id="rId5" Type="http://schemas.openxmlformats.org/officeDocument/2006/relationships/image" Target="../media/image26.png"/><Relationship Id="rId10" Type="http://schemas.openxmlformats.org/officeDocument/2006/relationships/image" Target="../media/image2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C76C209-4E2C-47B6-BC53-A7BBEB79EE40}"/>
              </a:ext>
            </a:extLst>
          </p:cNvPr>
          <p:cNvSpPr txBox="1"/>
          <p:nvPr/>
        </p:nvSpPr>
        <p:spPr>
          <a:xfrm>
            <a:off x="71021" y="2610035"/>
            <a:ext cx="12197922"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2F2F2"/>
                </a:solidFill>
                <a:uFillTx/>
                <a:latin typeface="Calibri" pitchFamily="34"/>
                <a:ea typeface="Calibri" pitchFamily="34"/>
              </a:rPr>
              <a:t>ARCELORMITTAL ORBIT</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2F2F2"/>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2F2F2"/>
                </a:solidFill>
                <a:uFillTx/>
                <a:latin typeface="Calibri" pitchFamily="34"/>
                <a:ea typeface="Calibri" pitchFamily="34"/>
              </a:rPr>
              <a:t>STRATFORD-LONDRES-REINO UNIDO</a:t>
            </a:r>
            <a:endParaRPr lang="es-ES" sz="2800" b="0" i="0" u="none" strike="noStrike" kern="1200" cap="none" spc="0" baseline="0">
              <a:solidFill>
                <a:srgbClr val="F2F2F2"/>
              </a:solidFill>
              <a:uFillTx/>
              <a:latin typeface="Calibri"/>
            </a:endParaRPr>
          </a:p>
        </p:txBody>
      </p:sp>
      <p:pic>
        <p:nvPicPr>
          <p:cNvPr id="3" name="Xavier Cugat - Frenesi">
            <a:extLst>
              <a:ext uri="{FF2B5EF4-FFF2-40B4-BE49-F238E27FC236}">
                <a16:creationId xmlns:a16="http://schemas.microsoft.com/office/drawing/2014/main" id="{989713FC-BE57-4DA5-841D-A79CD82ACF8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08239" y="597788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9C51E9-97D1-42CC-B9FA-D2693450943E}"/>
              </a:ext>
            </a:extLst>
          </p:cNvPr>
          <p:cNvPicPr>
            <a:picLocks noChangeAspect="1"/>
          </p:cNvPicPr>
          <p:nvPr/>
        </p:nvPicPr>
        <p:blipFill>
          <a:blip r:embed="rId3"/>
          <a:stretch>
            <a:fillRect/>
          </a:stretch>
        </p:blipFill>
        <p:spPr>
          <a:xfrm>
            <a:off x="0" y="13359"/>
            <a:ext cx="4731800" cy="6723601"/>
          </a:xfrm>
          <a:prstGeom prst="rect">
            <a:avLst/>
          </a:prstGeom>
          <a:noFill/>
          <a:ln cap="flat">
            <a:noFill/>
          </a:ln>
        </p:spPr>
      </p:pic>
      <p:sp>
        <p:nvSpPr>
          <p:cNvPr id="3" name="CuadroTexto 3">
            <a:extLst>
              <a:ext uri="{FF2B5EF4-FFF2-40B4-BE49-F238E27FC236}">
                <a16:creationId xmlns:a16="http://schemas.microsoft.com/office/drawing/2014/main" id="{D936922F-B366-4C49-A845-3D557B9B03CC}"/>
              </a:ext>
            </a:extLst>
          </p:cNvPr>
          <p:cNvSpPr txBox="1"/>
          <p:nvPr/>
        </p:nvSpPr>
        <p:spPr>
          <a:xfrm>
            <a:off x="5175677" y="1934001"/>
            <a:ext cx="6498457" cy="255454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pitchFamily="34"/>
                <a:ea typeface="Calibri" pitchFamily="34"/>
              </a:rPr>
              <a:t>La ArcelorMittal Orbit es una torre de observación de 114,5 metros de altura situada en el Parque Olímpico Reina Isabel, en Stratford, Londres, Reino Unido. La estructura de acero, proyectada de Anish Kapoor y Cecil Balmond, se realizó en parte con fondos de la compañía ArcelorMittal. Es la muestra más grande de arte público del Reino Unido. La ArcelorMittal Orbit se cerró tras los Juegos Olímpicos y Paralímpicos de 2012. Más tarde, se reabrió al público el 5 de abril de 2014. Tras una remodelación, completada en junio de 2016, la estructura incorpora el tobogán túnel más alto y largo del mundo (178 metros),​ diseñado por Carsten Höller. El tobogán incluye secciones transparentes para dar una "perspectiva diferente" de la torre.</a:t>
            </a:r>
            <a:endParaRPr lang="es-ES" sz="1600" b="0" i="0" u="none" strike="noStrike" kern="1200" cap="none" spc="0" baseline="0">
              <a:solidFill>
                <a:srgbClr val="F2F2F2"/>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07E46A-4344-4A47-A1CB-875E2A204FAC}"/>
              </a:ext>
            </a:extLst>
          </p:cNvPr>
          <p:cNvPicPr>
            <a:picLocks noChangeAspect="1"/>
          </p:cNvPicPr>
          <p:nvPr/>
        </p:nvPicPr>
        <p:blipFill>
          <a:blip r:embed="rId2"/>
          <a:stretch>
            <a:fillRect/>
          </a:stretch>
        </p:blipFill>
        <p:spPr>
          <a:xfrm>
            <a:off x="0" y="0"/>
            <a:ext cx="12191996" cy="6885377"/>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1D6751-99BC-4062-B93C-968946CD86C2}"/>
              </a:ext>
            </a:extLst>
          </p:cNvPr>
          <p:cNvPicPr>
            <a:picLocks noChangeAspect="1"/>
          </p:cNvPicPr>
          <p:nvPr/>
        </p:nvPicPr>
        <p:blipFill>
          <a:blip r:embed="rId3"/>
          <a:stretch>
            <a:fillRect/>
          </a:stretch>
        </p:blipFill>
        <p:spPr>
          <a:xfrm>
            <a:off x="50301" y="35506"/>
            <a:ext cx="12231279" cy="6738149"/>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455AB7-EF04-46D7-B6C1-CE66E63BCEF3}"/>
              </a:ext>
            </a:extLst>
          </p:cNvPr>
          <p:cNvPicPr>
            <a:picLocks noChangeAspect="1"/>
          </p:cNvPicPr>
          <p:nvPr/>
        </p:nvPicPr>
        <p:blipFill>
          <a:blip r:embed="rId2"/>
          <a:stretch>
            <a:fillRect/>
          </a:stretch>
        </p:blipFill>
        <p:spPr>
          <a:xfrm>
            <a:off x="1063054" y="33942"/>
            <a:ext cx="10174986" cy="6824057"/>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BD6704-DCA3-4A3E-A4BC-BEE90900D940}"/>
              </a:ext>
            </a:extLst>
          </p:cNvPr>
          <p:cNvPicPr>
            <a:picLocks noChangeAspect="1"/>
          </p:cNvPicPr>
          <p:nvPr/>
        </p:nvPicPr>
        <p:blipFill>
          <a:blip r:embed="rId2"/>
          <a:stretch>
            <a:fillRect/>
          </a:stretch>
        </p:blipFill>
        <p:spPr>
          <a:xfrm>
            <a:off x="939043" y="35414"/>
            <a:ext cx="10233873" cy="6822585"/>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B7281C-125A-49B1-BBB3-11B9B53B8B5B}"/>
              </a:ext>
            </a:extLst>
          </p:cNvPr>
          <p:cNvPicPr>
            <a:picLocks noChangeAspect="1"/>
          </p:cNvPicPr>
          <p:nvPr/>
        </p:nvPicPr>
        <p:blipFill>
          <a:blip r:embed="rId2"/>
          <a:stretch>
            <a:fillRect/>
          </a:stretch>
        </p:blipFill>
        <p:spPr>
          <a:xfrm>
            <a:off x="853546" y="0"/>
            <a:ext cx="10287000"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3A9D47-C6C9-4D39-ACD4-E52D043B36FB}"/>
              </a:ext>
            </a:extLst>
          </p:cNvPr>
          <p:cNvPicPr>
            <a:picLocks noChangeAspect="1"/>
          </p:cNvPicPr>
          <p:nvPr/>
        </p:nvPicPr>
        <p:blipFill>
          <a:blip r:embed="rId2"/>
          <a:stretch>
            <a:fillRect/>
          </a:stretch>
        </p:blipFill>
        <p:spPr>
          <a:xfrm>
            <a:off x="0" y="409578"/>
            <a:ext cx="12191996" cy="6038853"/>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860122-E717-497D-8135-5078A52053E8}"/>
              </a:ext>
            </a:extLst>
          </p:cNvPr>
          <p:cNvPicPr>
            <a:picLocks noChangeAspect="1"/>
          </p:cNvPicPr>
          <p:nvPr/>
        </p:nvPicPr>
        <p:blipFill>
          <a:blip r:embed="rId2"/>
          <a:stretch>
            <a:fillRect/>
          </a:stretch>
        </p:blipFill>
        <p:spPr>
          <a:xfrm>
            <a:off x="924302" y="18288"/>
            <a:ext cx="10303413" cy="6839712"/>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251C6B-47EA-4450-9FDB-AEE74437B7FD}"/>
              </a:ext>
            </a:extLst>
          </p:cNvPr>
          <p:cNvPicPr>
            <a:picLocks noChangeAspect="1"/>
          </p:cNvPicPr>
          <p:nvPr/>
        </p:nvPicPr>
        <p:blipFill>
          <a:blip r:embed="rId2"/>
          <a:stretch>
            <a:fillRect/>
          </a:stretch>
        </p:blipFill>
        <p:spPr>
          <a:xfrm>
            <a:off x="920151" y="0"/>
            <a:ext cx="10351693"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440E96A4-45DF-488D-A8F5-E72EC3FF15B8}"/>
              </a:ext>
            </a:extLst>
          </p:cNvPr>
          <p:cNvPicPr>
            <a:picLocks noChangeAspect="1"/>
          </p:cNvPicPr>
          <p:nvPr/>
        </p:nvPicPr>
        <p:blipFill>
          <a:blip r:embed="rId2"/>
          <a:stretch>
            <a:fillRect/>
          </a:stretch>
        </p:blipFill>
        <p:spPr>
          <a:xfrm>
            <a:off x="788093" y="0"/>
            <a:ext cx="10530248"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73D5D9-F29A-4FFA-B7F8-DC50FF80978F}"/>
              </a:ext>
            </a:extLst>
          </p:cNvPr>
          <p:cNvPicPr>
            <a:picLocks noChangeAspect="1"/>
          </p:cNvPicPr>
          <p:nvPr/>
        </p:nvPicPr>
        <p:blipFill>
          <a:blip r:embed="rId2"/>
          <a:stretch>
            <a:fillRect/>
          </a:stretch>
        </p:blipFill>
        <p:spPr>
          <a:xfrm>
            <a:off x="1574669" y="27432"/>
            <a:ext cx="9064822" cy="6757416"/>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F92DA6-C728-4E9D-831B-71F1D98BF33B}"/>
              </a:ext>
            </a:extLst>
          </p:cNvPr>
          <p:cNvPicPr>
            <a:picLocks noChangeAspect="1"/>
          </p:cNvPicPr>
          <p:nvPr/>
        </p:nvPicPr>
        <p:blipFill>
          <a:blip r:embed="rId2"/>
          <a:stretch>
            <a:fillRect/>
          </a:stretch>
        </p:blipFill>
        <p:spPr>
          <a:xfrm>
            <a:off x="926561" y="0"/>
            <a:ext cx="1028700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1F6C8D-013F-4B8E-A592-14B3E92F4A91}"/>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B33B62-5A9D-4E8B-BD53-1D0D9670D548}"/>
              </a:ext>
            </a:extLst>
          </p:cNvPr>
          <p:cNvPicPr>
            <a:picLocks noChangeAspect="1"/>
          </p:cNvPicPr>
          <p:nvPr/>
        </p:nvPicPr>
        <p:blipFill>
          <a:blip r:embed="rId2"/>
          <a:stretch>
            <a:fillRect/>
          </a:stretch>
        </p:blipFill>
        <p:spPr>
          <a:xfrm>
            <a:off x="504767" y="0"/>
            <a:ext cx="11182471"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45920F-AC00-466D-B0CE-450F426EB40F}"/>
              </a:ext>
            </a:extLst>
          </p:cNvPr>
          <p:cNvPicPr>
            <a:picLocks noChangeAspect="1"/>
          </p:cNvPicPr>
          <p:nvPr/>
        </p:nvPicPr>
        <p:blipFill>
          <a:blip r:embed="rId2"/>
          <a:stretch>
            <a:fillRect/>
          </a:stretch>
        </p:blipFill>
        <p:spPr>
          <a:xfrm>
            <a:off x="6346731" y="0"/>
            <a:ext cx="5144752" cy="6858000"/>
          </a:xfrm>
          <a:prstGeom prst="rect">
            <a:avLst/>
          </a:prstGeom>
          <a:noFill/>
          <a:ln cap="flat">
            <a:noFill/>
          </a:ln>
        </p:spPr>
      </p:pic>
      <p:pic>
        <p:nvPicPr>
          <p:cNvPr id="3" name="Imagen 4">
            <a:extLst>
              <a:ext uri="{FF2B5EF4-FFF2-40B4-BE49-F238E27FC236}">
                <a16:creationId xmlns:a16="http://schemas.microsoft.com/office/drawing/2014/main" id="{C6B85262-287F-4CCC-98C2-1B89D3C94C7C}"/>
              </a:ext>
            </a:extLst>
          </p:cNvPr>
          <p:cNvPicPr>
            <a:picLocks noChangeAspect="1"/>
          </p:cNvPicPr>
          <p:nvPr/>
        </p:nvPicPr>
        <p:blipFill>
          <a:blip r:embed="rId3"/>
          <a:stretch>
            <a:fillRect/>
          </a:stretch>
        </p:blipFill>
        <p:spPr>
          <a:xfrm>
            <a:off x="665006" y="0"/>
            <a:ext cx="5144752"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D82739-E7CC-416C-B98C-EDEAD0A62FCE}"/>
              </a:ext>
            </a:extLst>
          </p:cNvPr>
          <p:cNvPicPr>
            <a:picLocks noChangeAspect="1"/>
          </p:cNvPicPr>
          <p:nvPr/>
        </p:nvPicPr>
        <p:blipFill>
          <a:blip r:embed="rId2"/>
          <a:stretch>
            <a:fillRect/>
          </a:stretch>
        </p:blipFill>
        <p:spPr>
          <a:xfrm>
            <a:off x="2667003" y="0"/>
            <a:ext cx="685800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59FE4A-C865-41D2-BE87-E8D142F720F5}"/>
              </a:ext>
            </a:extLst>
          </p:cNvPr>
          <p:cNvPicPr>
            <a:picLocks noChangeAspect="1"/>
          </p:cNvPicPr>
          <p:nvPr/>
        </p:nvPicPr>
        <p:blipFill>
          <a:blip r:embed="rId2"/>
          <a:stretch>
            <a:fillRect/>
          </a:stretch>
        </p:blipFill>
        <p:spPr>
          <a:xfrm>
            <a:off x="2667003" y="0"/>
            <a:ext cx="6858000"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0DECF5-E99B-4894-9881-B4B6C9B1EDAE}"/>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18FE98-1B3D-4CF0-9503-415F91676DCF}"/>
              </a:ext>
            </a:extLst>
          </p:cNvPr>
          <p:cNvPicPr>
            <a:picLocks noChangeAspect="1"/>
          </p:cNvPicPr>
          <p:nvPr/>
        </p:nvPicPr>
        <p:blipFill>
          <a:blip r:embed="rId2"/>
          <a:stretch>
            <a:fillRect/>
          </a:stretch>
        </p:blipFill>
        <p:spPr>
          <a:xfrm>
            <a:off x="947501" y="0"/>
            <a:ext cx="10309613"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834133-1837-4BEE-BDFA-5BD024555A38}"/>
              </a:ext>
            </a:extLst>
          </p:cNvPr>
          <p:cNvPicPr>
            <a:picLocks noChangeAspect="1"/>
          </p:cNvPicPr>
          <p:nvPr/>
        </p:nvPicPr>
        <p:blipFill>
          <a:blip r:embed="rId2"/>
          <a:stretch>
            <a:fillRect/>
          </a:stretch>
        </p:blipFill>
        <p:spPr>
          <a:xfrm>
            <a:off x="596655" y="0"/>
            <a:ext cx="11061286"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51D5EE-F9F2-4BAF-80D9-AF6A59483337}"/>
              </a:ext>
            </a:extLst>
          </p:cNvPr>
          <p:cNvPicPr>
            <a:picLocks noChangeAspect="1"/>
          </p:cNvPicPr>
          <p:nvPr/>
        </p:nvPicPr>
        <p:blipFill>
          <a:blip r:embed="rId2"/>
          <a:stretch>
            <a:fillRect/>
          </a:stretch>
        </p:blipFill>
        <p:spPr>
          <a:xfrm>
            <a:off x="942883" y="0"/>
            <a:ext cx="10281861"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graphicFrame>
        <p:nvGraphicFramePr>
          <p:cNvPr id="2" name="Objeto 1">
            <a:hlinkClick r:id="" action="ppaction://ole?verb=0"/>
            <a:extLst>
              <a:ext uri="{FF2B5EF4-FFF2-40B4-BE49-F238E27FC236}">
                <a16:creationId xmlns:a16="http://schemas.microsoft.com/office/drawing/2014/main" id="{D5CEDC7C-0A94-4F99-9710-F75E44BCDAAE}"/>
              </a:ext>
            </a:extLst>
          </p:cNvPr>
          <p:cNvGraphicFramePr/>
          <p:nvPr/>
        </p:nvGraphicFramePr>
        <p:xfrm>
          <a:off x="1592400" y="92070"/>
          <a:ext cx="9021232" cy="6765929"/>
        </p:xfrm>
        <a:graphic>
          <a:graphicData uri="http://schemas.openxmlformats.org/presentationml/2006/ole">
            <mc:AlternateContent xmlns:mc="http://schemas.openxmlformats.org/markup-compatibility/2006">
              <mc:Choice xmlns:v="urn:schemas-microsoft-com:vml" Requires="v">
                <p:oleObj name="Presentation" r:id="rId2" imgW="4573524" imgH="3430524" progId="">
                  <p:embed/>
                </p:oleObj>
              </mc:Choice>
              <mc:Fallback>
                <p:oleObj name="Presentation" r:id="rId2" imgW="4573524" imgH="3430524" progId="">
                  <p:embed/>
                  <p:pic>
                    <p:nvPicPr>
                      <p:cNvPr id="0" name=""/>
                      <p:cNvPicPr/>
                      <p:nvPr/>
                    </p:nvPicPr>
                    <p:blipFill>
                      <a:blip r:embed="rId3"/>
                      <a:stretch>
                        <a:fillRect/>
                      </a:stretch>
                    </p:blipFill>
                    <p:spPr>
                      <a:xfrm>
                        <a:off x="1592400" y="92070"/>
                        <a:ext cx="9021232" cy="6765929"/>
                      </a:xfrm>
                      <a:prstGeom prst="rect">
                        <a:avLst/>
                      </a:prstGeom>
                      <a:noFill/>
                      <a:ln cap="flat">
                        <a:noFill/>
                      </a:ln>
                    </p:spPr>
                  </p:pic>
                </p:oleObj>
              </mc:Fallback>
            </mc:AlternateContent>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EED54359-0C00-4E68-8B12-CEA85133B14A}"/>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1DAA5120-B5E0-4B64-8616-94CA6B9D955D}"/>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48EA777B-5F5B-4DE1-ABFE-8EF4B2C3E4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EDD84AD4-F1DD-4382-B53F-9F037FD71AEF}"/>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1C6A67A6-5CF3-4169-B03A-FFCA4169347F}"/>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C9BAC1EE-49B9-4043-83D1-C5CC3FE21B8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08B6D827-D548-44E2-BA27-C982914F301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8455BC12-E42B-4AD2-8BF1-95CBAC9859B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10F00DC6-10BA-456A-BC85-64CCAA2241A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83E47BD4-FAE7-4487-A420-F0636F5A0753}"/>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2852479F-6D19-458E-81BF-5D38C3746F2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0402216"/>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TotalTime>
  <Words>170</Words>
  <Application>Microsoft Office PowerPoint</Application>
  <PresentationFormat>Panorámica</PresentationFormat>
  <Paragraphs>8</Paragraphs>
  <Slides>24</Slides>
  <Notes>2</Notes>
  <HiddenSlides>0</HiddenSlides>
  <MMClips>1</MMClips>
  <ScaleCrop>false</ScaleCrop>
  <HeadingPairs>
    <vt:vector size="8" baseType="variant">
      <vt:variant>
        <vt:lpstr>Fuentes usadas</vt:lpstr>
      </vt:variant>
      <vt:variant>
        <vt:i4>4</vt:i4>
      </vt:variant>
      <vt:variant>
        <vt:lpstr>Tema</vt:lpstr>
      </vt:variant>
      <vt:variant>
        <vt:i4>2</vt:i4>
      </vt:variant>
      <vt:variant>
        <vt:lpstr>Servidores OLE incrustados</vt:lpstr>
      </vt:variant>
      <vt:variant>
        <vt:i4>1</vt:i4>
      </vt:variant>
      <vt:variant>
        <vt:lpstr>Títulos de diapositiva</vt:lpstr>
      </vt:variant>
      <vt:variant>
        <vt:i4>24</vt:i4>
      </vt:variant>
    </vt:vector>
  </HeadingPairs>
  <TitlesOfParts>
    <vt:vector size="31" baseType="lpstr">
      <vt:lpstr>Arial</vt:lpstr>
      <vt:lpstr>Calibri</vt:lpstr>
      <vt:lpstr>Calibri Light</vt:lpstr>
      <vt:lpstr>Kristen ITC</vt:lpstr>
      <vt:lpstr>Tema de Office</vt:lpstr>
      <vt:lpstr>Diseño predeterminado</vt:lpstr>
      <vt:lpstr>Presentation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2021-05-25T09:50:41Z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