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9"/>
  </p:notesMasterIdLst>
  <p:sldIdLst>
    <p:sldId id="410" r:id="rId3"/>
    <p:sldId id="256" r:id="rId4"/>
    <p:sldId id="328" r:id="rId5"/>
    <p:sldId id="329" r:id="rId6"/>
    <p:sldId id="331" r:id="rId7"/>
    <p:sldId id="333" r:id="rId8"/>
    <p:sldId id="334" r:id="rId9"/>
    <p:sldId id="397" r:id="rId10"/>
    <p:sldId id="398" r:id="rId11"/>
    <p:sldId id="399" r:id="rId12"/>
    <p:sldId id="400" r:id="rId13"/>
    <p:sldId id="401" r:id="rId14"/>
    <p:sldId id="337" r:id="rId15"/>
    <p:sldId id="338" r:id="rId16"/>
    <p:sldId id="339" r:id="rId17"/>
    <p:sldId id="340" r:id="rId18"/>
    <p:sldId id="342" r:id="rId19"/>
    <p:sldId id="343" r:id="rId20"/>
    <p:sldId id="344" r:id="rId21"/>
    <p:sldId id="349" r:id="rId22"/>
    <p:sldId id="350" r:id="rId23"/>
    <p:sldId id="345" r:id="rId24"/>
    <p:sldId id="347" r:id="rId25"/>
    <p:sldId id="352" r:id="rId26"/>
    <p:sldId id="353" r:id="rId27"/>
    <p:sldId id="355" r:id="rId28"/>
    <p:sldId id="357" r:id="rId29"/>
    <p:sldId id="358" r:id="rId30"/>
    <p:sldId id="360" r:id="rId31"/>
    <p:sldId id="361" r:id="rId32"/>
    <p:sldId id="362" r:id="rId33"/>
    <p:sldId id="364" r:id="rId34"/>
    <p:sldId id="366" r:id="rId35"/>
    <p:sldId id="367" r:id="rId36"/>
    <p:sldId id="368" r:id="rId37"/>
    <p:sldId id="370" r:id="rId38"/>
    <p:sldId id="371" r:id="rId39"/>
    <p:sldId id="372" r:id="rId40"/>
    <p:sldId id="373" r:id="rId41"/>
    <p:sldId id="408" r:id="rId42"/>
    <p:sldId id="374" r:id="rId43"/>
    <p:sldId id="375" r:id="rId44"/>
    <p:sldId id="376" r:id="rId45"/>
    <p:sldId id="377" r:id="rId46"/>
    <p:sldId id="378" r:id="rId47"/>
    <p:sldId id="379" r:id="rId48"/>
    <p:sldId id="380" r:id="rId49"/>
    <p:sldId id="381" r:id="rId50"/>
    <p:sldId id="402" r:id="rId51"/>
    <p:sldId id="403" r:id="rId52"/>
    <p:sldId id="404" r:id="rId53"/>
    <p:sldId id="405" r:id="rId54"/>
    <p:sldId id="385" r:id="rId55"/>
    <p:sldId id="386" r:id="rId56"/>
    <p:sldId id="387" r:id="rId57"/>
    <p:sldId id="388" r:id="rId58"/>
    <p:sldId id="389" r:id="rId59"/>
    <p:sldId id="390" r:id="rId60"/>
    <p:sldId id="391" r:id="rId61"/>
    <p:sldId id="393" r:id="rId62"/>
    <p:sldId id="394" r:id="rId63"/>
    <p:sldId id="395" r:id="rId64"/>
    <p:sldId id="396" r:id="rId65"/>
    <p:sldId id="327" r:id="rId66"/>
    <p:sldId id="407" r:id="rId67"/>
    <p:sldId id="409" r:id="rId68"/>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modifyVerifier cryptProviderType="rsaAES" cryptAlgorithmClass="hash" cryptAlgorithmType="typeAny" cryptAlgorithmSid="14" spinCount="100000" saltData="nEuKdCMLOMJ8CNsto/t5KA==" hashData="hrT4aDPxnInI4vRB8TvmgX0UABGvrjFGuqwlaiG1PapieZizzeWEOhxGhk/d22FNzmwRhFdpjXPJd+knfa/qkA=="/>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A555"/>
    <a:srgbClr val="C660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652" autoAdjust="0"/>
    <p:restoredTop sz="94660"/>
  </p:normalViewPr>
  <p:slideViewPr>
    <p:cSldViewPr>
      <p:cViewPr>
        <p:scale>
          <a:sx n="60" d="100"/>
          <a:sy n="60" d="100"/>
        </p:scale>
        <p:origin x="648" y="787"/>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DB91CF15-6585-4D5E-8112-D308551BCC91}" type="datetimeFigureOut">
              <a:rPr lang="es-ES"/>
              <a:pPr>
                <a:defRPr/>
              </a:pPr>
              <a:t>15/04/2023</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1F0562B3-4ABC-4EBF-87B8-D1F66A1ECD5A}" type="slidenum">
              <a:rPr lang="es-ES" altLang="es-ES"/>
              <a:pPr/>
              <a:t>‹Nº›</a:t>
            </a:fld>
            <a:endParaRPr lang="es-ES" alt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mtClean="0"/>
          </a:p>
        </p:txBody>
      </p:sp>
      <p:sp>
        <p:nvSpPr>
          <p:cNvPr id="7168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A75F33D-0E07-4E4C-ABB7-F555CD3D504F}" type="slidenum">
              <a:rPr lang="es-ES" altLang="es-ES"/>
              <a:pPr eaLnBrk="1" hangingPunct="1"/>
              <a:t>15</a:t>
            </a:fld>
            <a:endParaRPr lang="es-ES" alt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12ED33DB-B5B6-4851-A53F-E74EEE80D3E9}" type="datetimeFigureOut">
              <a:rPr lang="es-ES"/>
              <a:pPr>
                <a:defRPr/>
              </a:pPr>
              <a:t>15/04/2023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0A57F37A-5CE1-42A7-902E-F0D3839680E1}" type="slidenum">
              <a:rPr lang="es-ES" altLang="es-ES"/>
              <a:pPr/>
              <a:t>‹Nº›</a:t>
            </a:fld>
            <a:endParaRPr lang="es-ES" altLang="es-ES"/>
          </a:p>
        </p:txBody>
      </p:sp>
    </p:spTree>
    <p:extLst>
      <p:ext uri="{BB962C8B-B14F-4D97-AF65-F5344CB8AC3E}">
        <p14:creationId xmlns:p14="http://schemas.microsoft.com/office/powerpoint/2010/main" val="3353832300"/>
      </p:ext>
    </p:extLst>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1DA8F0C-C324-41A2-9EF8-F2874F96D02D}" type="datetimeFigureOut">
              <a:rPr lang="es-ES"/>
              <a:pPr>
                <a:defRPr/>
              </a:pPr>
              <a:t>15/04/2023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AB2C15F0-EFF0-4D35-AB61-3570A3C11A28}" type="slidenum">
              <a:rPr lang="es-ES" altLang="es-ES"/>
              <a:pPr/>
              <a:t>‹Nº›</a:t>
            </a:fld>
            <a:endParaRPr lang="es-ES" altLang="es-ES"/>
          </a:p>
        </p:txBody>
      </p:sp>
    </p:spTree>
    <p:extLst>
      <p:ext uri="{BB962C8B-B14F-4D97-AF65-F5344CB8AC3E}">
        <p14:creationId xmlns:p14="http://schemas.microsoft.com/office/powerpoint/2010/main" val="652071134"/>
      </p:ext>
    </p:extLst>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6C29433-F8BA-48BC-A23A-D98DD5FCD63E}" type="datetimeFigureOut">
              <a:rPr lang="es-ES"/>
              <a:pPr>
                <a:defRPr/>
              </a:pPr>
              <a:t>15/04/2023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F8A56510-6F0D-4DF1-A5BC-E4D9FECC70DF}" type="slidenum">
              <a:rPr lang="es-ES" altLang="es-ES"/>
              <a:pPr/>
              <a:t>‹Nº›</a:t>
            </a:fld>
            <a:endParaRPr lang="es-ES" altLang="es-ES"/>
          </a:p>
        </p:txBody>
      </p:sp>
    </p:spTree>
    <p:extLst>
      <p:ext uri="{BB962C8B-B14F-4D97-AF65-F5344CB8AC3E}">
        <p14:creationId xmlns:p14="http://schemas.microsoft.com/office/powerpoint/2010/main" val="984217075"/>
      </p:ext>
    </p:extLst>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DFED3DA8-C34F-4D18-B950-B88C3F1EB752}" type="datetimeFigureOut">
              <a:rPr lang="es-ES"/>
              <a:pPr>
                <a:defRPr/>
              </a:pPr>
              <a:t>15/04/2023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fld id="{BDC1E7FB-A19C-4771-9648-303E2B352DCD}" type="slidenum">
              <a:rPr lang="es-ES" altLang="es-ES"/>
              <a:pPr/>
              <a:t>‹Nº›</a:t>
            </a:fld>
            <a:endParaRPr lang="es-ES" altLang="es-ES"/>
          </a:p>
        </p:txBody>
      </p:sp>
    </p:spTree>
    <p:extLst>
      <p:ext uri="{BB962C8B-B14F-4D97-AF65-F5344CB8AC3E}">
        <p14:creationId xmlns:p14="http://schemas.microsoft.com/office/powerpoint/2010/main" val="3998715362"/>
      </p:ext>
    </p:extLst>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4FE0CA07-E5F5-447C-914C-763031491490}" type="datetimeFigureOut">
              <a:rPr lang="es-ES"/>
              <a:pPr>
                <a:defRPr/>
              </a:pPr>
              <a:t>15/04/2023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fld id="{B65A6FF0-90B3-4B3B-969F-EDFEEE4335CC}" type="slidenum">
              <a:rPr lang="es-ES" altLang="es-ES"/>
              <a:pPr/>
              <a:t>‹Nº›</a:t>
            </a:fld>
            <a:endParaRPr lang="es-ES" altLang="es-ES"/>
          </a:p>
        </p:txBody>
      </p:sp>
    </p:spTree>
    <p:extLst>
      <p:ext uri="{BB962C8B-B14F-4D97-AF65-F5344CB8AC3E}">
        <p14:creationId xmlns:p14="http://schemas.microsoft.com/office/powerpoint/2010/main" val="4100218179"/>
      </p:ext>
    </p:extLst>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F52DE6A0-7EA3-4557-AF76-4D8BEA5DF4F7}" type="datetimeFigureOut">
              <a:rPr lang="es-ES"/>
              <a:pPr>
                <a:defRPr/>
              </a:pPr>
              <a:t>15/04/2023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fld id="{D6694333-9C50-4A48-83EB-1B321E99282D}" type="slidenum">
              <a:rPr lang="es-ES" altLang="es-ES"/>
              <a:pPr/>
              <a:t>‹Nº›</a:t>
            </a:fld>
            <a:endParaRPr lang="es-ES" altLang="es-ES"/>
          </a:p>
        </p:txBody>
      </p:sp>
    </p:spTree>
    <p:extLst>
      <p:ext uri="{BB962C8B-B14F-4D97-AF65-F5344CB8AC3E}">
        <p14:creationId xmlns:p14="http://schemas.microsoft.com/office/powerpoint/2010/main" val="2211823702"/>
      </p:ext>
    </p:extLst>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A7610048-6216-4B41-B2D0-1FBDEAB8F058}" type="datetimeFigureOut">
              <a:rPr lang="es-ES"/>
              <a:pPr>
                <a:defRPr/>
              </a:pPr>
              <a:t>15/04/2023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fld id="{F9C8C922-FB80-44EF-A815-09A8F3BE7CEE}" type="slidenum">
              <a:rPr lang="es-ES" altLang="es-ES"/>
              <a:pPr/>
              <a:t>‹Nº›</a:t>
            </a:fld>
            <a:endParaRPr lang="es-ES" altLang="es-ES"/>
          </a:p>
        </p:txBody>
      </p:sp>
    </p:spTree>
    <p:extLst>
      <p:ext uri="{BB962C8B-B14F-4D97-AF65-F5344CB8AC3E}">
        <p14:creationId xmlns:p14="http://schemas.microsoft.com/office/powerpoint/2010/main" val="2903954141"/>
      </p:ext>
    </p:extLst>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5C36D9D-E855-408F-8E35-C66E81D12F69}" type="datetimeFigureOut">
              <a:rPr lang="es-ES"/>
              <a:pPr>
                <a:defRPr/>
              </a:pPr>
              <a:t>15/04/2023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fld id="{424B08E0-E07A-49B3-845B-C926A17ABCC3}" type="slidenum">
              <a:rPr lang="es-ES" altLang="es-ES"/>
              <a:pPr/>
              <a:t>‹Nº›</a:t>
            </a:fld>
            <a:endParaRPr lang="es-ES" altLang="es-ES"/>
          </a:p>
        </p:txBody>
      </p:sp>
    </p:spTree>
    <p:extLst>
      <p:ext uri="{BB962C8B-B14F-4D97-AF65-F5344CB8AC3E}">
        <p14:creationId xmlns:p14="http://schemas.microsoft.com/office/powerpoint/2010/main" val="2505259567"/>
      </p:ext>
    </p:extLst>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FD82818-6D7A-4096-9F8B-B79D749BE400}" type="datetimeFigureOut">
              <a:rPr lang="es-ES"/>
              <a:pPr>
                <a:defRPr/>
              </a:pPr>
              <a:t>15/04/2023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fld id="{3FA615F1-2744-4156-A0D9-BC848CFF7605}" type="slidenum">
              <a:rPr lang="es-ES" altLang="es-ES"/>
              <a:pPr/>
              <a:t>‹Nº›</a:t>
            </a:fld>
            <a:endParaRPr lang="es-ES" altLang="es-ES"/>
          </a:p>
        </p:txBody>
      </p:sp>
    </p:spTree>
    <p:extLst>
      <p:ext uri="{BB962C8B-B14F-4D97-AF65-F5344CB8AC3E}">
        <p14:creationId xmlns:p14="http://schemas.microsoft.com/office/powerpoint/2010/main" val="1703954267"/>
      </p:ext>
    </p:extLst>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91F2FFD-BBF2-4DA9-B806-F7BC4EFA6FE7}" type="datetimeFigureOut">
              <a:rPr lang="es-ES"/>
              <a:pPr>
                <a:defRPr/>
              </a:pPr>
              <a:t>15/04/2023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181D559E-2C22-4624-A889-360476A90B72}" type="slidenum">
              <a:rPr lang="es-ES" altLang="es-ES"/>
              <a:pPr/>
              <a:t>‹Nº›</a:t>
            </a:fld>
            <a:endParaRPr lang="es-ES" altLang="es-ES"/>
          </a:p>
        </p:txBody>
      </p:sp>
    </p:spTree>
    <p:extLst>
      <p:ext uri="{BB962C8B-B14F-4D97-AF65-F5344CB8AC3E}">
        <p14:creationId xmlns:p14="http://schemas.microsoft.com/office/powerpoint/2010/main" val="2693735770"/>
      </p:ext>
    </p:extLst>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3954FE4-A9E5-4DF7-8C8A-FCCBC890FEAC}" type="datetimeFigureOut">
              <a:rPr lang="es-ES"/>
              <a:pPr>
                <a:defRPr/>
              </a:pPr>
              <a:t>15/04/2023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A122D3B3-A9F9-4B90-BDD2-D10CF42373C6}" type="slidenum">
              <a:rPr lang="es-ES" altLang="es-ES"/>
              <a:pPr/>
              <a:t>‹Nº›</a:t>
            </a:fld>
            <a:endParaRPr lang="es-ES" altLang="es-ES"/>
          </a:p>
        </p:txBody>
      </p:sp>
    </p:spTree>
    <p:extLst>
      <p:ext uri="{BB962C8B-B14F-4D97-AF65-F5344CB8AC3E}">
        <p14:creationId xmlns:p14="http://schemas.microsoft.com/office/powerpoint/2010/main" val="3468648390"/>
      </p:ext>
    </p:extLst>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3829279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27814463-A381-4092-BB58-4DB8971FFDEA}" type="datetimeFigureOut">
              <a:rPr lang="es-ES"/>
              <a:pPr>
                <a:defRPr/>
              </a:pPr>
              <a:t>15/04/2023</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anose="020F0502020204030204" pitchFamily="34" charset="0"/>
              </a:defRPr>
            </a:lvl1pPr>
          </a:lstStyle>
          <a:p>
            <a:fld id="{A713F9A0-EAA6-4126-927A-07BC2500F20A}" type="slidenum">
              <a:rPr lang="es-ES" altLang="es-ES"/>
              <a:pPr/>
              <a:t>‹Nº›</a:t>
            </a:fld>
            <a:endParaRPr lang="es-ES" alt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4713"/>
            <a:ext cx="21336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latin typeface="Arial" charset="0"/>
                <a:cs typeface="Arial" charset="0"/>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600" y="195486"/>
            <a:ext cx="7345363" cy="971550"/>
          </a:xfrm>
          <a:prstGeom prst="rect">
            <a:avLst/>
          </a:prstGeom>
          <a:scene3d>
            <a:camera prst="perspectiveRelaxedModerately"/>
            <a:lightRig rig="legacyNormal3" dir="r"/>
          </a:scene3d>
          <a:sp3d>
            <a:bevelT prst="angle"/>
          </a:sp3d>
        </p:spPr>
        <p:txBody>
          <a:bodyPr wrap="none" fromWordArt="1">
            <a:prstTxWarp prst="textTriangle">
              <a:avLst>
                <a:gd name="adj" fmla="val 44540"/>
              </a:avLst>
            </a:prstTxWarp>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Aranjuez es amor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
        <p:nvSpPr>
          <p:cNvPr id="16388" name="WordArt 4"/>
          <p:cNvSpPr>
            <a:spLocks noChangeArrowheads="1" noChangeShapeType="1" noTextEdit="1"/>
          </p:cNvSpPr>
          <p:nvPr/>
        </p:nvSpPr>
        <p:spPr bwMode="auto">
          <a:xfrm>
            <a:off x="971600" y="1458814"/>
            <a:ext cx="7345362" cy="809873"/>
          </a:xfrm>
          <a:prstGeom prst="rect">
            <a:avLst/>
          </a:prstGeom>
          <a:scene3d>
            <a:camera prst="perspectiveRelaxedModerately"/>
            <a:lightRig rig="threePt" dir="t"/>
          </a:scene3d>
          <a:sp3d>
            <a:bevelT w="165100" prst="coolSlant"/>
          </a:sp3d>
        </p:spPr>
        <p:txBody>
          <a:bodyPr wrap="none" fromWordArt="1">
            <a:prstTxWarp prst="textInflate">
              <a:avLst>
                <a:gd name="adj" fmla="val 20000"/>
              </a:avLst>
            </a:prstTxWarp>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charset="0"/>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charset="0"/>
              </a:rPr>
              <a:t>La Fotografía es de mi propiedad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charset="0"/>
            </a:endParaRPr>
          </a:p>
        </p:txBody>
      </p:sp>
      <p:sp>
        <p:nvSpPr>
          <p:cNvPr id="16389" name="WordArt 5"/>
          <p:cNvSpPr>
            <a:spLocks noChangeArrowheads="1" noChangeShapeType="1" noTextEdit="1"/>
          </p:cNvSpPr>
          <p:nvPr/>
        </p:nvSpPr>
        <p:spPr bwMode="auto">
          <a:xfrm>
            <a:off x="827584" y="2571750"/>
            <a:ext cx="7704137" cy="736923"/>
          </a:xfrm>
          <a:prstGeom prst="rect">
            <a:avLst/>
          </a:prstGeom>
          <a:scene3d>
            <a:camera prst="perspectiveRelaxedModerately"/>
            <a:lightRig rig="threePt" dir="t"/>
          </a:scene3d>
          <a:sp3d>
            <a:bevelT w="165100" prst="coolSlant"/>
          </a:sp3d>
        </p:spPr>
        <p:txBody>
          <a:bodyPr wrap="none" fromWordArt="1">
            <a:prstTxWarp prst="textFadeUp">
              <a:avLst>
                <a:gd name="adj" fmla="val 6199"/>
              </a:avLst>
            </a:prstTxWarp>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Arial" charset="0"/>
              </a:rPr>
              <a:t> Creación, Diseño, y Realización: </a:t>
            </a:r>
          </a:p>
        </p:txBody>
      </p:sp>
      <p:sp>
        <p:nvSpPr>
          <p:cNvPr id="16390" name="WordArt 6"/>
          <p:cNvSpPr>
            <a:spLocks noChangeArrowheads="1" noChangeShapeType="1" noTextEdit="1"/>
          </p:cNvSpPr>
          <p:nvPr/>
        </p:nvSpPr>
        <p:spPr bwMode="auto">
          <a:xfrm>
            <a:off x="1835696" y="3579862"/>
            <a:ext cx="5472583" cy="602060"/>
          </a:xfrm>
          <a:prstGeom prst="rect">
            <a:avLst/>
          </a:prstGeom>
          <a:scene3d>
            <a:camera prst="perspectiveRelaxedModerately"/>
            <a:lightRig rig="threePt" dir="t"/>
          </a:scene3d>
          <a:sp3d>
            <a:bevelT w="165100" prst="coolSlant"/>
          </a:sp3d>
        </p:spPr>
        <p:txBody>
          <a:bodyPr wrap="none" fromWordArt="1">
            <a:prstTxWarp prst="textPlain">
              <a:avLst>
                <a:gd name="adj" fmla="val 50000"/>
              </a:avLst>
            </a:prstTxWarp>
            <a:sp3d extrusionH="57150">
              <a:bevelT w="82550" h="38100" prst="coolSlant"/>
            </a:sp3d>
          </a:bodyPr>
          <a:lstStyle/>
          <a:p>
            <a:pPr algn="ctr">
              <a:defRPr/>
            </a:pPr>
            <a:r>
              <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cs typeface="Arial" charset="0"/>
              </a:rPr>
              <a:t>  V I C E N T E   G A R C Í A  </a:t>
            </a:r>
          </a:p>
        </p:txBody>
      </p:sp>
      <p:sp>
        <p:nvSpPr>
          <p:cNvPr id="16391" name="WordArt 7"/>
          <p:cNvSpPr>
            <a:spLocks noChangeArrowheads="1" noChangeShapeType="1" noTextEdit="1"/>
          </p:cNvSpPr>
          <p:nvPr/>
        </p:nvSpPr>
        <p:spPr bwMode="auto">
          <a:xfrm>
            <a:off x="2987675" y="4299942"/>
            <a:ext cx="3240088" cy="626071"/>
          </a:xfrm>
          <a:prstGeom prst="rect">
            <a:avLst/>
          </a:prstGeom>
          <a:scene3d>
            <a:camera prst="perspectiveRelaxedModerately"/>
            <a:lightRig rig="threePt" dir="t"/>
          </a:scene3d>
          <a:sp3d>
            <a:bevelT w="165100" prst="coolSlant"/>
          </a:sp3d>
        </p:spPr>
        <p:txBody>
          <a:bodyPr wrap="none" fromWordArt="1">
            <a:prstTxWarp prst="textPlain">
              <a:avLst>
                <a:gd name="adj" fmla="val 50000"/>
              </a:avLst>
            </a:prstTxWarp>
            <a:sp3d extrusionH="57150">
              <a:bevelT w="82550" h="38100" prst="coolSlant"/>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cs typeface="Arial" charset="0"/>
              </a:rPr>
              <a:t> Automático </a:t>
            </a:r>
          </a:p>
        </p:txBody>
      </p:sp>
    </p:spTree>
    <p:extLst>
      <p:ext uri="{BB962C8B-B14F-4D97-AF65-F5344CB8AC3E}">
        <p14:creationId xmlns:p14="http://schemas.microsoft.com/office/powerpoint/2010/main" val="913325287"/>
      </p:ext>
    </p:extLst>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251520" y="1059582"/>
            <a:ext cx="8497887" cy="3785652"/>
          </a:xfrm>
          <a:prstGeom prst="rect">
            <a:avLst/>
          </a:prstGeom>
          <a:noFill/>
          <a:scene3d>
            <a:camera prst="perspectiveAbove"/>
            <a:lightRig rig="threePt" dir="t"/>
          </a:scene3d>
          <a:sp3d>
            <a:bevelT w="165100" prst="coolSlant"/>
          </a:sp3d>
        </p:spPr>
        <p:txBody>
          <a:bodyPr>
            <a:spAutoFit/>
          </a:bodyPr>
          <a:lstStyle/>
          <a:p>
            <a:pPr>
              <a:defRPr/>
            </a:pPr>
            <a:r>
              <a:rPr lang="es-ES" sz="2400" dirty="0">
                <a:solidFill>
                  <a:schemeClr val="accent5">
                    <a:lumMod val="60000"/>
                    <a:lumOff val="40000"/>
                  </a:schemeClr>
                </a:solidFill>
                <a:effectLst>
                  <a:glow rad="101600">
                    <a:schemeClr val="accent2">
                      <a:satMod val="175000"/>
                      <a:alpha val="40000"/>
                    </a:schemeClr>
                  </a:glow>
                </a:effectLst>
                <a:latin typeface="Lucida Calligraphy" pitchFamily="66" charset="0"/>
                <a:cs typeface="Arial" charset="0"/>
              </a:rPr>
              <a:t>Es famoso por su Palacio Real, sus Jardines, sus huertas de fresas y espárragos, por haber servido de inspiración al compositor Joaquín Rodrigo para su </a:t>
            </a:r>
            <a:r>
              <a:rPr lang="es-ES" sz="2400" i="1" dirty="0">
                <a:solidFill>
                  <a:schemeClr val="accent5">
                    <a:lumMod val="60000"/>
                    <a:lumOff val="40000"/>
                  </a:schemeClr>
                </a:solidFill>
                <a:effectLst>
                  <a:glow rad="101600">
                    <a:schemeClr val="accent2">
                      <a:satMod val="175000"/>
                      <a:alpha val="40000"/>
                    </a:schemeClr>
                  </a:glow>
                </a:effectLst>
                <a:latin typeface="Lucida Calligraphy" pitchFamily="66" charset="0"/>
                <a:cs typeface="Arial" charset="0"/>
              </a:rPr>
              <a:t>Concierto de Aranjuez</a:t>
            </a:r>
            <a:r>
              <a:rPr lang="es-ES" sz="2400" dirty="0">
                <a:solidFill>
                  <a:schemeClr val="accent5">
                    <a:lumMod val="60000"/>
                    <a:lumOff val="40000"/>
                  </a:schemeClr>
                </a:solidFill>
                <a:effectLst>
                  <a:glow rad="101600">
                    <a:schemeClr val="accent2">
                      <a:satMod val="175000"/>
                      <a:alpha val="40000"/>
                    </a:schemeClr>
                  </a:glow>
                </a:effectLst>
                <a:latin typeface="Lucida Calligraphy" pitchFamily="66" charset="0"/>
                <a:cs typeface="Arial" charset="0"/>
              </a:rPr>
              <a:t>, así como por el llamado Motín de Aranjuez, que tuvo lugar en dicha localidad en 1808, y que terminó con la abdicación de Carlos IV en favor de su hijo         Fernando VII. El Paisaje cultural de Aranjuez </a:t>
            </a:r>
          </a:p>
          <a:p>
            <a:pPr>
              <a:defRPr/>
            </a:pPr>
            <a:r>
              <a:rPr lang="es-ES" sz="2400" dirty="0">
                <a:solidFill>
                  <a:schemeClr val="accent5">
                    <a:lumMod val="60000"/>
                    <a:lumOff val="40000"/>
                  </a:schemeClr>
                </a:solidFill>
                <a:effectLst>
                  <a:glow rad="101600">
                    <a:schemeClr val="accent2">
                      <a:satMod val="175000"/>
                      <a:alpha val="40000"/>
                    </a:schemeClr>
                  </a:glow>
                </a:effectLst>
                <a:latin typeface="Lucida Calligraphy" pitchFamily="66" charset="0"/>
                <a:cs typeface="Arial" charset="0"/>
              </a:rPr>
              <a:t>fue declarado Patrimonio de la Humanidad </a:t>
            </a:r>
          </a:p>
          <a:p>
            <a:pPr>
              <a:defRPr/>
            </a:pPr>
            <a:r>
              <a:rPr lang="es-ES" sz="2400" dirty="0">
                <a:solidFill>
                  <a:schemeClr val="accent5">
                    <a:lumMod val="60000"/>
                    <a:lumOff val="40000"/>
                  </a:schemeClr>
                </a:solidFill>
                <a:effectLst>
                  <a:glow rad="101600">
                    <a:schemeClr val="accent2">
                      <a:satMod val="175000"/>
                      <a:alpha val="40000"/>
                    </a:schemeClr>
                  </a:glow>
                </a:effectLst>
                <a:latin typeface="Lucida Calligraphy" pitchFamily="66" charset="0"/>
                <a:cs typeface="Arial" charset="0"/>
              </a:rPr>
              <a:t>por la Unesco en 2001.</a:t>
            </a:r>
          </a:p>
        </p:txBody>
      </p:sp>
      <p:sp>
        <p:nvSpPr>
          <p:cNvPr id="5" name="4 Rectángulo"/>
          <p:cNvSpPr/>
          <p:nvPr/>
        </p:nvSpPr>
        <p:spPr>
          <a:xfrm>
            <a:off x="1691680" y="195486"/>
            <a:ext cx="5544616" cy="699542"/>
          </a:xfrm>
          <a:prstGeom prst="rect">
            <a:avLst/>
          </a:prstGeom>
          <a:noFill/>
          <a:effectLst>
            <a:reflection blurRad="6350" stA="50000" endA="300" endPos="55000" dir="5400000" sy="-100000" algn="bl" rotWithShape="0"/>
          </a:effectLst>
          <a:scene3d>
            <a:camera prst="orthographicFront"/>
            <a:lightRig rig="threePt" dir="t"/>
          </a:scene3d>
          <a:sp3d>
            <a:bevelT w="165100" prst="coolSlant"/>
          </a:sp3d>
        </p:spPr>
        <p:txBody>
          <a:bodyPr wrap="none">
            <a:prstTxWarp prst="textChevron">
              <a:avLst/>
            </a:prstTxWarp>
            <a:spAutoFit/>
          </a:bodyPr>
          <a:lstStyle/>
          <a:p>
            <a:pPr algn="ctr">
              <a:defRPr/>
            </a:pPr>
            <a:r>
              <a:rPr lang="es-E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charset="0"/>
                <a:cs typeface="Arial" charset="0"/>
              </a:rPr>
              <a:t> Aranjuez </a:t>
            </a:r>
            <a:endParaRPr lang="es-E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charset="0"/>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44000">
        <p14:vortex dir="r"/>
      </p:transition>
    </mc:Choice>
    <mc:Fallback xmlns="">
      <p:transition spd="slow" advTm="4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40" presetClass="entr" presetSubtype="0" fill="hold" nodeType="afterEffect">
                                  <p:stCondLst>
                                    <p:cond delay="5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e1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339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Flecha curvada hacia la derecha"/>
          <p:cNvSpPr/>
          <p:nvPr/>
        </p:nvSpPr>
        <p:spPr>
          <a:xfrm>
            <a:off x="4572001" y="1393031"/>
            <a:ext cx="1857375"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0" name="9 Flecha curvada hacia la derecha"/>
          <p:cNvSpPr/>
          <p:nvPr/>
        </p:nvSpPr>
        <p:spPr>
          <a:xfrm flipH="1">
            <a:off x="2786064" y="1446610"/>
            <a:ext cx="1785937" cy="1982390"/>
          </a:xfrm>
          <a:prstGeom prst="curvedRightArrow">
            <a:avLst>
              <a:gd name="adj1" fmla="val 49288"/>
              <a:gd name="adj2" fmla="val 28358"/>
              <a:gd name="adj3" fmla="val 0"/>
            </a:avLst>
          </a:prstGeom>
          <a:gradFill flip="none" rotWithShape="1">
            <a:gsLst>
              <a:gs pos="49000">
                <a:srgbClr val="5E9EFF">
                  <a:alpha val="0"/>
                </a:srgbClr>
              </a:gs>
              <a:gs pos="39999">
                <a:srgbClr val="85C2FF"/>
              </a:gs>
              <a:gs pos="70000">
                <a:srgbClr val="C4D6EB"/>
              </a:gs>
              <a:gs pos="100000">
                <a:srgbClr val="FFEBFA"/>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1" name="10 Flecha curvada hacia la derecha"/>
          <p:cNvSpPr/>
          <p:nvPr/>
        </p:nvSpPr>
        <p:spPr>
          <a:xfrm flipH="1">
            <a:off x="2214564" y="1500188"/>
            <a:ext cx="1785937"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2" name="11 Flecha curvada hacia la derecha"/>
          <p:cNvSpPr/>
          <p:nvPr/>
        </p:nvSpPr>
        <p:spPr>
          <a:xfrm>
            <a:off x="5143501" y="1393031"/>
            <a:ext cx="1857375"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3" name="12 Flecha curvada hacia la derecha"/>
          <p:cNvSpPr/>
          <p:nvPr/>
        </p:nvSpPr>
        <p:spPr>
          <a:xfrm flipH="1">
            <a:off x="1500189" y="1500188"/>
            <a:ext cx="1785937"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4" name="13 Flecha curvada hacia la derecha"/>
          <p:cNvSpPr/>
          <p:nvPr/>
        </p:nvSpPr>
        <p:spPr>
          <a:xfrm>
            <a:off x="5786439" y="1393031"/>
            <a:ext cx="1857375"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5" name="14 Flecha curvada hacia la derecha"/>
          <p:cNvSpPr/>
          <p:nvPr/>
        </p:nvSpPr>
        <p:spPr>
          <a:xfrm flipH="1">
            <a:off x="785814" y="1500188"/>
            <a:ext cx="1785937"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6" name="15 Flecha curvada hacia la derecha"/>
          <p:cNvSpPr/>
          <p:nvPr/>
        </p:nvSpPr>
        <p:spPr>
          <a:xfrm>
            <a:off x="6572251" y="1393031"/>
            <a:ext cx="1857375"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7" name="16 Flecha curvada hacia la derecha"/>
          <p:cNvSpPr/>
          <p:nvPr/>
        </p:nvSpPr>
        <p:spPr>
          <a:xfrm flipH="1">
            <a:off x="0" y="1500188"/>
            <a:ext cx="1785938"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8" name="17 Flecha curvada hacia la derecha"/>
          <p:cNvSpPr/>
          <p:nvPr/>
        </p:nvSpPr>
        <p:spPr>
          <a:xfrm>
            <a:off x="7286626" y="1393031"/>
            <a:ext cx="1857375"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9" name="18 CuadroTexto"/>
          <p:cNvSpPr txBox="1"/>
          <p:nvPr/>
        </p:nvSpPr>
        <p:spPr>
          <a:xfrm>
            <a:off x="761431" y="4027709"/>
            <a:ext cx="73453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Son las 9 de la mañana del sábado 12 de marzo del año en curso, acabamos de llegar  al real sitio de Aranjuez  y, nada más entrar nos damos un primer paseo por los jardines del Palacio Real</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6000">
        <p15:prstTrans prst="peelOff"/>
        <p:sndAc>
          <p:stSnd loop="1">
            <p:snd r:embed="rId2" name="Concierto de Aranjuez + En Aranjuez con tu amor.wav"/>
          </p:stSnd>
        </p:sndAc>
      </p:transition>
    </mc:Choice>
    <mc:Fallback xmlns="">
      <p:transition spd="slow" advTm="26000">
        <p:fade/>
        <p:sndAc>
          <p:stSnd loop="1">
            <p:snd r:embed="rId4" name="Concierto de Aranjuez + En Aranjuez con tu amor.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plus(in)">
                                      <p:cBhvr>
                                        <p:cTn id="7" dur="3000"/>
                                        <p:tgtEl>
                                          <p:spTgt spid="10"/>
                                        </p:tgtEl>
                                      </p:cBhvr>
                                    </p:animEffect>
                                  </p:childTnLst>
                                </p:cTn>
                              </p:par>
                              <p:par>
                                <p:cTn id="8" presetID="13" presetClass="entr" presetSubtype="16"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plus(in)">
                                      <p:cBhvr>
                                        <p:cTn id="10" dur="3000"/>
                                        <p:tgtEl>
                                          <p:spTgt spid="11"/>
                                        </p:tgtEl>
                                      </p:cBhvr>
                                    </p:animEffect>
                                  </p:childTnLst>
                                </p:cTn>
                              </p:par>
                              <p:par>
                                <p:cTn id="11" presetID="13" presetClass="entr" presetSubtype="16"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plus(in)">
                                      <p:cBhvr>
                                        <p:cTn id="13" dur="3000"/>
                                        <p:tgtEl>
                                          <p:spTgt spid="13"/>
                                        </p:tgtEl>
                                      </p:cBhvr>
                                    </p:animEffect>
                                  </p:childTnLst>
                                </p:cTn>
                              </p:par>
                              <p:par>
                                <p:cTn id="14" presetID="13" presetClass="entr" presetSubtype="16"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plus(in)">
                                      <p:cBhvr>
                                        <p:cTn id="16" dur="3000"/>
                                        <p:tgtEl>
                                          <p:spTgt spid="15"/>
                                        </p:tgtEl>
                                      </p:cBhvr>
                                    </p:animEffect>
                                  </p:childTnLst>
                                </p:cTn>
                              </p:par>
                              <p:par>
                                <p:cTn id="17" presetID="13" presetClass="entr" presetSubtype="16"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plus(in)">
                                      <p:cBhvr>
                                        <p:cTn id="19" dur="3000"/>
                                        <p:tgtEl>
                                          <p:spTgt spid="17"/>
                                        </p:tgtEl>
                                      </p:cBhvr>
                                    </p:animEffect>
                                  </p:childTnLst>
                                </p:cTn>
                              </p:par>
                              <p:par>
                                <p:cTn id="20" presetID="1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plus(in)">
                                      <p:cBhvr>
                                        <p:cTn id="25" dur="3000"/>
                                        <p:tgtEl>
                                          <p:spTgt spid="12"/>
                                        </p:tgtEl>
                                      </p:cBhvr>
                                    </p:animEffect>
                                  </p:childTnLst>
                                </p:cTn>
                              </p:par>
                              <p:par>
                                <p:cTn id="26" presetID="13" presetClass="entr" presetSubtype="16"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plus(in)">
                                      <p:cBhvr>
                                        <p:cTn id="28" dur="3000"/>
                                        <p:tgtEl>
                                          <p:spTgt spid="14"/>
                                        </p:tgtEl>
                                      </p:cBhvr>
                                    </p:animEffect>
                                  </p:childTnLst>
                                </p:cTn>
                              </p:par>
                              <p:par>
                                <p:cTn id="29" presetID="13" presetClass="entr" presetSubtype="16"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plus(in)">
                                      <p:cBhvr>
                                        <p:cTn id="31" dur="3000"/>
                                        <p:tgtEl>
                                          <p:spTgt spid="16"/>
                                        </p:tgtEl>
                                      </p:cBhvr>
                                    </p:animEffect>
                                  </p:childTnLst>
                                </p:cTn>
                              </p:par>
                              <p:par>
                                <p:cTn id="32" presetID="13" presetClass="entr" presetSubtype="16"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plus(in)">
                                      <p:cBhvr>
                                        <p:cTn id="34" dur="3000"/>
                                        <p:tgtEl>
                                          <p:spTgt spid="18"/>
                                        </p:tgtEl>
                                      </p:cBhvr>
                                    </p:animEffect>
                                  </p:childTnLst>
                                </p:cTn>
                              </p:par>
                              <p:par>
                                <p:cTn id="35" presetID="8" presetClass="emph" presetSubtype="0" fill="hold" nodeType="withEffect">
                                  <p:stCondLst>
                                    <p:cond delay="0"/>
                                  </p:stCondLst>
                                  <p:childTnLst>
                                    <p:animRot by="21600000">
                                      <p:cBhvr>
                                        <p:cTn id="36" dur="3000" fill="hold"/>
                                        <p:tgtEl>
                                          <p:spTgt spid="10"/>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1"/>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3"/>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5"/>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7"/>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2"/>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4"/>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6"/>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8"/>
                                        </p:tgtEl>
                                        <p:attrNameLst>
                                          <p:attrName>r</p:attrName>
                                        </p:attrNameLst>
                                      </p:cBhvr>
                                    </p:animRot>
                                  </p:childTnLst>
                                </p:cTn>
                              </p:par>
                              <p:par>
                                <p:cTn id="55" presetID="2" presetClass="entr" presetSubtype="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3000" fill="hold"/>
                                        <p:tgtEl>
                                          <p:spTgt spid="10"/>
                                        </p:tgtEl>
                                        <p:attrNameLst>
                                          <p:attrName>ppt_x</p:attrName>
                                        </p:attrNameLst>
                                      </p:cBhvr>
                                      <p:tavLst>
                                        <p:tav tm="0">
                                          <p:val>
                                            <p:strVal val="1+#ppt_w/2"/>
                                          </p:val>
                                        </p:tav>
                                        <p:tav tm="100000">
                                          <p:val>
                                            <p:strVal val="#ppt_x"/>
                                          </p:val>
                                        </p:tav>
                                      </p:tavLst>
                                    </p:anim>
                                    <p:anim calcmode="lin" valueType="num">
                                      <p:cBhvr additive="base">
                                        <p:cTn id="58" dur="3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3000" fill="hold"/>
                                        <p:tgtEl>
                                          <p:spTgt spid="11"/>
                                        </p:tgtEl>
                                        <p:attrNameLst>
                                          <p:attrName>ppt_x</p:attrName>
                                        </p:attrNameLst>
                                      </p:cBhvr>
                                      <p:tavLst>
                                        <p:tav tm="0">
                                          <p:val>
                                            <p:strVal val="1+#ppt_w/2"/>
                                          </p:val>
                                        </p:tav>
                                        <p:tav tm="100000">
                                          <p:val>
                                            <p:strVal val="#ppt_x"/>
                                          </p:val>
                                        </p:tav>
                                      </p:tavLst>
                                    </p:anim>
                                    <p:anim calcmode="lin" valueType="num">
                                      <p:cBhvr additive="base">
                                        <p:cTn id="62" dur="3000" fill="hold"/>
                                        <p:tgtEl>
                                          <p:spTgt spid="11"/>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3000" fill="hold"/>
                                        <p:tgtEl>
                                          <p:spTgt spid="13"/>
                                        </p:tgtEl>
                                        <p:attrNameLst>
                                          <p:attrName>ppt_x</p:attrName>
                                        </p:attrNameLst>
                                      </p:cBhvr>
                                      <p:tavLst>
                                        <p:tav tm="0">
                                          <p:val>
                                            <p:strVal val="1+#ppt_w/2"/>
                                          </p:val>
                                        </p:tav>
                                        <p:tav tm="100000">
                                          <p:val>
                                            <p:strVal val="#ppt_x"/>
                                          </p:val>
                                        </p:tav>
                                      </p:tavLst>
                                    </p:anim>
                                    <p:anim calcmode="lin" valueType="num">
                                      <p:cBhvr additive="base">
                                        <p:cTn id="66" dur="3000" fill="hold"/>
                                        <p:tgtEl>
                                          <p:spTgt spid="13"/>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3000" fill="hold"/>
                                        <p:tgtEl>
                                          <p:spTgt spid="15"/>
                                        </p:tgtEl>
                                        <p:attrNameLst>
                                          <p:attrName>ppt_x</p:attrName>
                                        </p:attrNameLst>
                                      </p:cBhvr>
                                      <p:tavLst>
                                        <p:tav tm="0">
                                          <p:val>
                                            <p:strVal val="1+#ppt_w/2"/>
                                          </p:val>
                                        </p:tav>
                                        <p:tav tm="100000">
                                          <p:val>
                                            <p:strVal val="#ppt_x"/>
                                          </p:val>
                                        </p:tav>
                                      </p:tavLst>
                                    </p:anim>
                                    <p:anim calcmode="lin" valueType="num">
                                      <p:cBhvr additive="base">
                                        <p:cTn id="70" dur="3000" fill="hold"/>
                                        <p:tgtEl>
                                          <p:spTgt spid="15"/>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3000" fill="hold"/>
                                        <p:tgtEl>
                                          <p:spTgt spid="17"/>
                                        </p:tgtEl>
                                        <p:attrNameLst>
                                          <p:attrName>ppt_x</p:attrName>
                                        </p:attrNameLst>
                                      </p:cBhvr>
                                      <p:tavLst>
                                        <p:tav tm="0">
                                          <p:val>
                                            <p:strVal val="1+#ppt_w/2"/>
                                          </p:val>
                                        </p:tav>
                                        <p:tav tm="100000">
                                          <p:val>
                                            <p:strVal val="#ppt_x"/>
                                          </p:val>
                                        </p:tav>
                                      </p:tavLst>
                                    </p:anim>
                                    <p:anim calcmode="lin" valueType="num">
                                      <p:cBhvr additive="base">
                                        <p:cTn id="74" dur="3000" fill="hold"/>
                                        <p:tgtEl>
                                          <p:spTgt spid="17"/>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3000" fill="hold"/>
                                        <p:tgtEl>
                                          <p:spTgt spid="9"/>
                                        </p:tgtEl>
                                        <p:attrNameLst>
                                          <p:attrName>ppt_x</p:attrName>
                                        </p:attrNameLst>
                                      </p:cBhvr>
                                      <p:tavLst>
                                        <p:tav tm="0">
                                          <p:val>
                                            <p:strVal val="0-#ppt_w/2"/>
                                          </p:val>
                                        </p:tav>
                                        <p:tav tm="100000">
                                          <p:val>
                                            <p:strVal val="#ppt_x"/>
                                          </p:val>
                                        </p:tav>
                                      </p:tavLst>
                                    </p:anim>
                                    <p:anim calcmode="lin" valueType="num">
                                      <p:cBhvr additive="base">
                                        <p:cTn id="78" dur="3000" fill="hold"/>
                                        <p:tgtEl>
                                          <p:spTgt spid="9"/>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3000" fill="hold"/>
                                        <p:tgtEl>
                                          <p:spTgt spid="12"/>
                                        </p:tgtEl>
                                        <p:attrNameLst>
                                          <p:attrName>ppt_x</p:attrName>
                                        </p:attrNameLst>
                                      </p:cBhvr>
                                      <p:tavLst>
                                        <p:tav tm="0">
                                          <p:val>
                                            <p:strVal val="0-#ppt_w/2"/>
                                          </p:val>
                                        </p:tav>
                                        <p:tav tm="100000">
                                          <p:val>
                                            <p:strVal val="#ppt_x"/>
                                          </p:val>
                                        </p:tav>
                                      </p:tavLst>
                                    </p:anim>
                                    <p:anim calcmode="lin" valueType="num">
                                      <p:cBhvr additive="base">
                                        <p:cTn id="82" dur="3000" fill="hold"/>
                                        <p:tgtEl>
                                          <p:spTgt spid="12"/>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0-#ppt_w/2"/>
                                          </p:val>
                                        </p:tav>
                                        <p:tav tm="100000">
                                          <p:val>
                                            <p:strVal val="#ppt_x"/>
                                          </p:val>
                                        </p:tav>
                                      </p:tavLst>
                                    </p:anim>
                                    <p:anim calcmode="lin" valueType="num">
                                      <p:cBhvr additive="base">
                                        <p:cTn id="86" dur="3000" fill="hold"/>
                                        <p:tgtEl>
                                          <p:spTgt spid="14"/>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3000" fill="hold"/>
                                        <p:tgtEl>
                                          <p:spTgt spid="16"/>
                                        </p:tgtEl>
                                        <p:attrNameLst>
                                          <p:attrName>ppt_x</p:attrName>
                                        </p:attrNameLst>
                                      </p:cBhvr>
                                      <p:tavLst>
                                        <p:tav tm="0">
                                          <p:val>
                                            <p:strVal val="0-#ppt_w/2"/>
                                          </p:val>
                                        </p:tav>
                                        <p:tav tm="100000">
                                          <p:val>
                                            <p:strVal val="#ppt_x"/>
                                          </p:val>
                                        </p:tav>
                                      </p:tavLst>
                                    </p:anim>
                                    <p:anim calcmode="lin" valueType="num">
                                      <p:cBhvr additive="base">
                                        <p:cTn id="90" dur="3000" fill="hold"/>
                                        <p:tgtEl>
                                          <p:spTgt spid="16"/>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3000" fill="hold"/>
                                        <p:tgtEl>
                                          <p:spTgt spid="18"/>
                                        </p:tgtEl>
                                        <p:attrNameLst>
                                          <p:attrName>ppt_x</p:attrName>
                                        </p:attrNameLst>
                                      </p:cBhvr>
                                      <p:tavLst>
                                        <p:tav tm="0">
                                          <p:val>
                                            <p:strVal val="0-#ppt_w/2"/>
                                          </p:val>
                                        </p:tav>
                                        <p:tav tm="100000">
                                          <p:val>
                                            <p:strVal val="#ppt_x"/>
                                          </p:val>
                                        </p:tav>
                                      </p:tavLst>
                                    </p:anim>
                                    <p:anim calcmode="lin" valueType="num">
                                      <p:cBhvr additive="base">
                                        <p:cTn id="94" dur="3000" fill="hold"/>
                                        <p:tgtEl>
                                          <p:spTgt spid="18"/>
                                        </p:tgtEl>
                                        <p:attrNameLst>
                                          <p:attrName>ppt_y</p:attrName>
                                        </p:attrNameLst>
                                      </p:cBhvr>
                                      <p:tavLst>
                                        <p:tav tm="0">
                                          <p:val>
                                            <p:strVal val="#ppt_y"/>
                                          </p:val>
                                        </p:tav>
                                        <p:tav tm="100000">
                                          <p:val>
                                            <p:strVal val="#ppt_y"/>
                                          </p:val>
                                        </p:tav>
                                      </p:tavLst>
                                    </p:anim>
                                  </p:childTnLst>
                                </p:cTn>
                              </p:par>
                            </p:childTnLst>
                          </p:cTn>
                        </p:par>
                        <p:par>
                          <p:cTn id="95" fill="hold" nodeType="afterGroup">
                            <p:stCondLst>
                              <p:cond delay="3000"/>
                            </p:stCondLst>
                            <p:childTnLst>
                              <p:par>
                                <p:cTn id="96" presetID="2" presetClass="exit" presetSubtype="2" fill="hold" nodeType="afterEffect">
                                  <p:stCondLst>
                                    <p:cond delay="0"/>
                                  </p:stCondLst>
                                  <p:childTnLst>
                                    <p:anim calcmode="lin" valueType="num">
                                      <p:cBhvr additive="base">
                                        <p:cTn id="97" dur="3000"/>
                                        <p:tgtEl>
                                          <p:spTgt spid="10"/>
                                        </p:tgtEl>
                                        <p:attrNameLst>
                                          <p:attrName>ppt_x</p:attrName>
                                        </p:attrNameLst>
                                      </p:cBhvr>
                                      <p:tavLst>
                                        <p:tav tm="0">
                                          <p:val>
                                            <p:strVal val="ppt_x"/>
                                          </p:val>
                                        </p:tav>
                                        <p:tav tm="100000">
                                          <p:val>
                                            <p:strVal val="1+ppt_w/2"/>
                                          </p:val>
                                        </p:tav>
                                      </p:tavLst>
                                    </p:anim>
                                    <p:anim calcmode="lin" valueType="num">
                                      <p:cBhvr additive="base">
                                        <p:cTn id="98" dur="3000"/>
                                        <p:tgtEl>
                                          <p:spTgt spid="10"/>
                                        </p:tgtEl>
                                        <p:attrNameLst>
                                          <p:attrName>ppt_y</p:attrName>
                                        </p:attrNameLst>
                                      </p:cBhvr>
                                      <p:tavLst>
                                        <p:tav tm="0">
                                          <p:val>
                                            <p:strVal val="ppt_y"/>
                                          </p:val>
                                        </p:tav>
                                        <p:tav tm="100000">
                                          <p:val>
                                            <p:strVal val="ppt_y"/>
                                          </p:val>
                                        </p:tav>
                                      </p:tavLst>
                                    </p:anim>
                                    <p:set>
                                      <p:cBhvr>
                                        <p:cTn id="99" dur="1" fill="hold">
                                          <p:stCondLst>
                                            <p:cond delay="2999"/>
                                          </p:stCondLst>
                                        </p:cTn>
                                        <p:tgtEl>
                                          <p:spTgt spid="10"/>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11"/>
                                        </p:tgtEl>
                                        <p:attrNameLst>
                                          <p:attrName>ppt_x</p:attrName>
                                        </p:attrNameLst>
                                      </p:cBhvr>
                                      <p:tavLst>
                                        <p:tav tm="0">
                                          <p:val>
                                            <p:strVal val="ppt_x"/>
                                          </p:val>
                                        </p:tav>
                                        <p:tav tm="100000">
                                          <p:val>
                                            <p:strVal val="1+ppt_w/2"/>
                                          </p:val>
                                        </p:tav>
                                      </p:tavLst>
                                    </p:anim>
                                    <p:anim calcmode="lin" valueType="num">
                                      <p:cBhvr additive="base">
                                        <p:cTn id="102" dur="3000"/>
                                        <p:tgtEl>
                                          <p:spTgt spid="11"/>
                                        </p:tgtEl>
                                        <p:attrNameLst>
                                          <p:attrName>ppt_y</p:attrName>
                                        </p:attrNameLst>
                                      </p:cBhvr>
                                      <p:tavLst>
                                        <p:tav tm="0">
                                          <p:val>
                                            <p:strVal val="ppt_y"/>
                                          </p:val>
                                        </p:tav>
                                        <p:tav tm="100000">
                                          <p:val>
                                            <p:strVal val="ppt_y"/>
                                          </p:val>
                                        </p:tav>
                                      </p:tavLst>
                                    </p:anim>
                                    <p:set>
                                      <p:cBhvr>
                                        <p:cTn id="103" dur="1" fill="hold">
                                          <p:stCondLst>
                                            <p:cond delay="2999"/>
                                          </p:stCondLst>
                                        </p:cTn>
                                        <p:tgtEl>
                                          <p:spTgt spid="11"/>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1+ppt_w/2"/>
                                          </p:val>
                                        </p:tav>
                                      </p:tavLst>
                                    </p:anim>
                                    <p:anim calcmode="lin" valueType="num">
                                      <p:cBhvr additive="base">
                                        <p:cTn id="106" dur="3000"/>
                                        <p:tgtEl>
                                          <p:spTgt spid="13"/>
                                        </p:tgtEl>
                                        <p:attrNameLst>
                                          <p:attrName>ppt_y</p:attrName>
                                        </p:attrNameLst>
                                      </p:cBhvr>
                                      <p:tavLst>
                                        <p:tav tm="0">
                                          <p:val>
                                            <p:strVal val="ppt_y"/>
                                          </p:val>
                                        </p:tav>
                                        <p:tav tm="100000">
                                          <p:val>
                                            <p:strVal val="ppt_y"/>
                                          </p:val>
                                        </p:tav>
                                      </p:tavLst>
                                    </p:anim>
                                    <p:set>
                                      <p:cBhvr>
                                        <p:cTn id="107" dur="1" fill="hold">
                                          <p:stCondLst>
                                            <p:cond delay="2999"/>
                                          </p:stCondLst>
                                        </p:cTn>
                                        <p:tgtEl>
                                          <p:spTgt spid="13"/>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5"/>
                                        </p:tgtEl>
                                        <p:attrNameLst>
                                          <p:attrName>ppt_x</p:attrName>
                                        </p:attrNameLst>
                                      </p:cBhvr>
                                      <p:tavLst>
                                        <p:tav tm="0">
                                          <p:val>
                                            <p:strVal val="ppt_x"/>
                                          </p:val>
                                        </p:tav>
                                        <p:tav tm="100000">
                                          <p:val>
                                            <p:strVal val="1+ppt_w/2"/>
                                          </p:val>
                                        </p:tav>
                                      </p:tavLst>
                                    </p:anim>
                                    <p:anim calcmode="lin" valueType="num">
                                      <p:cBhvr additive="base">
                                        <p:cTn id="110" dur="3000"/>
                                        <p:tgtEl>
                                          <p:spTgt spid="15"/>
                                        </p:tgtEl>
                                        <p:attrNameLst>
                                          <p:attrName>ppt_y</p:attrName>
                                        </p:attrNameLst>
                                      </p:cBhvr>
                                      <p:tavLst>
                                        <p:tav tm="0">
                                          <p:val>
                                            <p:strVal val="ppt_y"/>
                                          </p:val>
                                        </p:tav>
                                        <p:tav tm="100000">
                                          <p:val>
                                            <p:strVal val="ppt_y"/>
                                          </p:val>
                                        </p:tav>
                                      </p:tavLst>
                                    </p:anim>
                                    <p:set>
                                      <p:cBhvr>
                                        <p:cTn id="111" dur="1" fill="hold">
                                          <p:stCondLst>
                                            <p:cond delay="2999"/>
                                          </p:stCondLst>
                                        </p:cTn>
                                        <p:tgtEl>
                                          <p:spTgt spid="15"/>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17"/>
                                        </p:tgtEl>
                                        <p:attrNameLst>
                                          <p:attrName>ppt_x</p:attrName>
                                        </p:attrNameLst>
                                      </p:cBhvr>
                                      <p:tavLst>
                                        <p:tav tm="0">
                                          <p:val>
                                            <p:strVal val="ppt_x"/>
                                          </p:val>
                                        </p:tav>
                                        <p:tav tm="100000">
                                          <p:val>
                                            <p:strVal val="1+ppt_w/2"/>
                                          </p:val>
                                        </p:tav>
                                      </p:tavLst>
                                    </p:anim>
                                    <p:anim calcmode="lin" valueType="num">
                                      <p:cBhvr additive="base">
                                        <p:cTn id="114" dur="3000"/>
                                        <p:tgtEl>
                                          <p:spTgt spid="17"/>
                                        </p:tgtEl>
                                        <p:attrNameLst>
                                          <p:attrName>ppt_y</p:attrName>
                                        </p:attrNameLst>
                                      </p:cBhvr>
                                      <p:tavLst>
                                        <p:tav tm="0">
                                          <p:val>
                                            <p:strVal val="ppt_y"/>
                                          </p:val>
                                        </p:tav>
                                        <p:tav tm="100000">
                                          <p:val>
                                            <p:strVal val="ppt_y"/>
                                          </p:val>
                                        </p:tav>
                                      </p:tavLst>
                                    </p:anim>
                                    <p:set>
                                      <p:cBhvr>
                                        <p:cTn id="115" dur="1" fill="hold">
                                          <p:stCondLst>
                                            <p:cond delay="2999"/>
                                          </p:stCondLst>
                                        </p:cTn>
                                        <p:tgtEl>
                                          <p:spTgt spid="17"/>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0-ppt_w/2"/>
                                          </p:val>
                                        </p:tav>
                                      </p:tavLst>
                                    </p:anim>
                                    <p:anim calcmode="lin" valueType="num">
                                      <p:cBhvr additive="base">
                                        <p:cTn id="118" dur="3000"/>
                                        <p:tgtEl>
                                          <p:spTgt spid="9"/>
                                        </p:tgtEl>
                                        <p:attrNameLst>
                                          <p:attrName>ppt_y</p:attrName>
                                        </p:attrNameLst>
                                      </p:cBhvr>
                                      <p:tavLst>
                                        <p:tav tm="0">
                                          <p:val>
                                            <p:strVal val="ppt_y"/>
                                          </p:val>
                                        </p:tav>
                                        <p:tav tm="100000">
                                          <p:val>
                                            <p:strVal val="ppt_y"/>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2"/>
                                        </p:tgtEl>
                                        <p:attrNameLst>
                                          <p:attrName>ppt_x</p:attrName>
                                        </p:attrNameLst>
                                      </p:cBhvr>
                                      <p:tavLst>
                                        <p:tav tm="0">
                                          <p:val>
                                            <p:strVal val="ppt_x"/>
                                          </p:val>
                                        </p:tav>
                                        <p:tav tm="100000">
                                          <p:val>
                                            <p:strVal val="0-ppt_w/2"/>
                                          </p:val>
                                        </p:tav>
                                      </p:tavLst>
                                    </p:anim>
                                    <p:anim calcmode="lin" valueType="num">
                                      <p:cBhvr additive="base">
                                        <p:cTn id="122" dur="3000"/>
                                        <p:tgtEl>
                                          <p:spTgt spid="12"/>
                                        </p:tgtEl>
                                        <p:attrNameLst>
                                          <p:attrName>ppt_y</p:attrName>
                                        </p:attrNameLst>
                                      </p:cBhvr>
                                      <p:tavLst>
                                        <p:tav tm="0">
                                          <p:val>
                                            <p:strVal val="ppt_y"/>
                                          </p:val>
                                        </p:tav>
                                        <p:tav tm="100000">
                                          <p:val>
                                            <p:strVal val="ppt_y"/>
                                          </p:val>
                                        </p:tav>
                                      </p:tavLst>
                                    </p:anim>
                                    <p:set>
                                      <p:cBhvr>
                                        <p:cTn id="123" dur="1" fill="hold">
                                          <p:stCondLst>
                                            <p:cond delay="2999"/>
                                          </p:stCondLst>
                                        </p:cTn>
                                        <p:tgtEl>
                                          <p:spTgt spid="12"/>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ppt_y"/>
                                          </p:val>
                                        </p:tav>
                                      </p:tavLst>
                                    </p:anim>
                                    <p:set>
                                      <p:cBhvr>
                                        <p:cTn id="127" dur="1" fill="hold">
                                          <p:stCondLst>
                                            <p:cond delay="2999"/>
                                          </p:stCondLst>
                                        </p:cTn>
                                        <p:tgtEl>
                                          <p:spTgt spid="14"/>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6"/>
                                        </p:tgtEl>
                                        <p:attrNameLst>
                                          <p:attrName>ppt_x</p:attrName>
                                        </p:attrNameLst>
                                      </p:cBhvr>
                                      <p:tavLst>
                                        <p:tav tm="0">
                                          <p:val>
                                            <p:strVal val="ppt_x"/>
                                          </p:val>
                                        </p:tav>
                                        <p:tav tm="100000">
                                          <p:val>
                                            <p:strVal val="0-ppt_w/2"/>
                                          </p:val>
                                        </p:tav>
                                      </p:tavLst>
                                    </p:anim>
                                    <p:anim calcmode="lin" valueType="num">
                                      <p:cBhvr additive="base">
                                        <p:cTn id="130" dur="3000"/>
                                        <p:tgtEl>
                                          <p:spTgt spid="16"/>
                                        </p:tgtEl>
                                        <p:attrNameLst>
                                          <p:attrName>ppt_y</p:attrName>
                                        </p:attrNameLst>
                                      </p:cBhvr>
                                      <p:tavLst>
                                        <p:tav tm="0">
                                          <p:val>
                                            <p:strVal val="ppt_y"/>
                                          </p:val>
                                        </p:tav>
                                        <p:tav tm="100000">
                                          <p:val>
                                            <p:strVal val="ppt_y"/>
                                          </p:val>
                                        </p:tav>
                                      </p:tavLst>
                                    </p:anim>
                                    <p:set>
                                      <p:cBhvr>
                                        <p:cTn id="131" dur="1" fill="hold">
                                          <p:stCondLst>
                                            <p:cond delay="2999"/>
                                          </p:stCondLst>
                                        </p:cTn>
                                        <p:tgtEl>
                                          <p:spTgt spid="16"/>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8"/>
                                        </p:tgtEl>
                                        <p:attrNameLst>
                                          <p:attrName>ppt_x</p:attrName>
                                        </p:attrNameLst>
                                      </p:cBhvr>
                                      <p:tavLst>
                                        <p:tav tm="0">
                                          <p:val>
                                            <p:strVal val="ppt_x"/>
                                          </p:val>
                                        </p:tav>
                                        <p:tav tm="100000">
                                          <p:val>
                                            <p:strVal val="0-ppt_w/2"/>
                                          </p:val>
                                        </p:tav>
                                      </p:tavLst>
                                    </p:anim>
                                    <p:anim calcmode="lin" valueType="num">
                                      <p:cBhvr additive="base">
                                        <p:cTn id="134" dur="3000"/>
                                        <p:tgtEl>
                                          <p:spTgt spid="18"/>
                                        </p:tgtEl>
                                        <p:attrNameLst>
                                          <p:attrName>ppt_y</p:attrName>
                                        </p:attrNameLst>
                                      </p:cBhvr>
                                      <p:tavLst>
                                        <p:tav tm="0">
                                          <p:val>
                                            <p:strVal val="ppt_y"/>
                                          </p:val>
                                        </p:tav>
                                        <p:tav tm="100000">
                                          <p:val>
                                            <p:strVal val="ppt_y"/>
                                          </p:val>
                                        </p:tav>
                                      </p:tavLst>
                                    </p:anim>
                                    <p:set>
                                      <p:cBhvr>
                                        <p:cTn id="135" dur="1" fill="hold">
                                          <p:stCondLst>
                                            <p:cond delay="2999"/>
                                          </p:stCondLst>
                                        </p:cTn>
                                        <p:tgtEl>
                                          <p:spTgt spid="18"/>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5"/>
                                        </p:tgtEl>
                                        <p:attrNameLst>
                                          <p:attrName>style.visibility</p:attrName>
                                        </p:attrNameLst>
                                      </p:cBhvr>
                                      <p:to>
                                        <p:strVal val="visible"/>
                                      </p:to>
                                    </p:set>
                                    <p:anim calcmode="lin" valueType="num">
                                      <p:cBhvr>
                                        <p:cTn id="138" dur="3000" fill="hold"/>
                                        <p:tgtEl>
                                          <p:spTgt spid="5"/>
                                        </p:tgtEl>
                                        <p:attrNameLst>
                                          <p:attrName>ppt_w</p:attrName>
                                        </p:attrNameLst>
                                      </p:cBhvr>
                                      <p:tavLst>
                                        <p:tav tm="0">
                                          <p:val>
                                            <p:fltVal val="0"/>
                                          </p:val>
                                        </p:tav>
                                        <p:tav tm="100000">
                                          <p:val>
                                            <p:strVal val="#ppt_w"/>
                                          </p:val>
                                        </p:tav>
                                      </p:tavLst>
                                    </p:anim>
                                    <p:anim calcmode="lin" valueType="num">
                                      <p:cBhvr>
                                        <p:cTn id="139" dur="3000" fill="hold"/>
                                        <p:tgtEl>
                                          <p:spTgt spid="5"/>
                                        </p:tgtEl>
                                        <p:attrNameLst>
                                          <p:attrName>ppt_h</p:attrName>
                                        </p:attrNameLst>
                                      </p:cBhvr>
                                      <p:tavLst>
                                        <p:tav tm="0">
                                          <p:val>
                                            <p:strVal val="#ppt_h"/>
                                          </p:val>
                                        </p:tav>
                                        <p:tav tm="100000">
                                          <p:val>
                                            <p:strVal val="#ppt_h"/>
                                          </p:val>
                                        </p:tav>
                                      </p:tavLst>
                                    </p:anim>
                                  </p:childTnLst>
                                </p:cTn>
                              </p:par>
                              <p:par>
                                <p:cTn id="140" presetID="3" presetClass="entr" presetSubtype="5" fill="hold" nodeType="withEffect">
                                  <p:stCondLst>
                                    <p:cond delay="0"/>
                                  </p:stCondLst>
                                  <p:childTnLst>
                                    <p:set>
                                      <p:cBhvr>
                                        <p:cTn id="141" dur="1" fill="hold">
                                          <p:stCondLst>
                                            <p:cond delay="0"/>
                                          </p:stCondLst>
                                        </p:cTn>
                                        <p:tgtEl>
                                          <p:spTgt spid="5"/>
                                        </p:tgtEl>
                                        <p:attrNameLst>
                                          <p:attrName>style.visibility</p:attrName>
                                        </p:attrNameLst>
                                      </p:cBhvr>
                                      <p:to>
                                        <p:strVal val="visible"/>
                                      </p:to>
                                    </p:set>
                                    <p:animEffect transition="in" filter="blinds(vertical)">
                                      <p:cBhvr>
                                        <p:cTn id="142" dur="3000"/>
                                        <p:tgtEl>
                                          <p:spTgt spid="5"/>
                                        </p:tgtEl>
                                      </p:cBhvr>
                                    </p:animEffect>
                                  </p:childTnLst>
                                </p:cTn>
                              </p:par>
                            </p:childTnLst>
                          </p:cTn>
                        </p:par>
                        <p:par>
                          <p:cTn id="143" fill="hold" nodeType="afterGroup">
                            <p:stCondLst>
                              <p:cond delay="6000"/>
                            </p:stCondLst>
                            <p:childTnLst>
                              <p:par>
                                <p:cTn id="144" presetID="40" presetClass="entr" presetSubtype="0" fill="hold" grpId="0" nodeType="afterEffect">
                                  <p:stCondLst>
                                    <p:cond delay="0"/>
                                  </p:stCondLst>
                                  <p:iterate type="lt">
                                    <p:tmPct val="10000"/>
                                  </p:iterate>
                                  <p:childTnLst>
                                    <p:set>
                                      <p:cBhvr>
                                        <p:cTn id="145" dur="1" fill="hold">
                                          <p:stCondLst>
                                            <p:cond delay="0"/>
                                          </p:stCondLst>
                                        </p:cTn>
                                        <p:tgtEl>
                                          <p:spTgt spid="19"/>
                                        </p:tgtEl>
                                        <p:attrNameLst>
                                          <p:attrName>style.visibility</p:attrName>
                                        </p:attrNameLst>
                                      </p:cBhvr>
                                      <p:to>
                                        <p:strVal val="visible"/>
                                      </p:to>
                                    </p:set>
                                    <p:animEffect transition="in" filter="fade">
                                      <p:cBhvr>
                                        <p:cTn id="146" dur="1000"/>
                                        <p:tgtEl>
                                          <p:spTgt spid="19"/>
                                        </p:tgtEl>
                                      </p:cBhvr>
                                    </p:animEffect>
                                    <p:anim calcmode="lin" valueType="num">
                                      <p:cBhvr>
                                        <p:cTn id="147" dur="1000" fill="hold"/>
                                        <p:tgtEl>
                                          <p:spTgt spid="19"/>
                                        </p:tgtEl>
                                        <p:attrNameLst>
                                          <p:attrName>ppt_x</p:attrName>
                                        </p:attrNameLst>
                                      </p:cBhvr>
                                      <p:tavLst>
                                        <p:tav tm="0">
                                          <p:val>
                                            <p:strVal val="#ppt_x-.1"/>
                                          </p:val>
                                        </p:tav>
                                        <p:tav tm="100000">
                                          <p:val>
                                            <p:strVal val="#ppt_x"/>
                                          </p:val>
                                        </p:tav>
                                      </p:tavLst>
                                    </p:anim>
                                    <p:anim calcmode="lin" valueType="num">
                                      <p:cBhvr>
                                        <p:cTn id="148"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OTOÑO\camino-al-parais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41363"/>
            <a:ext cx="9144000" cy="58753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Combinar"/>
          <p:cNvSpPr/>
          <p:nvPr/>
        </p:nvSpPr>
        <p:spPr>
          <a:xfrm>
            <a:off x="0" y="0"/>
            <a:ext cx="9144000" cy="2571750"/>
          </a:xfrm>
          <a:prstGeom prst="flowChartMerge">
            <a:avLst/>
          </a:prstGeom>
          <a:solidFill>
            <a:schemeClr val="tx2">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Combinar"/>
          <p:cNvSpPr/>
          <p:nvPr/>
        </p:nvSpPr>
        <p:spPr>
          <a:xfrm flipV="1">
            <a:off x="0" y="2571750"/>
            <a:ext cx="9144000" cy="2571750"/>
          </a:xfrm>
          <a:prstGeom prst="flowChartMerge">
            <a:avLst/>
          </a:prstGeom>
          <a:solidFill>
            <a:schemeClr val="tx2">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ombinar"/>
          <p:cNvSpPr/>
          <p:nvPr/>
        </p:nvSpPr>
        <p:spPr>
          <a:xfrm rot="5400000">
            <a:off x="4286250" y="285750"/>
            <a:ext cx="5143500" cy="4572000"/>
          </a:xfrm>
          <a:prstGeom prst="flowChartMerge">
            <a:avLst/>
          </a:prstGeom>
          <a:solidFill>
            <a:schemeClr val="tx2">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rot="5400000" flipV="1">
            <a:off x="-285750" y="285750"/>
            <a:ext cx="5143500" cy="4572000"/>
          </a:xfrm>
          <a:prstGeom prst="flowChartMerge">
            <a:avLst/>
          </a:prstGeom>
          <a:solidFill>
            <a:schemeClr val="tx2">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39750" y="3795713"/>
            <a:ext cx="74168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Estamos ante la puerta de entrada a los jardines del Palacio Real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del lado Este, aunque aquí en los alrededores del palacio lo que mas abundan son las fuentes de agua, estatuas y también claro está, el Tajo a su paso pegando a los muros del palacio.</a:t>
            </a:r>
          </a:p>
        </p:txBody>
      </p:sp>
    </p:spTree>
  </p:cSld>
  <p:clrMapOvr>
    <a:masterClrMapping/>
  </p:clrMapOvr>
  <mc:AlternateContent xmlns:mc="http://schemas.openxmlformats.org/markup-compatibility/2006" xmlns:p14="http://schemas.microsoft.com/office/powerpoint/2010/main">
    <mc:Choice Requires="p14">
      <p:transition spd="slow" p14:dur="2500" advTm="31000">
        <p14:vortex/>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 presetClass="exit" presetSubtype="4" fill="hold" nodeType="withEffect">
                                  <p:stCondLst>
                                    <p:cond delay="0"/>
                                  </p:stCondLst>
                                  <p:childTnLst>
                                    <p:anim calcmode="lin" valueType="num">
                                      <p:cBhvr additive="base">
                                        <p:cTn id="15" dur="5000"/>
                                        <p:tgtEl>
                                          <p:spTgt spid="3"/>
                                        </p:tgtEl>
                                        <p:attrNameLst>
                                          <p:attrName>ppt_x</p:attrName>
                                        </p:attrNameLst>
                                      </p:cBhvr>
                                      <p:tavLst>
                                        <p:tav tm="0">
                                          <p:val>
                                            <p:strVal val="ppt_x"/>
                                          </p:val>
                                        </p:tav>
                                        <p:tav tm="100000">
                                          <p:val>
                                            <p:strVal val="ppt_x"/>
                                          </p:val>
                                        </p:tav>
                                      </p:tavLst>
                                    </p:anim>
                                    <p:anim calcmode="lin" valueType="num">
                                      <p:cBhvr additive="base">
                                        <p:cTn id="16" dur="5000"/>
                                        <p:tgtEl>
                                          <p:spTgt spid="3"/>
                                        </p:tgtEl>
                                        <p:attrNameLst>
                                          <p:attrName>ppt_y</p:attrName>
                                        </p:attrNameLst>
                                      </p:cBhvr>
                                      <p:tavLst>
                                        <p:tav tm="0">
                                          <p:val>
                                            <p:strVal val="ppt_y"/>
                                          </p:val>
                                        </p:tav>
                                        <p:tav tm="100000">
                                          <p:val>
                                            <p:strVal val="1+ppt_h/2"/>
                                          </p:val>
                                        </p:tav>
                                      </p:tavLst>
                                    </p:anim>
                                    <p:set>
                                      <p:cBhvr>
                                        <p:cTn id="17" dur="1" fill="hold">
                                          <p:stCondLst>
                                            <p:cond delay="4999"/>
                                          </p:stCondLst>
                                        </p:cTn>
                                        <p:tgtEl>
                                          <p:spTgt spid="3"/>
                                        </p:tgtEl>
                                        <p:attrNameLst>
                                          <p:attrName>style.visibility</p:attrName>
                                        </p:attrNameLst>
                                      </p:cBhvr>
                                      <p:to>
                                        <p:strVal val="hidden"/>
                                      </p:to>
                                    </p:set>
                                  </p:childTnLst>
                                </p:cTn>
                              </p:par>
                              <p:par>
                                <p:cTn id="18" presetID="3" presetClass="exit" presetSubtype="5" fill="hold" nodeType="withEffect">
                                  <p:stCondLst>
                                    <p:cond delay="0"/>
                                  </p:stCondLst>
                                  <p:childTnLst>
                                    <p:animEffect transition="out" filter="blinds(vertical)">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5000"/>
                                        <p:tgtEl>
                                          <p:spTgt spid="4"/>
                                        </p:tgtEl>
                                        <p:attrNameLst>
                                          <p:attrName>ppt_x</p:attrName>
                                        </p:attrNameLst>
                                      </p:cBhvr>
                                      <p:tavLst>
                                        <p:tav tm="0">
                                          <p:val>
                                            <p:strVal val="ppt_x"/>
                                          </p:val>
                                        </p:tav>
                                        <p:tav tm="100000">
                                          <p:val>
                                            <p:strVal val="ppt_x"/>
                                          </p:val>
                                        </p:tav>
                                      </p:tavLst>
                                    </p:anim>
                                    <p:anim calcmode="lin" valueType="num">
                                      <p:cBhvr additive="base">
                                        <p:cTn id="23" dur="5000"/>
                                        <p:tgtEl>
                                          <p:spTgt spid="4"/>
                                        </p:tgtEl>
                                        <p:attrNameLst>
                                          <p:attrName>ppt_y</p:attrName>
                                        </p:attrNameLst>
                                      </p:cBhvr>
                                      <p:tavLst>
                                        <p:tav tm="0">
                                          <p:val>
                                            <p:strVal val="ppt_y"/>
                                          </p:val>
                                        </p:tav>
                                        <p:tav tm="100000">
                                          <p:val>
                                            <p:strVal val="0-ppt_h/2"/>
                                          </p:val>
                                        </p:tav>
                                      </p:tavLst>
                                    </p:anim>
                                    <p:set>
                                      <p:cBhvr>
                                        <p:cTn id="24" dur="1" fill="hold">
                                          <p:stCondLst>
                                            <p:cond delay="4999"/>
                                          </p:stCondLst>
                                        </p:cTn>
                                        <p:tgtEl>
                                          <p:spTgt spid="4"/>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5"/>
                                        </p:tgtEl>
                                        <p:attrNameLst>
                                          <p:attrName>ppt_x</p:attrName>
                                        </p:attrNameLst>
                                      </p:cBhvr>
                                      <p:tavLst>
                                        <p:tav tm="0">
                                          <p:val>
                                            <p:strVal val="ppt_x"/>
                                          </p:val>
                                        </p:tav>
                                        <p:tav tm="100000">
                                          <p:val>
                                            <p:strVal val="0-ppt_w/2"/>
                                          </p:val>
                                        </p:tav>
                                      </p:tavLst>
                                    </p:anim>
                                    <p:anim calcmode="lin" valueType="num">
                                      <p:cBhvr additive="base">
                                        <p:cTn id="27" dur="5000"/>
                                        <p:tgtEl>
                                          <p:spTgt spid="5"/>
                                        </p:tgtEl>
                                        <p:attrNameLst>
                                          <p:attrName>ppt_y</p:attrName>
                                        </p:attrNameLst>
                                      </p:cBhvr>
                                      <p:tavLst>
                                        <p:tav tm="0">
                                          <p:val>
                                            <p:strVal val="ppt_y"/>
                                          </p:val>
                                        </p:tav>
                                        <p:tav tm="100000">
                                          <p:val>
                                            <p:strVal val="ppt_y"/>
                                          </p:val>
                                        </p:tav>
                                      </p:tavLst>
                                    </p:anim>
                                    <p:set>
                                      <p:cBhvr>
                                        <p:cTn id="28" dur="1" fill="hold">
                                          <p:stCondLst>
                                            <p:cond delay="4999"/>
                                          </p:stCondLst>
                                        </p:cTn>
                                        <p:tgtEl>
                                          <p:spTgt spid="5"/>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6"/>
                                        </p:tgtEl>
                                        <p:attrNameLst>
                                          <p:attrName>ppt_x</p:attrName>
                                        </p:attrNameLst>
                                      </p:cBhvr>
                                      <p:tavLst>
                                        <p:tav tm="0">
                                          <p:val>
                                            <p:strVal val="ppt_x"/>
                                          </p:val>
                                        </p:tav>
                                        <p:tav tm="100000">
                                          <p:val>
                                            <p:strVal val="1+ppt_w/2"/>
                                          </p:val>
                                        </p:tav>
                                      </p:tavLst>
                                    </p:anim>
                                    <p:anim calcmode="lin" valueType="num">
                                      <p:cBhvr additive="base">
                                        <p:cTn id="31" dur="5000"/>
                                        <p:tgtEl>
                                          <p:spTgt spid="6"/>
                                        </p:tgtEl>
                                        <p:attrNameLst>
                                          <p:attrName>ppt_y</p:attrName>
                                        </p:attrNameLst>
                                      </p:cBhvr>
                                      <p:tavLst>
                                        <p:tav tm="0">
                                          <p:val>
                                            <p:strVal val="ppt_y"/>
                                          </p:val>
                                        </p:tav>
                                        <p:tav tm="100000">
                                          <p:val>
                                            <p:strVal val="ppt_y"/>
                                          </p:val>
                                        </p:tav>
                                      </p:tavLst>
                                    </p:anim>
                                    <p:set>
                                      <p:cBhvr>
                                        <p:cTn id="32" dur="1" fill="hold">
                                          <p:stCondLst>
                                            <p:cond delay="4999"/>
                                          </p:stCondLst>
                                        </p:cTn>
                                        <p:tgtEl>
                                          <p:spTgt spid="6"/>
                                        </p:tgtEl>
                                        <p:attrNameLst>
                                          <p:attrName>style.visibility</p:attrName>
                                        </p:attrNameLst>
                                      </p:cBhvr>
                                      <p:to>
                                        <p:strVal val="hidden"/>
                                      </p:to>
                                    </p:set>
                                  </p:childTnLst>
                                </p:cTn>
                              </p:par>
                              <p:par>
                                <p:cTn id="33" presetID="4" presetClass="entr" presetSubtype="32" fill="hold" nodeType="withEffect">
                                  <p:stCondLst>
                                    <p:cond delay="700"/>
                                  </p:stCondLst>
                                  <p:childTnLst>
                                    <p:set>
                                      <p:cBhvr>
                                        <p:cTn id="34" dur="1" fill="hold">
                                          <p:stCondLst>
                                            <p:cond delay="0"/>
                                          </p:stCondLst>
                                        </p:cTn>
                                        <p:tgtEl>
                                          <p:spTgt spid="21506"/>
                                        </p:tgtEl>
                                        <p:attrNameLst>
                                          <p:attrName>style.visibility</p:attrName>
                                        </p:attrNameLst>
                                      </p:cBhvr>
                                      <p:to>
                                        <p:strVal val="visible"/>
                                      </p:to>
                                    </p:set>
                                    <p:animEffect transition="in" filter="box(out)">
                                      <p:cBhvr>
                                        <p:cTn id="35" dur="4000"/>
                                        <p:tgtEl>
                                          <p:spTgt spid="21506"/>
                                        </p:tgtEl>
                                      </p:cBhvr>
                                    </p:animEffect>
                                  </p:childTnLst>
                                </p:cTn>
                              </p:par>
                              <p:par>
                                <p:cTn id="36" presetID="23" presetClass="entr" presetSubtype="16" fill="hold" nodeType="withEffect">
                                  <p:stCondLst>
                                    <p:cond delay="700"/>
                                  </p:stCondLst>
                                  <p:childTnLst>
                                    <p:set>
                                      <p:cBhvr>
                                        <p:cTn id="37" dur="1" fill="hold">
                                          <p:stCondLst>
                                            <p:cond delay="0"/>
                                          </p:stCondLst>
                                        </p:cTn>
                                        <p:tgtEl>
                                          <p:spTgt spid="21506"/>
                                        </p:tgtEl>
                                        <p:attrNameLst>
                                          <p:attrName>style.visibility</p:attrName>
                                        </p:attrNameLst>
                                      </p:cBhvr>
                                      <p:to>
                                        <p:strVal val="visible"/>
                                      </p:to>
                                    </p:set>
                                    <p:anim calcmode="lin" valueType="num">
                                      <p:cBhvr>
                                        <p:cTn id="38" dur="4000" fill="hold"/>
                                        <p:tgtEl>
                                          <p:spTgt spid="21506"/>
                                        </p:tgtEl>
                                        <p:attrNameLst>
                                          <p:attrName>ppt_w</p:attrName>
                                        </p:attrNameLst>
                                      </p:cBhvr>
                                      <p:tavLst>
                                        <p:tav tm="0">
                                          <p:val>
                                            <p:fltVal val="0"/>
                                          </p:val>
                                        </p:tav>
                                        <p:tav tm="100000">
                                          <p:val>
                                            <p:strVal val="#ppt_w"/>
                                          </p:val>
                                        </p:tav>
                                      </p:tavLst>
                                    </p:anim>
                                    <p:anim calcmode="lin" valueType="num">
                                      <p:cBhvr>
                                        <p:cTn id="39" dur="4000" fill="hold"/>
                                        <p:tgtEl>
                                          <p:spTgt spid="21506"/>
                                        </p:tgtEl>
                                        <p:attrNameLst>
                                          <p:attrName>ppt_h</p:attrName>
                                        </p:attrNameLst>
                                      </p:cBhvr>
                                      <p:tavLst>
                                        <p:tav tm="0">
                                          <p:val>
                                            <p:fltVal val="0"/>
                                          </p:val>
                                        </p:tav>
                                        <p:tav tm="100000">
                                          <p:val>
                                            <p:strVal val="#ppt_h"/>
                                          </p:val>
                                        </p:tav>
                                      </p:tavLst>
                                    </p:anim>
                                  </p:childTnLst>
                                </p:cTn>
                              </p:par>
                            </p:childTnLst>
                          </p:cTn>
                        </p:par>
                        <p:par>
                          <p:cTn id="40" fill="hold" nodeType="afterGroup">
                            <p:stCondLst>
                              <p:cond delay="5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1"/>
                                          </p:val>
                                        </p:tav>
                                        <p:tav tm="100000">
                                          <p:val>
                                            <p:strVal val="#ppt_x"/>
                                          </p:val>
                                        </p:tav>
                                      </p:tavLst>
                                    </p:anim>
                                    <p:anim calcmode="lin" valueType="num">
                                      <p:cBhvr>
                                        <p:cTn id="4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6804025" y="0"/>
            <a:ext cx="2339975" cy="5143500"/>
          </a:xfrm>
          <a:prstGeom prst="rect">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pic>
        <p:nvPicPr>
          <p:cNvPr id="4" name="3 Marcador de contenido" descr="Bilder_TA_017_02.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195513" y="0"/>
            <a:ext cx="4608512" cy="51435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2195513" y="0"/>
            <a:ext cx="4608512" cy="5143500"/>
          </a:xfrm>
          <a:prstGeom prst="diamond">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ombo"/>
          <p:cNvSpPr/>
          <p:nvPr/>
        </p:nvSpPr>
        <p:spPr>
          <a:xfrm>
            <a:off x="2195513" y="0"/>
            <a:ext cx="4608512" cy="5143500"/>
          </a:xfrm>
          <a:prstGeom prst="diamond">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0" y="0"/>
            <a:ext cx="2195513" cy="5143500"/>
          </a:xfrm>
          <a:prstGeom prst="rect">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CuadroTexto"/>
          <p:cNvSpPr txBox="1"/>
          <p:nvPr/>
        </p:nvSpPr>
        <p:spPr>
          <a:xfrm>
            <a:off x="1116013" y="4084638"/>
            <a:ext cx="648017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la primera fuente de la entrada y sobre el pilar central se encuentra la estatua de Hércules, agarrando al gigante </a:t>
            </a:r>
            <a:r>
              <a:rPr lang="es-ES" b="1" dirty="0" err="1">
                <a:effectLst>
                  <a:glow rad="101600">
                    <a:schemeClr val="accent2">
                      <a:satMod val="175000"/>
                      <a:alpha val="40000"/>
                    </a:schemeClr>
                  </a:glow>
                  <a:outerShdw blurRad="38100" dist="38100" dir="2700000" algn="tl">
                    <a:srgbClr val="000000">
                      <a:alpha val="43137"/>
                    </a:srgbClr>
                  </a:outerShdw>
                </a:effectLst>
              </a:rPr>
              <a:t>Anteo</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1000">
        <p15:prstTrans prst="crush"/>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6"/>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5"/>
                                        </p:tgtEl>
                                        <p:attrNameLst>
                                          <p:attrName>r</p:attrName>
                                        </p:attrNameLst>
                                      </p:cBhvr>
                                    </p:animRot>
                                  </p:childTnLst>
                                </p:cTn>
                              </p:par>
                            </p:childTnLst>
                          </p:cTn>
                        </p:par>
                        <p:par>
                          <p:cTn id="9" fill="hold" nodeType="afterGroup">
                            <p:stCondLst>
                              <p:cond delay="3000"/>
                            </p:stCondLst>
                            <p:childTnLst>
                              <p:par>
                                <p:cTn id="10" presetID="2" presetClass="exit" presetSubtype="3" fill="hold" nodeType="afterEffect">
                                  <p:stCondLst>
                                    <p:cond delay="0"/>
                                  </p:stCondLst>
                                  <p:childTnLst>
                                    <p:anim calcmode="lin" valueType="num">
                                      <p:cBhvr additive="base">
                                        <p:cTn id="11" dur="3000"/>
                                        <p:tgtEl>
                                          <p:spTgt spid="6"/>
                                        </p:tgtEl>
                                        <p:attrNameLst>
                                          <p:attrName>ppt_x</p:attrName>
                                        </p:attrNameLst>
                                      </p:cBhvr>
                                      <p:tavLst>
                                        <p:tav tm="0">
                                          <p:val>
                                            <p:strVal val="ppt_x"/>
                                          </p:val>
                                        </p:tav>
                                        <p:tav tm="100000">
                                          <p:val>
                                            <p:strVal val="1+ppt_w/2"/>
                                          </p:val>
                                        </p:tav>
                                      </p:tavLst>
                                    </p:anim>
                                    <p:anim calcmode="lin" valueType="num">
                                      <p:cBhvr additive="base">
                                        <p:cTn id="12" dur="3000"/>
                                        <p:tgtEl>
                                          <p:spTgt spid="6"/>
                                        </p:tgtEl>
                                        <p:attrNameLst>
                                          <p:attrName>ppt_y</p:attrName>
                                        </p:attrNameLst>
                                      </p:cBhvr>
                                      <p:tavLst>
                                        <p:tav tm="0">
                                          <p:val>
                                            <p:strVal val="ppt_y"/>
                                          </p:val>
                                        </p:tav>
                                        <p:tav tm="100000">
                                          <p:val>
                                            <p:strVal val="0-ppt_h/2"/>
                                          </p:val>
                                        </p:tav>
                                      </p:tavLst>
                                    </p:anim>
                                    <p:set>
                                      <p:cBhvr>
                                        <p:cTn id="13" dur="1" fill="hold">
                                          <p:stCondLst>
                                            <p:cond delay="2999"/>
                                          </p:stCondLst>
                                        </p:cTn>
                                        <p:tgtEl>
                                          <p:spTgt spid="6"/>
                                        </p:tgtEl>
                                        <p:attrNameLst>
                                          <p:attrName>style.visibility</p:attrName>
                                        </p:attrNameLst>
                                      </p:cBhvr>
                                      <p:to>
                                        <p:strVal val="hidden"/>
                                      </p:to>
                                    </p:set>
                                  </p:childTnLst>
                                </p:cTn>
                              </p:par>
                              <p:par>
                                <p:cTn id="14" presetID="2" presetClass="exit" presetSubtype="12" fill="hold" nodeType="withEffect">
                                  <p:stCondLst>
                                    <p:cond delay="0"/>
                                  </p:stCondLst>
                                  <p:childTnLst>
                                    <p:anim calcmode="lin" valueType="num">
                                      <p:cBhvr additive="base">
                                        <p:cTn id="15" dur="3000"/>
                                        <p:tgtEl>
                                          <p:spTgt spid="5"/>
                                        </p:tgtEl>
                                        <p:attrNameLst>
                                          <p:attrName>ppt_x</p:attrName>
                                        </p:attrNameLst>
                                      </p:cBhvr>
                                      <p:tavLst>
                                        <p:tav tm="0">
                                          <p:val>
                                            <p:strVal val="ppt_x"/>
                                          </p:val>
                                        </p:tav>
                                        <p:tav tm="100000">
                                          <p:val>
                                            <p:strVal val="0-ppt_w/2"/>
                                          </p:val>
                                        </p:tav>
                                      </p:tavLst>
                                    </p:anim>
                                    <p:anim calcmode="lin" valueType="num">
                                      <p:cBhvr additive="base">
                                        <p:cTn id="16" dur="3000"/>
                                        <p:tgtEl>
                                          <p:spTgt spid="5"/>
                                        </p:tgtEl>
                                        <p:attrNameLst>
                                          <p:attrName>ppt_y</p:attrName>
                                        </p:attrNameLst>
                                      </p:cBhvr>
                                      <p:tavLst>
                                        <p:tav tm="0">
                                          <p:val>
                                            <p:strVal val="ppt_y"/>
                                          </p:val>
                                        </p:tav>
                                        <p:tav tm="100000">
                                          <p:val>
                                            <p:strVal val="1+ppt_h/2"/>
                                          </p:val>
                                        </p:tav>
                                      </p:tavLst>
                                    </p:anim>
                                    <p:set>
                                      <p:cBhvr>
                                        <p:cTn id="17" dur="1" fill="hold">
                                          <p:stCondLst>
                                            <p:cond delay="2999"/>
                                          </p:stCondLst>
                                        </p:cTn>
                                        <p:tgtEl>
                                          <p:spTgt spid="5"/>
                                        </p:tgtEl>
                                        <p:attrNameLst>
                                          <p:attrName>style.visibility</p:attrName>
                                        </p:attrNameLst>
                                      </p:cBhvr>
                                      <p:to>
                                        <p:strVal val="hidden"/>
                                      </p:to>
                                    </p:set>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3000"/>
                                        <p:tgtEl>
                                          <p:spTgt spid="4"/>
                                        </p:tgtEl>
                                      </p:cBhvr>
                                    </p:animEffect>
                                  </p:childTnLst>
                                </p:cTn>
                              </p:par>
                              <p:par>
                                <p:cTn id="21" presetID="8" presetClass="entr" presetSubtype="16"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diamond(in)">
                                      <p:cBhvr>
                                        <p:cTn id="23" dur="3000"/>
                                        <p:tgtEl>
                                          <p:spTgt spid="7"/>
                                        </p:tgtEl>
                                      </p:cBhvr>
                                    </p:animEffect>
                                  </p:childTnLst>
                                </p:cTn>
                              </p:par>
                              <p:par>
                                <p:cTn id="24" presetID="8" presetClass="entr" presetSubtype="16"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amond(in)">
                                      <p:cBhvr>
                                        <p:cTn id="26" dur="3000"/>
                                        <p:tgtEl>
                                          <p:spTgt spid="8"/>
                                        </p:tgtEl>
                                      </p:cBhvr>
                                    </p:animEffect>
                                  </p:childTnLst>
                                </p:cTn>
                              </p:par>
                            </p:childTnLst>
                          </p:cTn>
                        </p:par>
                        <p:par>
                          <p:cTn id="27" fill="hold" nodeType="afterGroup">
                            <p:stCondLst>
                              <p:cond delay="6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5100"/>
            <a:ext cx="9144000" cy="54737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Paralelogramo"/>
          <p:cNvSpPr/>
          <p:nvPr/>
        </p:nvSpPr>
        <p:spPr>
          <a:xfrm>
            <a:off x="611188" y="2571750"/>
            <a:ext cx="3529012" cy="2571750"/>
          </a:xfrm>
          <a:prstGeom prst="parallelogram">
            <a:avLst>
              <a:gd name="adj" fmla="val 125854"/>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Paralelogramo"/>
          <p:cNvSpPr/>
          <p:nvPr/>
        </p:nvSpPr>
        <p:spPr>
          <a:xfrm flipH="1">
            <a:off x="4140200" y="2716213"/>
            <a:ext cx="4319588" cy="2427287"/>
          </a:xfrm>
          <a:prstGeom prst="parallelogram">
            <a:avLst>
              <a:gd name="adj" fmla="val 162219"/>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Paralelogramo"/>
          <p:cNvSpPr/>
          <p:nvPr/>
        </p:nvSpPr>
        <p:spPr>
          <a:xfrm>
            <a:off x="4787900" y="0"/>
            <a:ext cx="3671888" cy="2643188"/>
          </a:xfrm>
          <a:prstGeom prst="parallelogram">
            <a:avLst>
              <a:gd name="adj" fmla="val 126363"/>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Paralelogramo"/>
          <p:cNvSpPr/>
          <p:nvPr/>
        </p:nvSpPr>
        <p:spPr>
          <a:xfrm flipH="1">
            <a:off x="0" y="0"/>
            <a:ext cx="4140200" cy="2571750"/>
          </a:xfrm>
          <a:prstGeom prst="parallelogram">
            <a:avLst>
              <a:gd name="adj" fmla="val 146460"/>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Paralelogramo"/>
          <p:cNvSpPr/>
          <p:nvPr/>
        </p:nvSpPr>
        <p:spPr>
          <a:xfrm flipH="1">
            <a:off x="827088" y="0"/>
            <a:ext cx="3600450" cy="2355850"/>
          </a:xfrm>
          <a:prstGeom prst="parallelogram">
            <a:avLst>
              <a:gd name="adj" fmla="val 137622"/>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Paralelogramo"/>
          <p:cNvSpPr/>
          <p:nvPr/>
        </p:nvSpPr>
        <p:spPr>
          <a:xfrm>
            <a:off x="4429125" y="0"/>
            <a:ext cx="3311525" cy="2355850"/>
          </a:xfrm>
          <a:prstGeom prst="parallelogram">
            <a:avLst>
              <a:gd name="adj" fmla="val 123839"/>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5" name="14 Paralelogramo"/>
          <p:cNvSpPr/>
          <p:nvPr/>
        </p:nvSpPr>
        <p:spPr>
          <a:xfrm>
            <a:off x="1403350" y="2716213"/>
            <a:ext cx="3168650" cy="2427287"/>
          </a:xfrm>
          <a:prstGeom prst="parallelogram">
            <a:avLst>
              <a:gd name="adj" fmla="val 118687"/>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6" name="15 Paralelogramo"/>
          <p:cNvSpPr/>
          <p:nvPr/>
        </p:nvSpPr>
        <p:spPr>
          <a:xfrm flipH="1">
            <a:off x="4716463" y="2643188"/>
            <a:ext cx="4427537" cy="2500312"/>
          </a:xfrm>
          <a:prstGeom prst="parallelogram">
            <a:avLst>
              <a:gd name="adj" fmla="val 159606"/>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CuadroTexto"/>
          <p:cNvSpPr txBox="1"/>
          <p:nvPr/>
        </p:nvSpPr>
        <p:spPr>
          <a:xfrm>
            <a:off x="468313" y="4227513"/>
            <a:ext cx="5980112"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Estos son algunos detalles y ornamentaciones de la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Arial" charset="0"/>
              </a:rPr>
              <a:t>Fuente de Ceres.</a:t>
            </a:r>
          </a:p>
        </p:txBody>
      </p:sp>
    </p:spTree>
  </p:cSld>
  <p:clrMapOvr>
    <a:masterClrMapping/>
  </p:clrMapOvr>
  <mc:AlternateContent xmlns:mc="http://schemas.openxmlformats.org/markup-compatibility/2006" xmlns:p14="http://schemas.microsoft.com/office/powerpoint/2010/main">
    <mc:Choice Requires="p14">
      <p:transition spd="slow" p14:dur="2500" advTm="16000">
        <p14:vortex dir="d"/>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3000" fill="hold"/>
                                        <p:tgtEl>
                                          <p:spTgt spid="10"/>
                                        </p:tgtEl>
                                        <p:attrNameLst>
                                          <p:attrName>ppt_x</p:attrName>
                                        </p:attrNameLst>
                                      </p:cBhvr>
                                      <p:tavLst>
                                        <p:tav tm="0">
                                          <p:val>
                                            <p:strVal val="0-#ppt_w/2"/>
                                          </p:val>
                                        </p:tav>
                                        <p:tav tm="100000">
                                          <p:val>
                                            <p:strVal val="#ppt_x"/>
                                          </p:val>
                                        </p:tav>
                                      </p:tavLst>
                                    </p:anim>
                                    <p:anim calcmode="lin" valueType="num">
                                      <p:cBhvr additive="base">
                                        <p:cTn id="8" dur="30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0-#ppt_w/2"/>
                                          </p:val>
                                        </p:tav>
                                        <p:tav tm="100000">
                                          <p:val>
                                            <p:strVal val="#ppt_x"/>
                                          </p:val>
                                        </p:tav>
                                      </p:tavLst>
                                    </p:anim>
                                    <p:anim calcmode="lin" valueType="num">
                                      <p:cBhvr additive="base">
                                        <p:cTn id="28" dur="30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3000" fill="hold"/>
                                        <p:tgtEl>
                                          <p:spTgt spid="15"/>
                                        </p:tgtEl>
                                        <p:attrNameLst>
                                          <p:attrName>ppt_x</p:attrName>
                                        </p:attrNameLst>
                                      </p:cBhvr>
                                      <p:tavLst>
                                        <p:tav tm="0">
                                          <p:val>
                                            <p:strVal val="1+#ppt_w/2"/>
                                          </p:val>
                                        </p:tav>
                                        <p:tav tm="100000">
                                          <p:val>
                                            <p:strVal val="#ppt_x"/>
                                          </p:val>
                                        </p:tav>
                                      </p:tavLst>
                                    </p:anim>
                                    <p:anim calcmode="lin" valueType="num">
                                      <p:cBhvr additive="base">
                                        <p:cTn id="32" dur="3000" fill="hold"/>
                                        <p:tgtEl>
                                          <p:spTgt spid="15"/>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3000" fill="hold"/>
                                        <p:tgtEl>
                                          <p:spTgt spid="16"/>
                                        </p:tgtEl>
                                        <p:attrNameLst>
                                          <p:attrName>ppt_x</p:attrName>
                                        </p:attrNameLst>
                                      </p:cBhvr>
                                      <p:tavLst>
                                        <p:tav tm="0">
                                          <p:val>
                                            <p:strVal val="0-#ppt_w/2"/>
                                          </p:val>
                                        </p:tav>
                                        <p:tav tm="100000">
                                          <p:val>
                                            <p:strVal val="#ppt_x"/>
                                          </p:val>
                                        </p:tav>
                                      </p:tavLst>
                                    </p:anim>
                                    <p:anim calcmode="lin" valueType="num">
                                      <p:cBhvr additive="base">
                                        <p:cTn id="36" dur="3000" fill="hold"/>
                                        <p:tgtEl>
                                          <p:spTgt spid="16"/>
                                        </p:tgtEl>
                                        <p:attrNameLst>
                                          <p:attrName>ppt_y</p:attrName>
                                        </p:attrNameLst>
                                      </p:cBhvr>
                                      <p:tavLst>
                                        <p:tav tm="0">
                                          <p:val>
                                            <p:strVal val="0-#ppt_h/2"/>
                                          </p:val>
                                        </p:tav>
                                        <p:tav tm="100000">
                                          <p:val>
                                            <p:strVal val="#ppt_y"/>
                                          </p:val>
                                        </p:tav>
                                      </p:tavLst>
                                    </p:anim>
                                  </p:childTnLst>
                                </p:cTn>
                              </p:par>
                            </p:childTnLst>
                          </p:cTn>
                        </p:par>
                        <p:par>
                          <p:cTn id="37" fill="hold" nodeType="afterGroup">
                            <p:stCondLst>
                              <p:cond delay="3000"/>
                            </p:stCondLst>
                            <p:childTnLst>
                              <p:par>
                                <p:cTn id="38" presetID="2" presetClass="exit" presetSubtype="4" fill="hold" nodeType="afterEffect">
                                  <p:stCondLst>
                                    <p:cond delay="0"/>
                                  </p:stCondLst>
                                  <p:childTnLst>
                                    <p:anim calcmode="lin" valueType="num">
                                      <p:cBhvr additive="base">
                                        <p:cTn id="39" dur="3000"/>
                                        <p:tgtEl>
                                          <p:spTgt spid="10"/>
                                        </p:tgtEl>
                                        <p:attrNameLst>
                                          <p:attrName>ppt_x</p:attrName>
                                        </p:attrNameLst>
                                      </p:cBhvr>
                                      <p:tavLst>
                                        <p:tav tm="0">
                                          <p:val>
                                            <p:strVal val="ppt_x"/>
                                          </p:val>
                                        </p:tav>
                                        <p:tav tm="100000">
                                          <p:val>
                                            <p:strVal val="ppt_x"/>
                                          </p:val>
                                        </p:tav>
                                      </p:tavLst>
                                    </p:anim>
                                    <p:anim calcmode="lin" valueType="num">
                                      <p:cBhvr additive="base">
                                        <p:cTn id="40" dur="3000"/>
                                        <p:tgtEl>
                                          <p:spTgt spid="10"/>
                                        </p:tgtEl>
                                        <p:attrNameLst>
                                          <p:attrName>ppt_y</p:attrName>
                                        </p:attrNameLst>
                                      </p:cBhvr>
                                      <p:tavLst>
                                        <p:tav tm="0">
                                          <p:val>
                                            <p:strVal val="ppt_y"/>
                                          </p:val>
                                        </p:tav>
                                        <p:tav tm="100000">
                                          <p:val>
                                            <p:strVal val="1+ppt_h/2"/>
                                          </p:val>
                                        </p:tav>
                                      </p:tavLst>
                                    </p:anim>
                                    <p:set>
                                      <p:cBhvr>
                                        <p:cTn id="41" dur="1" fill="hold">
                                          <p:stCondLst>
                                            <p:cond delay="2999"/>
                                          </p:stCondLst>
                                        </p:cTn>
                                        <p:tgtEl>
                                          <p:spTgt spid="10"/>
                                        </p:tgtEl>
                                        <p:attrNameLst>
                                          <p:attrName>style.visibility</p:attrName>
                                        </p:attrNameLst>
                                      </p:cBhvr>
                                      <p:to>
                                        <p:strVal val="hidden"/>
                                      </p:to>
                                    </p:set>
                                  </p:childTnLst>
                                </p:cTn>
                              </p:par>
                              <p:par>
                                <p:cTn id="42" presetID="2" presetClass="exit" presetSubtype="4" fill="hold" nodeType="withEffect">
                                  <p:stCondLst>
                                    <p:cond delay="0"/>
                                  </p:stCondLst>
                                  <p:childTnLst>
                                    <p:anim calcmode="lin" valueType="num">
                                      <p:cBhvr additive="base">
                                        <p:cTn id="43" dur="3000"/>
                                        <p:tgtEl>
                                          <p:spTgt spid="11"/>
                                        </p:tgtEl>
                                        <p:attrNameLst>
                                          <p:attrName>ppt_x</p:attrName>
                                        </p:attrNameLst>
                                      </p:cBhvr>
                                      <p:tavLst>
                                        <p:tav tm="0">
                                          <p:val>
                                            <p:strVal val="ppt_x"/>
                                          </p:val>
                                        </p:tav>
                                        <p:tav tm="100000">
                                          <p:val>
                                            <p:strVal val="ppt_x"/>
                                          </p:val>
                                        </p:tav>
                                      </p:tavLst>
                                    </p:anim>
                                    <p:anim calcmode="lin" valueType="num">
                                      <p:cBhvr additive="base">
                                        <p:cTn id="44" dur="3000"/>
                                        <p:tgtEl>
                                          <p:spTgt spid="11"/>
                                        </p:tgtEl>
                                        <p:attrNameLst>
                                          <p:attrName>ppt_y</p:attrName>
                                        </p:attrNameLst>
                                      </p:cBhvr>
                                      <p:tavLst>
                                        <p:tav tm="0">
                                          <p:val>
                                            <p:strVal val="ppt_y"/>
                                          </p:val>
                                        </p:tav>
                                        <p:tav tm="100000">
                                          <p:val>
                                            <p:strVal val="1+ppt_h/2"/>
                                          </p:val>
                                        </p:tav>
                                      </p:tavLst>
                                    </p:anim>
                                    <p:set>
                                      <p:cBhvr>
                                        <p:cTn id="45" dur="1" fill="hold">
                                          <p:stCondLst>
                                            <p:cond delay="2999"/>
                                          </p:stCondLst>
                                        </p:cTn>
                                        <p:tgtEl>
                                          <p:spTgt spid="11"/>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3000"/>
                                        <p:tgtEl>
                                          <p:spTgt spid="12"/>
                                        </p:tgtEl>
                                        <p:attrNameLst>
                                          <p:attrName>ppt_x</p:attrName>
                                        </p:attrNameLst>
                                      </p:cBhvr>
                                      <p:tavLst>
                                        <p:tav tm="0">
                                          <p:val>
                                            <p:strVal val="ppt_x"/>
                                          </p:val>
                                        </p:tav>
                                        <p:tav tm="100000">
                                          <p:val>
                                            <p:strVal val="ppt_x"/>
                                          </p:val>
                                        </p:tav>
                                      </p:tavLst>
                                    </p:anim>
                                    <p:anim calcmode="lin" valueType="num">
                                      <p:cBhvr additive="base">
                                        <p:cTn id="48" dur="3000"/>
                                        <p:tgtEl>
                                          <p:spTgt spid="12"/>
                                        </p:tgtEl>
                                        <p:attrNameLst>
                                          <p:attrName>ppt_y</p:attrName>
                                        </p:attrNameLst>
                                      </p:cBhvr>
                                      <p:tavLst>
                                        <p:tav tm="0">
                                          <p:val>
                                            <p:strVal val="ppt_y"/>
                                          </p:val>
                                        </p:tav>
                                        <p:tav tm="100000">
                                          <p:val>
                                            <p:strVal val="1+ppt_h/2"/>
                                          </p:val>
                                        </p:tav>
                                      </p:tavLst>
                                    </p:anim>
                                    <p:set>
                                      <p:cBhvr>
                                        <p:cTn id="49" dur="1" fill="hold">
                                          <p:stCondLst>
                                            <p:cond delay="2999"/>
                                          </p:stCondLst>
                                        </p:cTn>
                                        <p:tgtEl>
                                          <p:spTgt spid="12"/>
                                        </p:tgtEl>
                                        <p:attrNameLst>
                                          <p:attrName>style.visibility</p:attrName>
                                        </p:attrNameLst>
                                      </p:cBhvr>
                                      <p:to>
                                        <p:strVal val="hidden"/>
                                      </p:to>
                                    </p:set>
                                  </p:childTnLst>
                                </p:cTn>
                              </p:par>
                              <p:par>
                                <p:cTn id="50" presetID="2" presetClass="exit" presetSubtype="4" fill="hold" nodeType="withEffect">
                                  <p:stCondLst>
                                    <p:cond delay="0"/>
                                  </p:stCondLst>
                                  <p:childTnLst>
                                    <p:anim calcmode="lin" valueType="num">
                                      <p:cBhvr additive="base">
                                        <p:cTn id="51" dur="3000"/>
                                        <p:tgtEl>
                                          <p:spTgt spid="14"/>
                                        </p:tgtEl>
                                        <p:attrNameLst>
                                          <p:attrName>ppt_x</p:attrName>
                                        </p:attrNameLst>
                                      </p:cBhvr>
                                      <p:tavLst>
                                        <p:tav tm="0">
                                          <p:val>
                                            <p:strVal val="ppt_x"/>
                                          </p:val>
                                        </p:tav>
                                        <p:tav tm="100000">
                                          <p:val>
                                            <p:strVal val="ppt_x"/>
                                          </p:val>
                                        </p:tav>
                                      </p:tavLst>
                                    </p:anim>
                                    <p:anim calcmode="lin" valueType="num">
                                      <p:cBhvr additive="base">
                                        <p:cTn id="52" dur="3000"/>
                                        <p:tgtEl>
                                          <p:spTgt spid="14"/>
                                        </p:tgtEl>
                                        <p:attrNameLst>
                                          <p:attrName>ppt_y</p:attrName>
                                        </p:attrNameLst>
                                      </p:cBhvr>
                                      <p:tavLst>
                                        <p:tav tm="0">
                                          <p:val>
                                            <p:strVal val="ppt_y"/>
                                          </p:val>
                                        </p:tav>
                                        <p:tav tm="100000">
                                          <p:val>
                                            <p:strVal val="1+ppt_h/2"/>
                                          </p:val>
                                        </p:tav>
                                      </p:tavLst>
                                    </p:anim>
                                    <p:set>
                                      <p:cBhvr>
                                        <p:cTn id="53" dur="1" fill="hold">
                                          <p:stCondLst>
                                            <p:cond delay="2999"/>
                                          </p:stCondLst>
                                        </p:cTn>
                                        <p:tgtEl>
                                          <p:spTgt spid="14"/>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ppt_x"/>
                                          </p:val>
                                        </p:tav>
                                      </p:tavLst>
                                    </p:anim>
                                    <p:anim calcmode="lin" valueType="num">
                                      <p:cBhvr additive="base">
                                        <p:cTn id="56" dur="3000"/>
                                        <p:tgtEl>
                                          <p:spTgt spid="8"/>
                                        </p:tgtEl>
                                        <p:attrNameLst>
                                          <p:attrName>ppt_y</p:attrName>
                                        </p:attrNameLst>
                                      </p:cBhvr>
                                      <p:tavLst>
                                        <p:tav tm="0">
                                          <p:val>
                                            <p:strVal val="ppt_y"/>
                                          </p:val>
                                        </p:tav>
                                        <p:tav tm="100000">
                                          <p:val>
                                            <p:strVal val="0-ppt_h/2"/>
                                          </p:val>
                                        </p:tav>
                                      </p:tavLst>
                                    </p:anim>
                                    <p:set>
                                      <p:cBhvr>
                                        <p:cTn id="57" dur="1" fill="hold">
                                          <p:stCondLst>
                                            <p:cond delay="2999"/>
                                          </p:stCondLst>
                                        </p:cTn>
                                        <p:tgtEl>
                                          <p:spTgt spid="8"/>
                                        </p:tgtEl>
                                        <p:attrNameLst>
                                          <p:attrName>style.visibility</p:attrName>
                                        </p:attrNameLst>
                                      </p:cBhvr>
                                      <p:to>
                                        <p:strVal val="hidden"/>
                                      </p:to>
                                    </p:set>
                                  </p:childTnLst>
                                </p:cTn>
                              </p:par>
                              <p:par>
                                <p:cTn id="58" presetID="2" presetClass="exit" presetSubtype="1" fill="hold" nodeType="withEffect">
                                  <p:stCondLst>
                                    <p:cond delay="0"/>
                                  </p:stCondLst>
                                  <p:childTnLst>
                                    <p:anim calcmode="lin" valueType="num">
                                      <p:cBhvr additive="base">
                                        <p:cTn id="59" dur="3000"/>
                                        <p:tgtEl>
                                          <p:spTgt spid="15"/>
                                        </p:tgtEl>
                                        <p:attrNameLst>
                                          <p:attrName>ppt_x</p:attrName>
                                        </p:attrNameLst>
                                      </p:cBhvr>
                                      <p:tavLst>
                                        <p:tav tm="0">
                                          <p:val>
                                            <p:strVal val="ppt_x"/>
                                          </p:val>
                                        </p:tav>
                                        <p:tav tm="100000">
                                          <p:val>
                                            <p:strVal val="ppt_x"/>
                                          </p:val>
                                        </p:tav>
                                      </p:tavLst>
                                    </p:anim>
                                    <p:anim calcmode="lin" valueType="num">
                                      <p:cBhvr additive="base">
                                        <p:cTn id="60" dur="3000"/>
                                        <p:tgtEl>
                                          <p:spTgt spid="15"/>
                                        </p:tgtEl>
                                        <p:attrNameLst>
                                          <p:attrName>ppt_y</p:attrName>
                                        </p:attrNameLst>
                                      </p:cBhvr>
                                      <p:tavLst>
                                        <p:tav tm="0">
                                          <p:val>
                                            <p:strVal val="ppt_y"/>
                                          </p:val>
                                        </p:tav>
                                        <p:tav tm="100000">
                                          <p:val>
                                            <p:strVal val="0-ppt_h/2"/>
                                          </p:val>
                                        </p:tav>
                                      </p:tavLst>
                                    </p:anim>
                                    <p:set>
                                      <p:cBhvr>
                                        <p:cTn id="61" dur="1" fill="hold">
                                          <p:stCondLst>
                                            <p:cond delay="2999"/>
                                          </p:stCondLst>
                                        </p:cTn>
                                        <p:tgtEl>
                                          <p:spTgt spid="15"/>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3000"/>
                                        <p:tgtEl>
                                          <p:spTgt spid="9"/>
                                        </p:tgtEl>
                                        <p:attrNameLst>
                                          <p:attrName>ppt_x</p:attrName>
                                        </p:attrNameLst>
                                      </p:cBhvr>
                                      <p:tavLst>
                                        <p:tav tm="0">
                                          <p:val>
                                            <p:strVal val="ppt_x"/>
                                          </p:val>
                                        </p:tav>
                                        <p:tav tm="100000">
                                          <p:val>
                                            <p:strVal val="ppt_x"/>
                                          </p:val>
                                        </p:tav>
                                      </p:tavLst>
                                    </p:anim>
                                    <p:anim calcmode="lin" valueType="num">
                                      <p:cBhvr additive="base">
                                        <p:cTn id="64" dur="3000"/>
                                        <p:tgtEl>
                                          <p:spTgt spid="9"/>
                                        </p:tgtEl>
                                        <p:attrNameLst>
                                          <p:attrName>ppt_y</p:attrName>
                                        </p:attrNameLst>
                                      </p:cBhvr>
                                      <p:tavLst>
                                        <p:tav tm="0">
                                          <p:val>
                                            <p:strVal val="ppt_y"/>
                                          </p:val>
                                        </p:tav>
                                        <p:tav tm="100000">
                                          <p:val>
                                            <p:strVal val="0-ppt_h/2"/>
                                          </p:val>
                                        </p:tav>
                                      </p:tavLst>
                                    </p:anim>
                                    <p:set>
                                      <p:cBhvr>
                                        <p:cTn id="65" dur="1" fill="hold">
                                          <p:stCondLst>
                                            <p:cond delay="2999"/>
                                          </p:stCondLst>
                                        </p:cTn>
                                        <p:tgtEl>
                                          <p:spTgt spid="9"/>
                                        </p:tgtEl>
                                        <p:attrNameLst>
                                          <p:attrName>style.visibility</p:attrName>
                                        </p:attrNameLst>
                                      </p:cBhvr>
                                      <p:to>
                                        <p:strVal val="hidden"/>
                                      </p:to>
                                    </p:set>
                                  </p:childTnLst>
                                </p:cTn>
                              </p:par>
                              <p:par>
                                <p:cTn id="66" presetID="2" presetClass="exit" presetSubtype="1" fill="hold" nodeType="withEffect">
                                  <p:stCondLst>
                                    <p:cond delay="0"/>
                                  </p:stCondLst>
                                  <p:childTnLst>
                                    <p:anim calcmode="lin" valueType="num">
                                      <p:cBhvr additive="base">
                                        <p:cTn id="67" dur="3000"/>
                                        <p:tgtEl>
                                          <p:spTgt spid="16"/>
                                        </p:tgtEl>
                                        <p:attrNameLst>
                                          <p:attrName>ppt_x</p:attrName>
                                        </p:attrNameLst>
                                      </p:cBhvr>
                                      <p:tavLst>
                                        <p:tav tm="0">
                                          <p:val>
                                            <p:strVal val="ppt_x"/>
                                          </p:val>
                                        </p:tav>
                                        <p:tav tm="100000">
                                          <p:val>
                                            <p:strVal val="ppt_x"/>
                                          </p:val>
                                        </p:tav>
                                      </p:tavLst>
                                    </p:anim>
                                    <p:anim calcmode="lin" valueType="num">
                                      <p:cBhvr additive="base">
                                        <p:cTn id="68" dur="3000"/>
                                        <p:tgtEl>
                                          <p:spTgt spid="16"/>
                                        </p:tgtEl>
                                        <p:attrNameLst>
                                          <p:attrName>ppt_y</p:attrName>
                                        </p:attrNameLst>
                                      </p:cBhvr>
                                      <p:tavLst>
                                        <p:tav tm="0">
                                          <p:val>
                                            <p:strVal val="ppt_y"/>
                                          </p:val>
                                        </p:tav>
                                        <p:tav tm="100000">
                                          <p:val>
                                            <p:strVal val="0-ppt_h/2"/>
                                          </p:val>
                                        </p:tav>
                                      </p:tavLst>
                                    </p:anim>
                                    <p:set>
                                      <p:cBhvr>
                                        <p:cTn id="69" dur="1" fill="hold">
                                          <p:stCondLst>
                                            <p:cond delay="2999"/>
                                          </p:stCondLst>
                                        </p:cTn>
                                        <p:tgtEl>
                                          <p:spTgt spid="16"/>
                                        </p:tgtEl>
                                        <p:attrNameLst>
                                          <p:attrName>style.visibility</p:attrName>
                                        </p:attrNameLst>
                                      </p:cBhvr>
                                      <p:to>
                                        <p:strVal val="hidden"/>
                                      </p:to>
                                    </p:set>
                                  </p:childTnLst>
                                </p:cTn>
                              </p:par>
                              <p:par>
                                <p:cTn id="70" presetID="16" presetClass="entr" presetSubtype="42"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barn(outHorizontal)">
                                      <p:cBhvr>
                                        <p:cTn id="72" dur="3000"/>
                                        <p:tgtEl>
                                          <p:spTgt spid="5"/>
                                        </p:tgtEl>
                                      </p:cBhvr>
                                    </p:animEffect>
                                  </p:childTnLst>
                                </p:cTn>
                              </p:par>
                              <p:par>
                                <p:cTn id="73" presetID="23" presetClass="entr" presetSubtype="288"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 calcmode="lin" valueType="num">
                                      <p:cBhvr>
                                        <p:cTn id="75" dur="3000" fill="hold"/>
                                        <p:tgtEl>
                                          <p:spTgt spid="5"/>
                                        </p:tgtEl>
                                        <p:attrNameLst>
                                          <p:attrName>ppt_w</p:attrName>
                                        </p:attrNameLst>
                                      </p:cBhvr>
                                      <p:tavLst>
                                        <p:tav tm="0">
                                          <p:val>
                                            <p:strVal val="4/3*#ppt_w"/>
                                          </p:val>
                                        </p:tav>
                                        <p:tav tm="100000">
                                          <p:val>
                                            <p:strVal val="#ppt_w"/>
                                          </p:val>
                                        </p:tav>
                                      </p:tavLst>
                                    </p:anim>
                                    <p:anim calcmode="lin" valueType="num">
                                      <p:cBhvr>
                                        <p:cTn id="76" dur="3000" fill="hold"/>
                                        <p:tgtEl>
                                          <p:spTgt spid="5"/>
                                        </p:tgtEl>
                                        <p:attrNameLst>
                                          <p:attrName>ppt_h</p:attrName>
                                        </p:attrNameLst>
                                      </p:cBhvr>
                                      <p:tavLst>
                                        <p:tav tm="0">
                                          <p:val>
                                            <p:strVal val="4/3*#ppt_h"/>
                                          </p:val>
                                        </p:tav>
                                        <p:tav tm="100000">
                                          <p:val>
                                            <p:strVal val="#ppt_h"/>
                                          </p:val>
                                        </p:tav>
                                      </p:tavLst>
                                    </p:anim>
                                  </p:childTnLst>
                                </p:cTn>
                              </p:par>
                            </p:childTnLst>
                          </p:cTn>
                        </p:par>
                        <p:par>
                          <p:cTn id="77" fill="hold" nodeType="afterGroup">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Documents and Settings\Ana María\Escritorio\Sin título-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57610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Proceso"/>
          <p:cNvSpPr/>
          <p:nvPr/>
        </p:nvSpPr>
        <p:spPr>
          <a:xfrm>
            <a:off x="0" y="0"/>
            <a:ext cx="4572000" cy="257175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4572000" y="0"/>
            <a:ext cx="4572000" cy="257175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2571750"/>
            <a:ext cx="4572000" cy="257175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4572000" y="2571750"/>
            <a:ext cx="4572000" cy="257175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1763713" y="4300538"/>
            <a:ext cx="583247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Esta otra fuente en el jardín del Parterre del palacio lleva por nombre: Nereida.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15000">
        <p15:prstTrans prst="fracture"/>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3" presetClass="entr" presetSubtype="5" fill="hold" nodeType="withEffect">
                                  <p:stCondLst>
                                    <p:cond delay="0"/>
                                  </p:stCondLst>
                                  <p:childTnLst>
                                    <p:set>
                                      <p:cBhvr>
                                        <p:cTn id="18" dur="1" fill="hold">
                                          <p:stCondLst>
                                            <p:cond delay="0"/>
                                          </p:stCondLst>
                                        </p:cTn>
                                        <p:tgtEl>
                                          <p:spTgt spid="8195"/>
                                        </p:tgtEl>
                                        <p:attrNameLst>
                                          <p:attrName>style.visibility</p:attrName>
                                        </p:attrNameLst>
                                      </p:cBhvr>
                                      <p:to>
                                        <p:strVal val="visible"/>
                                      </p:to>
                                    </p:set>
                                    <p:animEffect transition="in" filter="blinds(vertical)">
                                      <p:cBhvr>
                                        <p:cTn id="19" dur="3000"/>
                                        <p:tgtEl>
                                          <p:spTgt spid="8195"/>
                                        </p:tgtEl>
                                      </p:cBhvr>
                                    </p:animEffect>
                                  </p:childTnLst>
                                </p:cTn>
                              </p:par>
                              <p:par>
                                <p:cTn id="20" presetID="23" presetClass="entr" presetSubtype="288" fill="hold" nodeType="withEffect">
                                  <p:stCondLst>
                                    <p:cond delay="0"/>
                                  </p:stCondLst>
                                  <p:childTnLst>
                                    <p:set>
                                      <p:cBhvr>
                                        <p:cTn id="21" dur="1" fill="hold">
                                          <p:stCondLst>
                                            <p:cond delay="0"/>
                                          </p:stCondLst>
                                        </p:cTn>
                                        <p:tgtEl>
                                          <p:spTgt spid="8195"/>
                                        </p:tgtEl>
                                        <p:attrNameLst>
                                          <p:attrName>style.visibility</p:attrName>
                                        </p:attrNameLst>
                                      </p:cBhvr>
                                      <p:to>
                                        <p:strVal val="visible"/>
                                      </p:to>
                                    </p:set>
                                    <p:anim calcmode="lin" valueType="num">
                                      <p:cBhvr>
                                        <p:cTn id="22" dur="3000" fill="hold"/>
                                        <p:tgtEl>
                                          <p:spTgt spid="8195"/>
                                        </p:tgtEl>
                                        <p:attrNameLst>
                                          <p:attrName>ppt_w</p:attrName>
                                        </p:attrNameLst>
                                      </p:cBhvr>
                                      <p:tavLst>
                                        <p:tav tm="0">
                                          <p:val>
                                            <p:strVal val="4/3*#ppt_w"/>
                                          </p:val>
                                        </p:tav>
                                        <p:tav tm="100000">
                                          <p:val>
                                            <p:strVal val="#ppt_w"/>
                                          </p:val>
                                        </p:tav>
                                      </p:tavLst>
                                    </p:anim>
                                    <p:anim calcmode="lin" valueType="num">
                                      <p:cBhvr>
                                        <p:cTn id="23" dur="3000" fill="hold"/>
                                        <p:tgtEl>
                                          <p:spTgt spid="8195"/>
                                        </p:tgtEl>
                                        <p:attrNameLst>
                                          <p:attrName>ppt_h</p:attrName>
                                        </p:attrNameLst>
                                      </p:cBhvr>
                                      <p:tavLst>
                                        <p:tav tm="0">
                                          <p:val>
                                            <p:strVal val="4/3*#ppt_h"/>
                                          </p:val>
                                        </p:tav>
                                        <p:tav tm="100000">
                                          <p:val>
                                            <p:strVal val="#ppt_h"/>
                                          </p:val>
                                        </p:tav>
                                      </p:tavLst>
                                    </p:anim>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ibri-14914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6538"/>
            <a:ext cx="9144000" cy="583247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ombo"/>
          <p:cNvSpPr/>
          <p:nvPr/>
        </p:nvSpPr>
        <p:spPr>
          <a:xfrm>
            <a:off x="2786063" y="1120775"/>
            <a:ext cx="3714750" cy="2951163"/>
          </a:xfrm>
          <a:prstGeom prst="diamond">
            <a:avLst/>
          </a:prstGeom>
          <a:solidFill>
            <a:schemeClr val="accent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Triángulo isósceles"/>
          <p:cNvSpPr/>
          <p:nvPr/>
        </p:nvSpPr>
        <p:spPr>
          <a:xfrm rot="19030746">
            <a:off x="2149475" y="477838"/>
            <a:ext cx="1797050" cy="1825625"/>
          </a:xfrm>
          <a:prstGeom prst="triangle">
            <a:avLst>
              <a:gd name="adj" fmla="val 45812"/>
            </a:avLst>
          </a:prstGeom>
          <a:solidFill>
            <a:schemeClr val="accent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Triángulo isósceles"/>
          <p:cNvSpPr/>
          <p:nvPr/>
        </p:nvSpPr>
        <p:spPr>
          <a:xfrm rot="2641546">
            <a:off x="5065713" y="271463"/>
            <a:ext cx="1985962" cy="1825625"/>
          </a:xfrm>
          <a:prstGeom prst="triangle">
            <a:avLst>
              <a:gd name="adj" fmla="val 45812"/>
            </a:avLst>
          </a:prstGeom>
          <a:solidFill>
            <a:schemeClr val="accent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Triángulo isósceles"/>
          <p:cNvSpPr/>
          <p:nvPr/>
        </p:nvSpPr>
        <p:spPr>
          <a:xfrm rot="13297340">
            <a:off x="2236788" y="3148013"/>
            <a:ext cx="1804987" cy="1882775"/>
          </a:xfrm>
          <a:prstGeom prst="triangle">
            <a:avLst>
              <a:gd name="adj" fmla="val 45812"/>
            </a:avLst>
          </a:prstGeom>
          <a:solidFill>
            <a:schemeClr val="accent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Triángulo isósceles"/>
          <p:cNvSpPr/>
          <p:nvPr/>
        </p:nvSpPr>
        <p:spPr>
          <a:xfrm rot="7995235">
            <a:off x="5230019" y="2836069"/>
            <a:ext cx="1797050" cy="1824038"/>
          </a:xfrm>
          <a:prstGeom prst="triangle">
            <a:avLst>
              <a:gd name="adj" fmla="val 45812"/>
            </a:avLst>
          </a:prstGeom>
          <a:solidFill>
            <a:schemeClr val="accent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Triángulo isósceles"/>
          <p:cNvSpPr/>
          <p:nvPr/>
        </p:nvSpPr>
        <p:spPr>
          <a:xfrm rot="2648549">
            <a:off x="5400675" y="-77788"/>
            <a:ext cx="2087563" cy="1985963"/>
          </a:xfrm>
          <a:prstGeom prst="triangle">
            <a:avLst>
              <a:gd name="adj" fmla="val 45812"/>
            </a:avLst>
          </a:prstGeom>
          <a:solidFill>
            <a:schemeClr val="accent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Triángulo isósceles"/>
          <p:cNvSpPr/>
          <p:nvPr/>
        </p:nvSpPr>
        <p:spPr>
          <a:xfrm rot="2863384">
            <a:off x="5907881" y="-415131"/>
            <a:ext cx="1685925" cy="1824038"/>
          </a:xfrm>
          <a:prstGeom prst="triangle">
            <a:avLst>
              <a:gd name="adj" fmla="val 45812"/>
            </a:avLst>
          </a:prstGeom>
          <a:solidFill>
            <a:schemeClr val="accent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Triángulo isósceles"/>
          <p:cNvSpPr/>
          <p:nvPr/>
        </p:nvSpPr>
        <p:spPr>
          <a:xfrm rot="18679224">
            <a:off x="1649413" y="209550"/>
            <a:ext cx="1797050" cy="1825625"/>
          </a:xfrm>
          <a:prstGeom prst="triangle">
            <a:avLst>
              <a:gd name="adj" fmla="val 45812"/>
            </a:avLst>
          </a:prstGeom>
          <a:solidFill>
            <a:schemeClr val="accent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Triángulo isósceles"/>
          <p:cNvSpPr/>
          <p:nvPr/>
        </p:nvSpPr>
        <p:spPr>
          <a:xfrm rot="18679224">
            <a:off x="1208087" y="-231775"/>
            <a:ext cx="1797051" cy="1825625"/>
          </a:xfrm>
          <a:prstGeom prst="triangle">
            <a:avLst>
              <a:gd name="adj" fmla="val 45812"/>
            </a:avLst>
          </a:prstGeom>
          <a:solidFill>
            <a:schemeClr val="accent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Triángulo isósceles"/>
          <p:cNvSpPr/>
          <p:nvPr/>
        </p:nvSpPr>
        <p:spPr>
          <a:xfrm rot="13603833">
            <a:off x="1949451" y="3363912"/>
            <a:ext cx="1803400" cy="1882775"/>
          </a:xfrm>
          <a:prstGeom prst="triangle">
            <a:avLst>
              <a:gd name="adj" fmla="val 45812"/>
            </a:avLst>
          </a:prstGeom>
          <a:solidFill>
            <a:schemeClr val="accent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5" name="14 Triángulo isósceles"/>
          <p:cNvSpPr/>
          <p:nvPr/>
        </p:nvSpPr>
        <p:spPr>
          <a:xfrm rot="13603833">
            <a:off x="1516857" y="3796506"/>
            <a:ext cx="1804988" cy="1882775"/>
          </a:xfrm>
          <a:prstGeom prst="triangle">
            <a:avLst>
              <a:gd name="adj" fmla="val 45812"/>
            </a:avLst>
          </a:prstGeom>
          <a:solidFill>
            <a:schemeClr val="accent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6" name="15 Triángulo isósceles"/>
          <p:cNvSpPr/>
          <p:nvPr/>
        </p:nvSpPr>
        <p:spPr>
          <a:xfrm rot="7995235">
            <a:off x="5601494" y="3155156"/>
            <a:ext cx="1797050" cy="1824038"/>
          </a:xfrm>
          <a:prstGeom prst="triangle">
            <a:avLst>
              <a:gd name="adj" fmla="val 45812"/>
            </a:avLst>
          </a:prstGeom>
          <a:solidFill>
            <a:schemeClr val="accent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7" name="16 Triángulo isósceles"/>
          <p:cNvSpPr/>
          <p:nvPr/>
        </p:nvSpPr>
        <p:spPr>
          <a:xfrm rot="7995235">
            <a:off x="6105525" y="3659188"/>
            <a:ext cx="1795463" cy="1824037"/>
          </a:xfrm>
          <a:prstGeom prst="triangle">
            <a:avLst>
              <a:gd name="adj" fmla="val 45812"/>
            </a:avLst>
          </a:prstGeom>
          <a:solidFill>
            <a:schemeClr val="accent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8" name="17 Rombo"/>
          <p:cNvSpPr/>
          <p:nvPr/>
        </p:nvSpPr>
        <p:spPr>
          <a:xfrm>
            <a:off x="3143250" y="1500188"/>
            <a:ext cx="3009900" cy="2198687"/>
          </a:xfrm>
          <a:prstGeom prst="diamond">
            <a:avLst/>
          </a:prstGeom>
          <a:solidFill>
            <a:schemeClr val="accent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9" name="18 Rombo"/>
          <p:cNvSpPr/>
          <p:nvPr/>
        </p:nvSpPr>
        <p:spPr>
          <a:xfrm>
            <a:off x="3357563" y="1714500"/>
            <a:ext cx="2571750" cy="1768475"/>
          </a:xfrm>
          <a:prstGeom prst="diamond">
            <a:avLst/>
          </a:prstGeom>
          <a:solidFill>
            <a:schemeClr val="accent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0" name="19 CuadroTexto"/>
          <p:cNvSpPr txBox="1"/>
          <p:nvPr/>
        </p:nvSpPr>
        <p:spPr>
          <a:xfrm>
            <a:off x="684213" y="4371975"/>
            <a:ext cx="813752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Al ser fin de semana la entrada cuesta 9 Euros, en cambio si vamos los</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miércoles o jueves, la entrada es gratuita. Este parece ser el Salón Real.</a:t>
            </a:r>
          </a:p>
        </p:txBody>
      </p:sp>
    </p:spTree>
  </p:cSld>
  <p:clrMapOvr>
    <a:masterClrMapping/>
  </p:clrMapOvr>
  <mc:AlternateContent xmlns:mc="http://schemas.openxmlformats.org/markup-compatibility/2006" xmlns:p14="http://schemas.microsoft.com/office/powerpoint/2010/main">
    <mc:Choice Requires="p14">
      <p:transition spd="slow" p14:dur="2500" advTm="23000">
        <p14:vortex dir="u"/>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nodeType="afterGroup">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27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 calcmode="lin" valueType="num">
                                      <p:cBhvr>
                                        <p:cTn id="183" dur="3000" fill="hold"/>
                                        <p:tgtEl>
                                          <p:spTgt spid="4"/>
                                        </p:tgtEl>
                                        <p:attrNameLst>
                                          <p:attrName>ppt_w</p:attrName>
                                        </p:attrNameLst>
                                      </p:cBhvr>
                                      <p:tavLst>
                                        <p:tav tm="0">
                                          <p:val>
                                            <p:strVal val="2/3*#ppt_w"/>
                                          </p:val>
                                        </p:tav>
                                        <p:tav tm="100000">
                                          <p:val>
                                            <p:strVal val="#ppt_w"/>
                                          </p:val>
                                        </p:tav>
                                      </p:tavLst>
                                    </p:anim>
                                    <p:anim calcmode="lin" valueType="num">
                                      <p:cBhvr>
                                        <p:cTn id="184" dur="3000" fill="hold"/>
                                        <p:tgtEl>
                                          <p:spTgt spid="4"/>
                                        </p:tgtEl>
                                        <p:attrNameLst>
                                          <p:attrName>ppt_h</p:attrName>
                                        </p:attrNameLst>
                                      </p:cBhvr>
                                      <p:tavLst>
                                        <p:tav tm="0">
                                          <p:val>
                                            <p:strVal val="2/3*#ppt_h"/>
                                          </p:val>
                                        </p:tav>
                                        <p:tav tm="100000">
                                          <p:val>
                                            <p:strVal val="#ppt_h"/>
                                          </p:val>
                                        </p:tav>
                                      </p:tavLst>
                                    </p:anim>
                                  </p:childTnLst>
                                </p:cTn>
                              </p:par>
                              <p:par>
                                <p:cTn id="185" presetID="21" presetClass="entr" presetSubtype="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Effect transition="in" filter="wheel(8)">
                                      <p:cBhvr>
                                        <p:cTn id="187" dur="3000"/>
                                        <p:tgtEl>
                                          <p:spTgt spid="4"/>
                                        </p:tgtEl>
                                      </p:cBhvr>
                                    </p:animEffect>
                                  </p:childTnLst>
                                </p:cTn>
                              </p:par>
                            </p:childTnLst>
                          </p:cTn>
                        </p:par>
                        <p:par>
                          <p:cTn id="188" fill="hold" nodeType="afterGroup">
                            <p:stCondLst>
                              <p:cond delay="6000"/>
                            </p:stCondLst>
                            <p:childTnLst>
                              <p:par>
                                <p:cTn id="189" presetID="40" presetClass="entr" presetSubtype="0" fill="hold" grpId="0" nodeType="afterEffect">
                                  <p:stCondLst>
                                    <p:cond delay="0"/>
                                  </p:stCondLst>
                                  <p:iterate type="lt">
                                    <p:tmPct val="10000"/>
                                  </p:iterate>
                                  <p:childTnLst>
                                    <p:set>
                                      <p:cBhvr>
                                        <p:cTn id="190" dur="1" fill="hold">
                                          <p:stCondLst>
                                            <p:cond delay="0"/>
                                          </p:stCondLst>
                                        </p:cTn>
                                        <p:tgtEl>
                                          <p:spTgt spid="20"/>
                                        </p:tgtEl>
                                        <p:attrNameLst>
                                          <p:attrName>style.visibility</p:attrName>
                                        </p:attrNameLst>
                                      </p:cBhvr>
                                      <p:to>
                                        <p:strVal val="visible"/>
                                      </p:to>
                                    </p:set>
                                    <p:animEffect transition="in" filter="fade">
                                      <p:cBhvr>
                                        <p:cTn id="191" dur="1000"/>
                                        <p:tgtEl>
                                          <p:spTgt spid="20"/>
                                        </p:tgtEl>
                                      </p:cBhvr>
                                    </p:animEffect>
                                    <p:anim calcmode="lin" valueType="num">
                                      <p:cBhvr>
                                        <p:cTn id="192" dur="1000" fill="hold"/>
                                        <p:tgtEl>
                                          <p:spTgt spid="20"/>
                                        </p:tgtEl>
                                        <p:attrNameLst>
                                          <p:attrName>ppt_x</p:attrName>
                                        </p:attrNameLst>
                                      </p:cBhvr>
                                      <p:tavLst>
                                        <p:tav tm="0">
                                          <p:val>
                                            <p:strVal val="#ppt_x-.1"/>
                                          </p:val>
                                        </p:tav>
                                        <p:tav tm="100000">
                                          <p:val>
                                            <p:strVal val="#ppt_x"/>
                                          </p:val>
                                        </p:tav>
                                      </p:tavLst>
                                    </p:anim>
                                    <p:anim calcmode="lin" valueType="num">
                                      <p:cBhvr>
                                        <p:cTn id="193"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Proceso"/>
          <p:cNvSpPr/>
          <p:nvPr/>
        </p:nvSpPr>
        <p:spPr>
          <a:xfrm>
            <a:off x="0" y="0"/>
            <a:ext cx="9144000" cy="5143500"/>
          </a:xfrm>
          <a:prstGeom prst="flowChartProcess">
            <a:avLst/>
          </a:prstGeom>
          <a:solidFill>
            <a:schemeClr val="accent6">
              <a:lumMod val="5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34818" name="Picture 2" descr="C:\Documents and Settings\Ana María\Escritorio\de-regreso-al-bosque-encantado-magic-fores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5100"/>
            <a:ext cx="9144000" cy="5832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Documents and Settings\Ana María\Escritorio\de-regreso-al-bosque-encantado-magic-fores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5100"/>
            <a:ext cx="9144000" cy="5832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500563" y="268288"/>
            <a:ext cx="2443162"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dirty="0">
                <a:solidFill>
                  <a:srgbClr val="C00000"/>
                </a:solidFill>
                <a:effectLst>
                  <a:outerShdw blurRad="38100" dist="38100" dir="2700000" algn="tl">
                    <a:srgbClr val="000000">
                      <a:alpha val="43137"/>
                    </a:srgbClr>
                  </a:outerShdw>
                </a:effectLst>
                <a:latin typeface="Lucida Calligraphy" pitchFamily="66" charset="0"/>
                <a:cs typeface="Arial" charset="0"/>
              </a:rPr>
              <a:t>Comedor de gala</a:t>
            </a:r>
          </a:p>
        </p:txBody>
      </p:sp>
      <p:sp>
        <p:nvSpPr>
          <p:cNvPr id="9" name="8 CuadroTexto"/>
          <p:cNvSpPr txBox="1"/>
          <p:nvPr/>
        </p:nvSpPr>
        <p:spPr>
          <a:xfrm>
            <a:off x="323850" y="3795713"/>
            <a:ext cx="8424863"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1561 Aranjuez quedó inscrita por deseo de Felipe II en un sistema de Reales Sitios, un conjunto de residencias para una corte itinerante que pasaba el invierno en Madrid, la primavera en Aranjuez, el verano en La Granja y el otoño en El Escorial.</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2000">
        <p15:prstTrans prst="prestig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3000" fill="hold"/>
                                        <p:tgtEl>
                                          <p:spTgt spid="34818"/>
                                        </p:tgtEl>
                                        <p:attrNameLst>
                                          <p:attrName>ppt_w</p:attrName>
                                        </p:attrNameLst>
                                      </p:cBhvr>
                                      <p:tavLst>
                                        <p:tav tm="0">
                                          <p:val>
                                            <p:strVal val="4/3*#ppt_w"/>
                                          </p:val>
                                        </p:tav>
                                        <p:tav tm="100000">
                                          <p:val>
                                            <p:strVal val="#ppt_w"/>
                                          </p:val>
                                        </p:tav>
                                      </p:tavLst>
                                    </p:anim>
                                    <p:anim calcmode="lin" valueType="num">
                                      <p:cBhvr>
                                        <p:cTn id="8" dur="3000" fill="hold"/>
                                        <p:tgtEl>
                                          <p:spTgt spid="34818"/>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34818"/>
                                        </p:tgtEl>
                                        <p:attrNameLst>
                                          <p:attrName>style.visibility</p:attrName>
                                        </p:attrNameLst>
                                      </p:cBhvr>
                                      <p:to>
                                        <p:strVal val="visible"/>
                                      </p:to>
                                    </p:set>
                                    <p:animEffect transition="in" filter="wheel(8)">
                                      <p:cBhvr>
                                        <p:cTn id="11" dur="2000"/>
                                        <p:tgtEl>
                                          <p:spTgt spid="34818"/>
                                        </p:tgtEl>
                                      </p:cBhvr>
                                    </p:animEffect>
                                  </p:childTnLst>
                                </p:cTn>
                              </p:par>
                              <p:par>
                                <p:cTn id="12" presetID="6" presetClass="exit" presetSubtype="32" fill="hold" nodeType="withEffect">
                                  <p:stCondLst>
                                    <p:cond delay="0"/>
                                  </p:stCondLst>
                                  <p:childTnLst>
                                    <p:animEffect transition="out" filter="circle(out)">
                                      <p:cBhvr>
                                        <p:cTn id="13" dur="2000"/>
                                        <p:tgtEl>
                                          <p:spTgt spid="5"/>
                                        </p:tgtEl>
                                      </p:cBhvr>
                                    </p:animEffect>
                                    <p:set>
                                      <p:cBhvr>
                                        <p:cTn id="14" dur="1" fill="hold">
                                          <p:stCondLst>
                                            <p:cond delay="1999"/>
                                          </p:stCondLst>
                                        </p:cTn>
                                        <p:tgtEl>
                                          <p:spTgt spid="5"/>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2000"/>
                                        <p:tgtEl>
                                          <p:spTgt spid="5"/>
                                        </p:tgtEl>
                                        <p:attrNameLst>
                                          <p:attrName>ppt_w</p:attrName>
                                        </p:attrNameLst>
                                      </p:cBhvr>
                                      <p:tavLst>
                                        <p:tav tm="0">
                                          <p:val>
                                            <p:strVal val="ppt_w"/>
                                          </p:val>
                                        </p:tav>
                                        <p:tav tm="100000">
                                          <p:val>
                                            <p:strVal val="4/3*ppt_w"/>
                                          </p:val>
                                        </p:tav>
                                      </p:tavLst>
                                    </p:anim>
                                    <p:anim calcmode="lin" valueType="num">
                                      <p:cBhvr>
                                        <p:cTn id="17" dur="2000"/>
                                        <p:tgtEl>
                                          <p:spTgt spid="5"/>
                                        </p:tgtEl>
                                        <p:attrNameLst>
                                          <p:attrName>ppt_h</p:attrName>
                                        </p:attrNameLst>
                                      </p:cBhvr>
                                      <p:tavLst>
                                        <p:tav tm="0">
                                          <p:val>
                                            <p:strVal val="ppt_h"/>
                                          </p:val>
                                        </p:tav>
                                        <p:tav tm="100000">
                                          <p:val>
                                            <p:strVal val="4/3*ppt_h"/>
                                          </p:val>
                                        </p:tav>
                                      </p:tavLst>
                                    </p:anim>
                                    <p:set>
                                      <p:cBhvr>
                                        <p:cTn id="18" dur="1" fill="hold">
                                          <p:stCondLst>
                                            <p:cond delay="1999"/>
                                          </p:stCondLst>
                                        </p:cTn>
                                        <p:tgtEl>
                                          <p:spTgt spid="5"/>
                                        </p:tgtEl>
                                        <p:attrNameLst>
                                          <p:attrName>style.visibility</p:attrName>
                                        </p:attrNameLst>
                                      </p:cBhvr>
                                      <p:to>
                                        <p:strVal val="hidden"/>
                                      </p:to>
                                    </p:set>
                                  </p:childTnLst>
                                </p:cTn>
                              </p:par>
                            </p:childTnLst>
                          </p:cTn>
                        </p:par>
                        <p:par>
                          <p:cTn id="19" fill="hold" nodeType="afterGroup">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nodeType="afterGroup">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604837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1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604837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611188" y="3665538"/>
            <a:ext cx="6840537"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Palacio Real iniciado por este monarca apenas fue objeto de modificaciones importantes hasta la llegada de los Borbones y en particular de Fernando VI, que encargó al arquitecto Santiago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Bonavía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la fachada principal y la Plaza de Armas.</a:t>
            </a:r>
          </a:p>
        </p:txBody>
      </p:sp>
    </p:spTree>
  </p:cSld>
  <p:clrMapOvr>
    <a:masterClrMapping/>
  </p:clrMapOvr>
  <mc:AlternateContent xmlns:mc="http://schemas.openxmlformats.org/markup-compatibility/2006" xmlns:p14="http://schemas.microsoft.com/office/powerpoint/2010/main">
    <mc:Choice Requires="p14">
      <p:transition spd="slow" p14:dur="2500" advTm="31000">
        <p14:vortex dir="d"/>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50" presetClass="exit" presetSubtype="0" accel="100000" fill="hold" nodeType="withEffect">
                                  <p:stCondLst>
                                    <p:cond delay="0"/>
                                  </p:stCondLst>
                                  <p:childTnLst>
                                    <p:anim calcmode="lin" valueType="num">
                                      <p:cBhvr>
                                        <p:cTn id="10" dur="5000"/>
                                        <p:tgtEl>
                                          <p:spTgt spid="3"/>
                                        </p:tgtEl>
                                        <p:attrNameLst>
                                          <p:attrName>ppt_w</p:attrName>
                                        </p:attrNameLst>
                                      </p:cBhvr>
                                      <p:tavLst>
                                        <p:tav tm="0">
                                          <p:val>
                                            <p:strVal val="ppt_w"/>
                                          </p:val>
                                        </p:tav>
                                        <p:tav tm="100000">
                                          <p:val>
                                            <p:strVal val="ppt_w+.3"/>
                                          </p:val>
                                        </p:tav>
                                      </p:tavLst>
                                    </p:anim>
                                    <p:anim calcmode="lin" valueType="num">
                                      <p:cBhvr>
                                        <p:cTn id="11" dur="5000"/>
                                        <p:tgtEl>
                                          <p:spTgt spid="3"/>
                                        </p:tgtEl>
                                        <p:attrNameLst>
                                          <p:attrName>ppt_h</p:attrName>
                                        </p:attrNameLst>
                                      </p:cBhvr>
                                      <p:tavLst>
                                        <p:tav tm="0">
                                          <p:val>
                                            <p:strVal val="ppt_h"/>
                                          </p:val>
                                        </p:tav>
                                        <p:tav tm="100000">
                                          <p:val>
                                            <p:strVal val="ppt_h"/>
                                          </p:val>
                                        </p:tav>
                                      </p:tavLst>
                                    </p:anim>
                                    <p:animEffect transition="out" filter="fade">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anim calcmode="lin" valueType="num">
                                      <p:cBhvr>
                                        <p:cTn id="21" dur="5000" fill="hold"/>
                                        <p:tgtEl>
                                          <p:spTgt spid="2"/>
                                        </p:tgtEl>
                                        <p:attrNameLst>
                                          <p:attrName>ppt_x</p:attrName>
                                        </p:attrNameLst>
                                      </p:cBhvr>
                                      <p:tavLst>
                                        <p:tav tm="0">
                                          <p:val>
                                            <p:strVal val="#ppt_x"/>
                                          </p:val>
                                        </p:tav>
                                        <p:tav tm="100000">
                                          <p:val>
                                            <p:strVal val="#ppt_x"/>
                                          </p:val>
                                        </p:tav>
                                      </p:tavLst>
                                    </p:anim>
                                    <p:anim calcmode="lin" valueType="num">
                                      <p:cBhvr>
                                        <p:cTn id="22" dur="5000" fill="hold"/>
                                        <p:tgtEl>
                                          <p:spTgt spid="2"/>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604837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11).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604837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900113" y="4084638"/>
            <a:ext cx="76327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Carlos III añadió dos alas perpendiculares a la fachada principal, la Plaza de Armas y la Parada de Palacio. El interior es un recorrido por la historia de la monarquía española.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3000">
        <p15:prstTrans prst="win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3000"/>
                                        <p:tgtEl>
                                          <p:spTgt spid="3"/>
                                        </p:tgtEl>
                                        <p:attrNameLst>
                                          <p:attrName>ppt_x</p:attrName>
                                        </p:attrNameLst>
                                      </p:cBhvr>
                                      <p:tavLst>
                                        <p:tav tm="0">
                                          <p:val>
                                            <p:strVal val="ppt_x"/>
                                          </p:val>
                                        </p:tav>
                                        <p:tav tm="100000">
                                          <p:val>
                                            <p:strVal val="ppt_x-.2"/>
                                          </p:val>
                                        </p:tav>
                                      </p:tavLst>
                                    </p:anim>
                                    <p:anim calcmode="lin" valueType="num">
                                      <p:cBhvr>
                                        <p:cTn id="11" dur="3000"/>
                                        <p:tgtEl>
                                          <p:spTgt spid="3"/>
                                        </p:tgtEl>
                                        <p:attrNameLst>
                                          <p:attrName>ppt_y</p:attrName>
                                        </p:attrNameLst>
                                      </p:cBhvr>
                                      <p:tavLst>
                                        <p:tav tm="0">
                                          <p:val>
                                            <p:strVal val="ppt_y"/>
                                          </p:val>
                                        </p:tav>
                                        <p:tav tm="100000">
                                          <p:val>
                                            <p:strVal val="ppt_y"/>
                                          </p:val>
                                        </p:tav>
                                      </p:tavLst>
                                    </p:anim>
                                    <p:animEffect transition="out" filter="fade">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0"/>
            <a:ext cx="5616575"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curves-caras-ionu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0"/>
            <a:ext cx="5616575"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55.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763713"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55.jpg"/>
          <p:cNvPicPr>
            <a:picLocks noChangeAspect="1"/>
          </p:cNvPicPr>
          <p:nvPr/>
        </p:nvPicPr>
        <p:blipFill>
          <a:blip r:embed="rId3"/>
          <a:stretch>
            <a:fillRect/>
          </a:stretch>
        </p:blipFill>
        <p:spPr>
          <a:xfrm>
            <a:off x="7380288" y="0"/>
            <a:ext cx="1763712" cy="5143500"/>
          </a:xfrm>
          <a:prstGeom prst="rect">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1763713" y="4219575"/>
            <a:ext cx="511175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Para terminar con las fotografías del interior, lo hacemos desde este salón al que llaman, Gabinete de porcelana.</a:t>
            </a:r>
          </a:p>
        </p:txBody>
      </p:sp>
    </p:spTree>
  </p:cSld>
  <p:clrMapOvr>
    <a:masterClrMapping/>
  </p:clrMapOvr>
  <mc:AlternateContent xmlns:mc="http://schemas.openxmlformats.org/markup-compatibility/2006" xmlns:p14="http://schemas.microsoft.com/office/powerpoint/2010/main">
    <mc:Choice Requires="p14">
      <p:transition spd="slow" p14:dur="2500" advTm="18000">
        <p14:glitter pattern="hexagon"/>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3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4"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3000"/>
                                        <p:tgtEl>
                                          <p:spTgt spid="4"/>
                                        </p:tgtEl>
                                      </p:cBhvr>
                                    </p:animEffect>
                                  </p:childTnLst>
                                </p:cTn>
                              </p:par>
                              <p:par>
                                <p:cTn id="14" presetID="4" presetClass="entr" presetSubtype="16"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ox(in)">
                                      <p:cBhvr>
                                        <p:cTn id="16" dur="3000"/>
                                        <p:tgtEl>
                                          <p:spTgt spid="6"/>
                                        </p:tgtEl>
                                      </p:cBhvr>
                                    </p:animEffect>
                                  </p:childTnLst>
                                </p:cTn>
                              </p:par>
                              <p:par>
                                <p:cTn id="17" presetID="14" presetClass="entr" presetSubtype="5"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randombar(vertical)">
                                      <p:cBhvr>
                                        <p:cTn id="19" dur="3000"/>
                                        <p:tgtEl>
                                          <p:spTgt spid="7"/>
                                        </p:tgtEl>
                                      </p:cBhvr>
                                    </p:animEffect>
                                  </p:childTnLst>
                                </p:cTn>
                              </p:par>
                              <p:par>
                                <p:cTn id="20" presetID="14" presetClass="entr" presetSubtype="5"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vertical)">
                                      <p:cBhvr>
                                        <p:cTn id="22" dur="3000"/>
                                        <p:tgtEl>
                                          <p:spTgt spid="8"/>
                                        </p:tgtEl>
                                      </p:cBhvr>
                                    </p:animEffec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667375"/>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5358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667375"/>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45358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667375"/>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a:spLocks noChangeArrowheads="1"/>
          </p:cNvSpPr>
          <p:nvPr/>
        </p:nvSpPr>
        <p:spPr bwMode="auto">
          <a:xfrm>
            <a:off x="251520" y="4083918"/>
            <a:ext cx="8712968" cy="92333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effectLst>
                <a:latin typeface="Arial" charset="0"/>
                <a:cs typeface="Arial" charset="0"/>
              </a:rPr>
              <a:t>A partir de aquí volvemos a salir al exterior y haciendo las fotografías con mi camarilla, que aunque no sea muy profesional, por lo menos a mi me sirve de entretenimiento.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2000">
        <p15:prstTrans prst="wind" invX="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3000"/>
                                        <p:tgtEl>
                                          <p:spTgt spid="6"/>
                                        </p:tgtEl>
                                      </p:cBhvr>
                                    </p:animEffect>
                                  </p:childTnLst>
                                </p:cTn>
                              </p:par>
                              <p:par>
                                <p:cTn id="20" presetID="13"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out)">
                                      <p:cBhvr>
                                        <p:cTn id="22" dur="3000"/>
                                        <p:tgtEl>
                                          <p:spTgt spid="5"/>
                                        </p:tgtEl>
                                      </p:cBhvr>
                                    </p:animEffect>
                                  </p:childTnLst>
                                </p:cTn>
                              </p:par>
                              <p:par>
                                <p:cTn id="23" presetID="14"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3000"/>
                                        <p:tgtEl>
                                          <p:spTgt spid="4"/>
                                        </p:tgtEl>
                                      </p:cBhvr>
                                    </p:animEffect>
                                  </p:childTnLst>
                                </p:cTn>
                              </p:par>
                            </p:childTnLst>
                          </p:cTn>
                        </p:par>
                        <p:par>
                          <p:cTn id="26" fill="hold" nodeType="afterGroup">
                            <p:stCondLst>
                              <p:cond delay="3000"/>
                            </p:stCondLst>
                            <p:childTnLst>
                              <p:par>
                                <p:cTn id="27" presetID="40" presetClass="entr" presetSubtype="0" fill="hold"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1" name="3 Imagen" descr="leon tolstoy, -23 mayo 19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95513" y="0"/>
            <a:ext cx="467995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1116013" cy="5143500"/>
          </a:xfrm>
          <a:prstGeom prst="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8027988" y="0"/>
            <a:ext cx="1116012" cy="5143500"/>
          </a:xfrm>
          <a:prstGeom prst="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1116013" y="0"/>
            <a:ext cx="1049337" cy="5143500"/>
          </a:xfrm>
          <a:prstGeom prst="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ectángulo"/>
          <p:cNvSpPr/>
          <p:nvPr/>
        </p:nvSpPr>
        <p:spPr>
          <a:xfrm>
            <a:off x="6875463" y="0"/>
            <a:ext cx="1152525" cy="5143500"/>
          </a:xfrm>
          <a:prstGeom prst="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Rectángulo"/>
          <p:cNvSpPr/>
          <p:nvPr/>
        </p:nvSpPr>
        <p:spPr>
          <a:xfrm>
            <a:off x="2195513" y="0"/>
            <a:ext cx="4681537" cy="5143500"/>
          </a:xfrm>
          <a:prstGeom prst="rect">
            <a:avLst/>
          </a:prstGeom>
          <a:solidFill>
            <a:schemeClr val="accent6">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CuadroTexto"/>
          <p:cNvSpPr txBox="1"/>
          <p:nvPr/>
        </p:nvSpPr>
        <p:spPr>
          <a:xfrm>
            <a:off x="2051050" y="3795713"/>
            <a:ext cx="518477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Pasear por esta ciudad es admirar fastuosos palacios reales entre jardines dieciochescos regados por el Tajo, y recorrer un bello casco histórico ilustrado.</a:t>
            </a:r>
          </a:p>
        </p:txBody>
      </p:sp>
    </p:spTree>
  </p:cSld>
  <p:clrMapOvr>
    <a:masterClrMapping/>
  </p:clrMapOvr>
  <mc:AlternateContent xmlns:mc="http://schemas.openxmlformats.org/markup-compatibility/2006" xmlns:p14="http://schemas.microsoft.com/office/powerpoint/2010/main">
    <mc:Choice Requires="p14">
      <p:transition spd="slow" p14:dur="2500" advTm="21000">
        <p14:glitter dir="r" pattern="hexagon"/>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vertical)">
                                      <p:cBhvr>
                                        <p:cTn id="10" dur="3000"/>
                                        <p:tgtEl>
                                          <p:spTgt spid="8"/>
                                        </p:tgtEl>
                                      </p:cBhvr>
                                    </p:animEffect>
                                  </p:childTnLst>
                                </p:cTn>
                              </p:par>
                              <p:par>
                                <p:cTn id="11" presetID="3" presetClass="entr" presetSubtype="5"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vertical)">
                                      <p:cBhvr>
                                        <p:cTn id="13" dur="30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par>
                                <p:cTn id="17" presetID="8" presetClass="entr" presetSubtype="32" fill="hold" nodeType="withEffect">
                                  <p:stCondLst>
                                    <p:cond delay="0"/>
                                  </p:stCondLst>
                                  <p:childTnLst>
                                    <p:set>
                                      <p:cBhvr>
                                        <p:cTn id="18" dur="1" fill="hold">
                                          <p:stCondLst>
                                            <p:cond delay="0"/>
                                          </p:stCondLst>
                                        </p:cTn>
                                        <p:tgtEl>
                                          <p:spTgt spid="63491"/>
                                        </p:tgtEl>
                                        <p:attrNameLst>
                                          <p:attrName>style.visibility</p:attrName>
                                        </p:attrNameLst>
                                      </p:cBhvr>
                                      <p:to>
                                        <p:strVal val="visible"/>
                                      </p:to>
                                    </p:set>
                                    <p:animEffect transition="in" filter="diamond(out)">
                                      <p:cBhvr>
                                        <p:cTn id="19" dur="3000"/>
                                        <p:tgtEl>
                                          <p:spTgt spid="63491"/>
                                        </p:tgtEl>
                                      </p:cBhvr>
                                    </p:animEffect>
                                  </p:childTnLst>
                                </p:cTn>
                              </p:par>
                              <p:par>
                                <p:cTn id="20" presetID="23" presetClass="entr" presetSubtype="16" fill="hold" nodeType="withEffect">
                                  <p:stCondLst>
                                    <p:cond delay="0"/>
                                  </p:stCondLst>
                                  <p:childTnLst>
                                    <p:set>
                                      <p:cBhvr>
                                        <p:cTn id="21" dur="1" fill="hold">
                                          <p:stCondLst>
                                            <p:cond delay="0"/>
                                          </p:stCondLst>
                                        </p:cTn>
                                        <p:tgtEl>
                                          <p:spTgt spid="63491"/>
                                        </p:tgtEl>
                                        <p:attrNameLst>
                                          <p:attrName>style.visibility</p:attrName>
                                        </p:attrNameLst>
                                      </p:cBhvr>
                                      <p:to>
                                        <p:strVal val="visible"/>
                                      </p:to>
                                    </p:set>
                                    <p:anim calcmode="lin" valueType="num">
                                      <p:cBhvr>
                                        <p:cTn id="22" dur="3000" fill="hold"/>
                                        <p:tgtEl>
                                          <p:spTgt spid="63491"/>
                                        </p:tgtEl>
                                        <p:attrNameLst>
                                          <p:attrName>ppt_w</p:attrName>
                                        </p:attrNameLst>
                                      </p:cBhvr>
                                      <p:tavLst>
                                        <p:tav tm="0">
                                          <p:val>
                                            <p:fltVal val="0"/>
                                          </p:val>
                                        </p:tav>
                                        <p:tav tm="100000">
                                          <p:val>
                                            <p:strVal val="#ppt_w"/>
                                          </p:val>
                                        </p:tav>
                                      </p:tavLst>
                                    </p:anim>
                                    <p:anim calcmode="lin" valueType="num">
                                      <p:cBhvr>
                                        <p:cTn id="23" dur="3000" fill="hold"/>
                                        <p:tgtEl>
                                          <p:spTgt spid="63491"/>
                                        </p:tgtEl>
                                        <p:attrNameLst>
                                          <p:attrName>ppt_h</p:attrName>
                                        </p:attrNameLst>
                                      </p:cBhvr>
                                      <p:tavLst>
                                        <p:tav tm="0">
                                          <p:val>
                                            <p:fltVal val="0"/>
                                          </p:val>
                                        </p:tav>
                                        <p:tav tm="100000">
                                          <p:val>
                                            <p:strVal val="#ppt_h"/>
                                          </p:val>
                                        </p:tav>
                                      </p:tavLst>
                                    </p:anim>
                                  </p:childTnLst>
                                </p:cTn>
                              </p:par>
                              <p:par>
                                <p:cTn id="24" presetID="8" presetClass="exit" presetSubtype="16" fill="hold" grpId="0" nodeType="withEffect">
                                  <p:stCondLst>
                                    <p:cond delay="0"/>
                                  </p:stCondLst>
                                  <p:childTnLst>
                                    <p:animEffect transition="out" filter="diamond(in)">
                                      <p:cBhvr>
                                        <p:cTn id="25" dur="3000"/>
                                        <p:tgtEl>
                                          <p:spTgt spid="11"/>
                                        </p:tgtEl>
                                      </p:cBhvr>
                                    </p:animEffect>
                                    <p:set>
                                      <p:cBhvr>
                                        <p:cTn id="26" dur="1" fill="hold">
                                          <p:stCondLst>
                                            <p:cond delay="2999"/>
                                          </p:stCondLst>
                                        </p:cTn>
                                        <p:tgtEl>
                                          <p:spTgt spid="11"/>
                                        </p:tgtEl>
                                        <p:attrNameLst>
                                          <p:attrName>style.visibility</p:attrName>
                                        </p:attrNameLst>
                                      </p:cBhvr>
                                      <p:to>
                                        <p:strVal val="hidden"/>
                                      </p:to>
                                    </p:se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5832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Franja diagonal"/>
          <p:cNvSpPr/>
          <p:nvPr/>
        </p:nvSpPr>
        <p:spPr>
          <a:xfrm flipH="1">
            <a:off x="0" y="0"/>
            <a:ext cx="4572000" cy="3108325"/>
          </a:xfrm>
          <a:prstGeom prst="diagStripe">
            <a:avLst>
              <a:gd name="adj" fmla="val 84171"/>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8" name="7 Franja diagonal"/>
          <p:cNvSpPr/>
          <p:nvPr/>
        </p:nvSpPr>
        <p:spPr>
          <a:xfrm flipH="1">
            <a:off x="0" y="803275"/>
            <a:ext cx="4572000" cy="3108325"/>
          </a:xfrm>
          <a:prstGeom prst="diagStripe">
            <a:avLst>
              <a:gd name="adj" fmla="val 84171"/>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9" name="8 Franja diagonal"/>
          <p:cNvSpPr/>
          <p:nvPr/>
        </p:nvSpPr>
        <p:spPr>
          <a:xfrm flipH="1">
            <a:off x="0" y="1768475"/>
            <a:ext cx="4572000" cy="3106738"/>
          </a:xfrm>
          <a:prstGeom prst="diagStripe">
            <a:avLst>
              <a:gd name="adj" fmla="val 84171"/>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0" name="9 Franja diagonal"/>
          <p:cNvSpPr/>
          <p:nvPr/>
        </p:nvSpPr>
        <p:spPr>
          <a:xfrm>
            <a:off x="4497388" y="0"/>
            <a:ext cx="4646612" cy="3108325"/>
          </a:xfrm>
          <a:prstGeom prst="diagStripe">
            <a:avLst>
              <a:gd name="adj" fmla="val 84171"/>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1" name="10 Franja diagonal"/>
          <p:cNvSpPr/>
          <p:nvPr/>
        </p:nvSpPr>
        <p:spPr>
          <a:xfrm>
            <a:off x="4572000" y="857250"/>
            <a:ext cx="4572000" cy="3106738"/>
          </a:xfrm>
          <a:prstGeom prst="diagStripe">
            <a:avLst>
              <a:gd name="adj" fmla="val 84171"/>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2" name="11 Franja diagonal"/>
          <p:cNvSpPr/>
          <p:nvPr/>
        </p:nvSpPr>
        <p:spPr>
          <a:xfrm>
            <a:off x="4572000" y="1714500"/>
            <a:ext cx="4572000" cy="3106738"/>
          </a:xfrm>
          <a:prstGeom prst="diagStripe">
            <a:avLst>
              <a:gd name="adj" fmla="val 84171"/>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3" name="12 CuadroTexto"/>
          <p:cNvSpPr txBox="1"/>
          <p:nvPr/>
        </p:nvSpPr>
        <p:spPr>
          <a:xfrm>
            <a:off x="684213" y="4300538"/>
            <a:ext cx="813752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Una visita a uno de los jardines más bellos que existen. Una visita donde conjugamos historia, naturaleza, mitología y entorno.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18000">
        <p15:prstTrans prst="curtains"/>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8"/>
                                        </p:tgtEl>
                                        <p:attrNameLst>
                                          <p:attrName>ppt_x</p:attrName>
                                        </p:attrNameLst>
                                      </p:cBhvr>
                                      <p:tavLst>
                                        <p:tav tm="0">
                                          <p:val>
                                            <p:strVal val="ppt_x"/>
                                          </p:val>
                                        </p:tav>
                                        <p:tav tm="100000">
                                          <p:val>
                                            <p:strVal val="ppt_x-ppt_w/2"/>
                                          </p:val>
                                        </p:tav>
                                      </p:tavLst>
                                    </p:anim>
                                    <p:anim calcmode="lin" valueType="num">
                                      <p:cBhvr>
                                        <p:cTn id="13" dur="3000"/>
                                        <p:tgtEl>
                                          <p:spTgt spid="8"/>
                                        </p:tgtEl>
                                        <p:attrNameLst>
                                          <p:attrName>ppt_y</p:attrName>
                                        </p:attrNameLst>
                                      </p:cBhvr>
                                      <p:tavLst>
                                        <p:tav tm="0">
                                          <p:val>
                                            <p:strVal val="ppt_y"/>
                                          </p:val>
                                        </p:tav>
                                        <p:tav tm="100000">
                                          <p:val>
                                            <p:strVal val="ppt_y"/>
                                          </p:val>
                                        </p:tav>
                                      </p:tavLst>
                                    </p:anim>
                                    <p:anim calcmode="lin" valueType="num">
                                      <p:cBhvr>
                                        <p:cTn id="14" dur="3000"/>
                                        <p:tgtEl>
                                          <p:spTgt spid="8"/>
                                        </p:tgtEl>
                                        <p:attrNameLst>
                                          <p:attrName>ppt_w</p:attrName>
                                        </p:attrNameLst>
                                      </p:cBhvr>
                                      <p:tavLst>
                                        <p:tav tm="0">
                                          <p:val>
                                            <p:strVal val="ppt_w"/>
                                          </p:val>
                                        </p:tav>
                                        <p:tav tm="100000">
                                          <p:val>
                                            <p:fltVal val="0"/>
                                          </p:val>
                                        </p:tav>
                                      </p:tavLst>
                                    </p:anim>
                                    <p:anim calcmode="lin" valueType="num">
                                      <p:cBhvr>
                                        <p:cTn id="15" dur="3000"/>
                                        <p:tgtEl>
                                          <p:spTgt spid="8"/>
                                        </p:tgtEl>
                                        <p:attrNameLst>
                                          <p:attrName>ppt_h</p:attrName>
                                        </p:attrNameLst>
                                      </p:cBhvr>
                                      <p:tavLst>
                                        <p:tav tm="0">
                                          <p:val>
                                            <p:strVal val="ppt_h"/>
                                          </p:val>
                                        </p:tav>
                                        <p:tav tm="100000">
                                          <p:val>
                                            <p:strVal val="ppt_h"/>
                                          </p:val>
                                        </p:tav>
                                      </p:tavLst>
                                    </p:anim>
                                    <p:set>
                                      <p:cBhvr>
                                        <p:cTn id="16" dur="1" fill="hold">
                                          <p:stCondLst>
                                            <p:cond delay="2999"/>
                                          </p:stCondLst>
                                        </p:cTn>
                                        <p:tgtEl>
                                          <p:spTgt spid="8"/>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9"/>
                                        </p:tgtEl>
                                        <p:attrNameLst>
                                          <p:attrName>ppt_x</p:attrName>
                                        </p:attrNameLst>
                                      </p:cBhvr>
                                      <p:tavLst>
                                        <p:tav tm="0">
                                          <p:val>
                                            <p:strVal val="ppt_x"/>
                                          </p:val>
                                        </p:tav>
                                        <p:tav tm="100000">
                                          <p:val>
                                            <p:strVal val="ppt_x-ppt_w/2"/>
                                          </p:val>
                                        </p:tav>
                                      </p:tavLst>
                                    </p:anim>
                                    <p:anim calcmode="lin" valueType="num">
                                      <p:cBhvr>
                                        <p:cTn id="19" dur="3000"/>
                                        <p:tgtEl>
                                          <p:spTgt spid="9"/>
                                        </p:tgtEl>
                                        <p:attrNameLst>
                                          <p:attrName>ppt_y</p:attrName>
                                        </p:attrNameLst>
                                      </p:cBhvr>
                                      <p:tavLst>
                                        <p:tav tm="0">
                                          <p:val>
                                            <p:strVal val="ppt_y"/>
                                          </p:val>
                                        </p:tav>
                                        <p:tav tm="100000">
                                          <p:val>
                                            <p:strVal val="ppt_y"/>
                                          </p:val>
                                        </p:tav>
                                      </p:tavLst>
                                    </p:anim>
                                    <p:anim calcmode="lin" valueType="num">
                                      <p:cBhvr>
                                        <p:cTn id="20" dur="3000"/>
                                        <p:tgtEl>
                                          <p:spTgt spid="9"/>
                                        </p:tgtEl>
                                        <p:attrNameLst>
                                          <p:attrName>ppt_w</p:attrName>
                                        </p:attrNameLst>
                                      </p:cBhvr>
                                      <p:tavLst>
                                        <p:tav tm="0">
                                          <p:val>
                                            <p:strVal val="ppt_w"/>
                                          </p:val>
                                        </p:tav>
                                        <p:tav tm="100000">
                                          <p:val>
                                            <p:fltVal val="0"/>
                                          </p:val>
                                        </p:tav>
                                      </p:tavLst>
                                    </p:anim>
                                    <p:anim calcmode="lin" valueType="num">
                                      <p:cBhvr>
                                        <p:cTn id="21" dur="3000"/>
                                        <p:tgtEl>
                                          <p:spTgt spid="9"/>
                                        </p:tgtEl>
                                        <p:attrNameLst>
                                          <p:attrName>ppt_h</p:attrName>
                                        </p:attrNameLst>
                                      </p:cBhvr>
                                      <p:tavLst>
                                        <p:tav tm="0">
                                          <p:val>
                                            <p:strVal val="ppt_h"/>
                                          </p:val>
                                        </p:tav>
                                        <p:tav tm="100000">
                                          <p:val>
                                            <p:strVal val="ppt_h"/>
                                          </p:val>
                                        </p:tav>
                                      </p:tavLst>
                                    </p:anim>
                                    <p:set>
                                      <p:cBhvr>
                                        <p:cTn id="22" dur="1" fill="hold">
                                          <p:stCondLst>
                                            <p:cond delay="2999"/>
                                          </p:stCondLst>
                                        </p:cTn>
                                        <p:tgtEl>
                                          <p:spTgt spid="9"/>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11"/>
                                        </p:tgtEl>
                                        <p:attrNameLst>
                                          <p:attrName>ppt_x</p:attrName>
                                        </p:attrNameLst>
                                      </p:cBhvr>
                                      <p:tavLst>
                                        <p:tav tm="0">
                                          <p:val>
                                            <p:strVal val="ppt_x"/>
                                          </p:val>
                                        </p:tav>
                                        <p:tav tm="100000">
                                          <p:val>
                                            <p:strVal val="ppt_x+ppt_w/2"/>
                                          </p:val>
                                        </p:tav>
                                      </p:tavLst>
                                    </p:anim>
                                    <p:anim calcmode="lin" valueType="num">
                                      <p:cBhvr>
                                        <p:cTn id="25" dur="3000"/>
                                        <p:tgtEl>
                                          <p:spTgt spid="11"/>
                                        </p:tgtEl>
                                        <p:attrNameLst>
                                          <p:attrName>ppt_y</p:attrName>
                                        </p:attrNameLst>
                                      </p:cBhvr>
                                      <p:tavLst>
                                        <p:tav tm="0">
                                          <p:val>
                                            <p:strVal val="ppt_y"/>
                                          </p:val>
                                        </p:tav>
                                        <p:tav tm="100000">
                                          <p:val>
                                            <p:strVal val="ppt_y"/>
                                          </p:val>
                                        </p:tav>
                                      </p:tavLst>
                                    </p:anim>
                                    <p:anim calcmode="lin" valueType="num">
                                      <p:cBhvr>
                                        <p:cTn id="26" dur="3000"/>
                                        <p:tgtEl>
                                          <p:spTgt spid="11"/>
                                        </p:tgtEl>
                                        <p:attrNameLst>
                                          <p:attrName>ppt_w</p:attrName>
                                        </p:attrNameLst>
                                      </p:cBhvr>
                                      <p:tavLst>
                                        <p:tav tm="0">
                                          <p:val>
                                            <p:strVal val="ppt_w"/>
                                          </p:val>
                                        </p:tav>
                                        <p:tav tm="100000">
                                          <p:val>
                                            <p:fltVal val="0"/>
                                          </p:val>
                                        </p:tav>
                                      </p:tavLst>
                                    </p:anim>
                                    <p:anim calcmode="lin" valueType="num">
                                      <p:cBhvr>
                                        <p:cTn id="27" dur="3000"/>
                                        <p:tgtEl>
                                          <p:spTgt spid="11"/>
                                        </p:tgtEl>
                                        <p:attrNameLst>
                                          <p:attrName>ppt_h</p:attrName>
                                        </p:attrNameLst>
                                      </p:cBhvr>
                                      <p:tavLst>
                                        <p:tav tm="0">
                                          <p:val>
                                            <p:strVal val="ppt_h"/>
                                          </p:val>
                                        </p:tav>
                                        <p:tav tm="100000">
                                          <p:val>
                                            <p:strVal val="ppt_h"/>
                                          </p:val>
                                        </p:tav>
                                      </p:tavLst>
                                    </p:anim>
                                    <p:set>
                                      <p:cBhvr>
                                        <p:cTn id="28" dur="1" fill="hold">
                                          <p:stCondLst>
                                            <p:cond delay="2999"/>
                                          </p:stCondLst>
                                        </p:cTn>
                                        <p:tgtEl>
                                          <p:spTgt spid="11"/>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3000"/>
                                        <p:tgtEl>
                                          <p:spTgt spid="10"/>
                                        </p:tgtEl>
                                        <p:attrNameLst>
                                          <p:attrName>ppt_x</p:attrName>
                                        </p:attrNameLst>
                                      </p:cBhvr>
                                      <p:tavLst>
                                        <p:tav tm="0">
                                          <p:val>
                                            <p:strVal val="ppt_x"/>
                                          </p:val>
                                        </p:tav>
                                        <p:tav tm="100000">
                                          <p:val>
                                            <p:strVal val="ppt_x+ppt_w/2"/>
                                          </p:val>
                                        </p:tav>
                                      </p:tavLst>
                                    </p:anim>
                                    <p:anim calcmode="lin" valueType="num">
                                      <p:cBhvr>
                                        <p:cTn id="31" dur="3000"/>
                                        <p:tgtEl>
                                          <p:spTgt spid="10"/>
                                        </p:tgtEl>
                                        <p:attrNameLst>
                                          <p:attrName>ppt_y</p:attrName>
                                        </p:attrNameLst>
                                      </p:cBhvr>
                                      <p:tavLst>
                                        <p:tav tm="0">
                                          <p:val>
                                            <p:strVal val="ppt_y"/>
                                          </p:val>
                                        </p:tav>
                                        <p:tav tm="100000">
                                          <p:val>
                                            <p:strVal val="ppt_y"/>
                                          </p:val>
                                        </p:tav>
                                      </p:tavLst>
                                    </p:anim>
                                    <p:anim calcmode="lin" valueType="num">
                                      <p:cBhvr>
                                        <p:cTn id="32" dur="3000"/>
                                        <p:tgtEl>
                                          <p:spTgt spid="10"/>
                                        </p:tgtEl>
                                        <p:attrNameLst>
                                          <p:attrName>ppt_w</p:attrName>
                                        </p:attrNameLst>
                                      </p:cBhvr>
                                      <p:tavLst>
                                        <p:tav tm="0">
                                          <p:val>
                                            <p:strVal val="ppt_w"/>
                                          </p:val>
                                        </p:tav>
                                        <p:tav tm="100000">
                                          <p:val>
                                            <p:fltVal val="0"/>
                                          </p:val>
                                        </p:tav>
                                      </p:tavLst>
                                    </p:anim>
                                    <p:anim calcmode="lin" valueType="num">
                                      <p:cBhvr>
                                        <p:cTn id="33" dur="3000"/>
                                        <p:tgtEl>
                                          <p:spTgt spid="10"/>
                                        </p:tgtEl>
                                        <p:attrNameLst>
                                          <p:attrName>ppt_h</p:attrName>
                                        </p:attrNameLst>
                                      </p:cBhvr>
                                      <p:tavLst>
                                        <p:tav tm="0">
                                          <p:val>
                                            <p:strVal val="ppt_h"/>
                                          </p:val>
                                        </p:tav>
                                        <p:tav tm="100000">
                                          <p:val>
                                            <p:strVal val="ppt_h"/>
                                          </p:val>
                                        </p:tav>
                                      </p:tavLst>
                                    </p:anim>
                                    <p:set>
                                      <p:cBhvr>
                                        <p:cTn id="34" dur="1" fill="hold">
                                          <p:stCondLst>
                                            <p:cond delay="2999"/>
                                          </p:stCondLst>
                                        </p:cTn>
                                        <p:tgtEl>
                                          <p:spTgt spid="10"/>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12"/>
                                        </p:tgtEl>
                                        <p:attrNameLst>
                                          <p:attrName>ppt_x</p:attrName>
                                        </p:attrNameLst>
                                      </p:cBhvr>
                                      <p:tavLst>
                                        <p:tav tm="0">
                                          <p:val>
                                            <p:strVal val="ppt_x"/>
                                          </p:val>
                                        </p:tav>
                                        <p:tav tm="100000">
                                          <p:val>
                                            <p:strVal val="ppt_x+ppt_w/2"/>
                                          </p:val>
                                        </p:tav>
                                      </p:tavLst>
                                    </p:anim>
                                    <p:anim calcmode="lin" valueType="num">
                                      <p:cBhvr>
                                        <p:cTn id="37" dur="3000"/>
                                        <p:tgtEl>
                                          <p:spTgt spid="12"/>
                                        </p:tgtEl>
                                        <p:attrNameLst>
                                          <p:attrName>ppt_y</p:attrName>
                                        </p:attrNameLst>
                                      </p:cBhvr>
                                      <p:tavLst>
                                        <p:tav tm="0">
                                          <p:val>
                                            <p:strVal val="ppt_y"/>
                                          </p:val>
                                        </p:tav>
                                        <p:tav tm="100000">
                                          <p:val>
                                            <p:strVal val="ppt_y"/>
                                          </p:val>
                                        </p:tav>
                                      </p:tavLst>
                                    </p:anim>
                                    <p:anim calcmode="lin" valueType="num">
                                      <p:cBhvr>
                                        <p:cTn id="38" dur="3000"/>
                                        <p:tgtEl>
                                          <p:spTgt spid="12"/>
                                        </p:tgtEl>
                                        <p:attrNameLst>
                                          <p:attrName>ppt_w</p:attrName>
                                        </p:attrNameLst>
                                      </p:cBhvr>
                                      <p:tavLst>
                                        <p:tav tm="0">
                                          <p:val>
                                            <p:strVal val="ppt_w"/>
                                          </p:val>
                                        </p:tav>
                                        <p:tav tm="100000">
                                          <p:val>
                                            <p:fltVal val="0"/>
                                          </p:val>
                                        </p:tav>
                                      </p:tavLst>
                                    </p:anim>
                                    <p:anim calcmode="lin" valueType="num">
                                      <p:cBhvr>
                                        <p:cTn id="39" dur="3000"/>
                                        <p:tgtEl>
                                          <p:spTgt spid="12"/>
                                        </p:tgtEl>
                                        <p:attrNameLst>
                                          <p:attrName>ppt_h</p:attrName>
                                        </p:attrNameLst>
                                      </p:cBhvr>
                                      <p:tavLst>
                                        <p:tav tm="0">
                                          <p:val>
                                            <p:strVal val="ppt_h"/>
                                          </p:val>
                                        </p:tav>
                                        <p:tav tm="100000">
                                          <p:val>
                                            <p:strVal val="ppt_h"/>
                                          </p:val>
                                        </p:tav>
                                      </p:tavLst>
                                    </p:anim>
                                    <p:set>
                                      <p:cBhvr>
                                        <p:cTn id="40" dur="1" fill="hold">
                                          <p:stCondLst>
                                            <p:cond delay="2999"/>
                                          </p:stCondLst>
                                        </p:cTn>
                                        <p:tgtEl>
                                          <p:spTgt spid="12"/>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p:val>
                                            <p:fltVal val="0"/>
                                          </p:val>
                                        </p:tav>
                                        <p:tav tm="100000">
                                          <p:val>
                                            <p:strVal val="#ppt_w"/>
                                          </p:val>
                                        </p:tav>
                                      </p:tavLst>
                                    </p:anim>
                                    <p:anim calcmode="lin" valueType="num">
                                      <p:cBhvr>
                                        <p:cTn id="44" dur="3000" fill="hold"/>
                                        <p:tgtEl>
                                          <p:spTgt spid="5"/>
                                        </p:tgtEl>
                                        <p:attrNameLst>
                                          <p:attrName>ppt_h</p:attrName>
                                        </p:attrNameLst>
                                      </p:cBhvr>
                                      <p:tavLst>
                                        <p:tav tm="0">
                                          <p:val>
                                            <p:strVal val="#ppt_h"/>
                                          </p:val>
                                        </p:tav>
                                        <p:tav tm="100000">
                                          <p:val>
                                            <p:strVal val="#ppt_h"/>
                                          </p:val>
                                        </p:tav>
                                      </p:tavLst>
                                    </p:anim>
                                  </p:childTnLst>
                                </p:cTn>
                              </p:par>
                              <p:par>
                                <p:cTn id="45" presetID="3" presetClass="entr" presetSubtype="5"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linds(vertical)">
                                      <p:cBhvr>
                                        <p:cTn id="47" dur="3000"/>
                                        <p:tgtEl>
                                          <p:spTgt spid="5"/>
                                        </p:tgtEl>
                                      </p:cBhvr>
                                    </p:animEffect>
                                  </p:childTnLst>
                                </p:cTn>
                              </p:par>
                            </p:childTnLst>
                          </p:cTn>
                        </p:par>
                        <p:par>
                          <p:cTn id="48" fill="hold" nodeType="afterGroup">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3"/>
                                        </p:tgtEl>
                                        <p:attrNameLst>
                                          <p:attrName>style.visibility</p:attrName>
                                        </p:attrNameLst>
                                      </p:cBhvr>
                                      <p:to>
                                        <p:strVal val="visible"/>
                                      </p:to>
                                    </p:set>
                                    <p:animEffect transition="in" filter="fade">
                                      <p:cBhvr>
                                        <p:cTn id="51" dur="1000"/>
                                        <p:tgtEl>
                                          <p:spTgt spid="13"/>
                                        </p:tgtEl>
                                      </p:cBhvr>
                                    </p:animEffect>
                                    <p:anim calcmode="lin" valueType="num">
                                      <p:cBhvr>
                                        <p:cTn id="52" dur="1000" fill="hold"/>
                                        <p:tgtEl>
                                          <p:spTgt spid="13"/>
                                        </p:tgtEl>
                                        <p:attrNameLst>
                                          <p:attrName>ppt_x</p:attrName>
                                        </p:attrNameLst>
                                      </p:cBhvr>
                                      <p:tavLst>
                                        <p:tav tm="0">
                                          <p:val>
                                            <p:strVal val="#ppt_x-.1"/>
                                          </p:val>
                                        </p:tav>
                                        <p:tav tm="100000">
                                          <p:val>
                                            <p:strVal val="#ppt_x"/>
                                          </p:val>
                                        </p:tav>
                                      </p:tavLst>
                                    </p:anim>
                                    <p:anim calcmode="lin" valueType="num">
                                      <p:cBhvr>
                                        <p:cTn id="53"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Ana María\Escritorio\www.1m4g3n3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5524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C:\Documents and Settings\Ana María\Escritorio\www.1m4g3n3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5524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Proceso"/>
          <p:cNvSpPr/>
          <p:nvPr/>
        </p:nvSpPr>
        <p:spPr>
          <a:xfrm>
            <a:off x="0" y="0"/>
            <a:ext cx="9144000" cy="5143500"/>
          </a:xfrm>
          <a:prstGeom prst="flowChartProcess">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0"/>
            <a:ext cx="9144000" cy="5143500"/>
          </a:xfrm>
          <a:prstGeom prst="flowChartProcess">
            <a:avLst/>
          </a:prstGeom>
          <a:solidFill>
            <a:schemeClr val="tx2">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0" y="0"/>
            <a:ext cx="9144000" cy="5143500"/>
          </a:xfrm>
          <a:prstGeom prst="flowChartProcess">
            <a:avLst/>
          </a:prstGeom>
          <a:solidFill>
            <a:schemeClr val="tx2">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roceso"/>
          <p:cNvSpPr/>
          <p:nvPr/>
        </p:nvSpPr>
        <p:spPr>
          <a:xfrm>
            <a:off x="0" y="0"/>
            <a:ext cx="9144000" cy="5143500"/>
          </a:xfrm>
          <a:prstGeom prst="flowChartProcess">
            <a:avLst/>
          </a:prstGeom>
          <a:solidFill>
            <a:schemeClr val="tx2">
              <a:lumMod val="5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1042988" y="4084638"/>
            <a:ext cx="750728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Paseando por estos jardines del Parterre como el Jardín de la</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Isla que están juntos el uno al lado del otro, nos encontramos con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unos ejemplares de árboles, imposibles de ver en otros lugares.</a:t>
            </a:r>
          </a:p>
        </p:txBody>
      </p:sp>
    </p:spTree>
  </p:cSld>
  <p:clrMapOvr>
    <a:masterClrMapping/>
  </p:clrMapOvr>
  <mc:AlternateContent xmlns:mc="http://schemas.openxmlformats.org/markup-compatibility/2006" xmlns:p14="http://schemas.microsoft.com/office/powerpoint/2010/main">
    <mc:Choice Requires="p14">
      <p:transition spd="slow" p14:dur="2500" advTm="24000">
        <p14:glitter dir="r"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iterate type="lt">
                                    <p:tmPct val="0"/>
                                  </p:iterate>
                                  <p:childTnLst>
                                    <p:animEffect transition="out" filter="blinds(vertic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9" presetClass="exit" presetSubtype="10" fill="hold" nodeType="withEffect">
                                  <p:stCondLst>
                                    <p:cond delay="0"/>
                                  </p:stCondLst>
                                  <p:iterate type="lt">
                                    <p:tmPct val="0"/>
                                  </p:iterate>
                                  <p:childTnLst>
                                    <p:anim calcmode="lin" valueType="num">
                                      <p:cBhvr>
                                        <p:cTn id="9" dur="3000"/>
                                        <p:tgtEl>
                                          <p:spTgt spid="3"/>
                                        </p:tgtEl>
                                        <p:attrNameLst>
                                          <p:attrName>ppt_h</p:attrName>
                                        </p:attrNameLst>
                                      </p:cBhvr>
                                      <p:tavLst>
                                        <p:tav tm="0">
                                          <p:val>
                                            <p:strVal val="ppt_h"/>
                                          </p:val>
                                        </p:tav>
                                        <p:tav tm="100000">
                                          <p:val>
                                            <p:strVal val="ppt_h"/>
                                          </p:val>
                                        </p:tav>
                                      </p:tavLst>
                                    </p:anim>
                                    <p:anim calcmode="lin" valueType="num">
                                      <p:cBhvr>
                                        <p:cTn id="10"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3"/>
                                        </p:tgtEl>
                                        <p:attrNameLst>
                                          <p:attrName>style.visibility</p:attrName>
                                        </p:attrNameLst>
                                      </p:cBhvr>
                                      <p:to>
                                        <p:strVal val="hidden"/>
                                      </p:to>
                                    </p:set>
                                  </p:childTnLst>
                                </p:cTn>
                              </p:par>
                              <p:par>
                                <p:cTn id="12" presetID="3" presetClass="exit" presetSubtype="10" fill="hold"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9" presetClass="exit" presetSubtype="5"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ppt_w"/>
                                          </p:val>
                                        </p:tav>
                                      </p:tavLst>
                                    </p:anim>
                                    <p:anim calcmode="lin" valueType="num">
                                      <p:cBhvr>
                                        <p:cTn id="1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 dur="1" fill="hold">
                                          <p:stCondLst>
                                            <p:cond delay="2999"/>
                                          </p:stCondLst>
                                        </p:cTn>
                                        <p:tgtEl>
                                          <p:spTgt spid="5"/>
                                        </p:tgtEl>
                                        <p:attrNameLst>
                                          <p:attrName>style.visibility</p:attrName>
                                        </p:attrNameLst>
                                      </p:cBhvr>
                                      <p:to>
                                        <p:strVal val="hidden"/>
                                      </p:to>
                                    </p:set>
                                  </p:childTnLst>
                                </p:cTn>
                              </p:par>
                              <p:par>
                                <p:cTn id="19" presetID="3" presetClass="exit" presetSubtype="5" fill="hold" nodeType="withEffect">
                                  <p:stCondLst>
                                    <p:cond delay="0"/>
                                  </p:stCondLst>
                                  <p:childTnLst>
                                    <p:animEffect transition="out" filter="blinds(vertical)">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19" presetClass="exit" presetSubtype="10" fill="hold" nodeType="withEffect">
                                  <p:stCondLst>
                                    <p:cond delay="0"/>
                                  </p:stCondLst>
                                  <p:childTnLst>
                                    <p:anim calcmode="lin" valueType="num">
                                      <p:cBhvr>
                                        <p:cTn id="23" dur="3000"/>
                                        <p:tgtEl>
                                          <p:spTgt spid="7"/>
                                        </p:tgtEl>
                                        <p:attrNameLst>
                                          <p:attrName>ppt_h</p:attrName>
                                        </p:attrNameLst>
                                      </p:cBhvr>
                                      <p:tavLst>
                                        <p:tav tm="0">
                                          <p:val>
                                            <p:strVal val="ppt_h"/>
                                          </p:val>
                                        </p:tav>
                                        <p:tav tm="100000">
                                          <p:val>
                                            <p:strVal val="ppt_h"/>
                                          </p:val>
                                        </p:tav>
                                      </p:tavLst>
                                    </p:anim>
                                    <p:anim calcmode="lin" valueType="num">
                                      <p:cBhvr>
                                        <p:cTn id="24"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 dur="1" fill="hold">
                                          <p:stCondLst>
                                            <p:cond delay="2999"/>
                                          </p:stCondLst>
                                        </p:cTn>
                                        <p:tgtEl>
                                          <p:spTgt spid="7"/>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19" presetClass="exit" presetSubtype="5" fill="hold" nodeType="withEffect">
                                  <p:stCondLst>
                                    <p:cond delay="0"/>
                                  </p:stCondLst>
                                  <p:childTnLst>
                                    <p:anim calcmode="lin" valueType="num">
                                      <p:cBhvr>
                                        <p:cTn id="30" dur="3000"/>
                                        <p:tgtEl>
                                          <p:spTgt spid="8"/>
                                        </p:tgtEl>
                                        <p:attrNameLst>
                                          <p:attrName>ppt_w</p:attrName>
                                        </p:attrNameLst>
                                      </p:cBhvr>
                                      <p:tavLst>
                                        <p:tav tm="0">
                                          <p:val>
                                            <p:strVal val="ppt_w"/>
                                          </p:val>
                                        </p:tav>
                                        <p:tav tm="100000">
                                          <p:val>
                                            <p:strVal val="ppt_w"/>
                                          </p:val>
                                        </p:tav>
                                      </p:tavLst>
                                    </p:anim>
                                    <p:anim calcmode="lin" valueType="num">
                                      <p:cBhvr>
                                        <p:cTn id="3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 dur="1" fill="hold">
                                          <p:stCondLst>
                                            <p:cond delay="2999"/>
                                          </p:stCondLst>
                                        </p:cTn>
                                        <p:tgtEl>
                                          <p:spTgt spid="8"/>
                                        </p:tgtEl>
                                        <p:attrNameLst>
                                          <p:attrName>style.visibility</p:attrName>
                                        </p:attrNameLst>
                                      </p:cBhvr>
                                      <p:to>
                                        <p:strVal val="hidden"/>
                                      </p:to>
                                    </p:set>
                                  </p:childTnLst>
                                </p:cTn>
                              </p:par>
                              <p:par>
                                <p:cTn id="33" presetID="23" presetClass="entr" presetSubtype="288"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3000" fill="hold"/>
                                        <p:tgtEl>
                                          <p:spTgt spid="9"/>
                                        </p:tgtEl>
                                        <p:attrNameLst>
                                          <p:attrName>ppt_w</p:attrName>
                                        </p:attrNameLst>
                                      </p:cBhvr>
                                      <p:tavLst>
                                        <p:tav tm="0">
                                          <p:val>
                                            <p:strVal val="4/3*#ppt_w"/>
                                          </p:val>
                                        </p:tav>
                                        <p:tav tm="100000">
                                          <p:val>
                                            <p:strVal val="#ppt_w"/>
                                          </p:val>
                                        </p:tav>
                                      </p:tavLst>
                                    </p:anim>
                                    <p:anim calcmode="lin" valueType="num">
                                      <p:cBhvr>
                                        <p:cTn id="36" dur="3000" fill="hold"/>
                                        <p:tgtEl>
                                          <p:spTgt spid="9"/>
                                        </p:tgtEl>
                                        <p:attrNameLst>
                                          <p:attrName>ppt_h</p:attrName>
                                        </p:attrNameLst>
                                      </p:cBhvr>
                                      <p:tavLst>
                                        <p:tav tm="0">
                                          <p:val>
                                            <p:strVal val="4/3*#ppt_h"/>
                                          </p:val>
                                        </p:tav>
                                        <p:tav tm="100000">
                                          <p:val>
                                            <p:strVal val="#ppt_h"/>
                                          </p:val>
                                        </p:tav>
                                      </p:tavLst>
                                    </p:anim>
                                  </p:childTnLst>
                                </p:cTn>
                              </p:par>
                              <p:par>
                                <p:cTn id="37" presetID="8" presetClass="entr" presetSubtype="16"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diamond(in)">
                                      <p:cBhvr>
                                        <p:cTn id="39" dur="3000"/>
                                        <p:tgtEl>
                                          <p:spTgt spid="10"/>
                                        </p:tgtEl>
                                      </p:cBhvr>
                                    </p:animEffect>
                                  </p:childTnLst>
                                </p:cTn>
                              </p:par>
                            </p:childTnLst>
                          </p:cTn>
                        </p:par>
                        <p:par>
                          <p:cTn id="40" fill="hold" nodeType="afterGroup">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1"/>
                                          </p:val>
                                        </p:tav>
                                        <p:tav tm="100000">
                                          <p:val>
                                            <p:strVal val="#ppt_x"/>
                                          </p:val>
                                        </p:tav>
                                      </p:tavLst>
                                    </p:anim>
                                    <p:anim calcmode="lin" valueType="num">
                                      <p:cBhvr>
                                        <p:cTn id="4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593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6538"/>
            <a:ext cx="9144000" cy="56880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39593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6538"/>
            <a:ext cx="9144000" cy="56880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39593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6538"/>
            <a:ext cx="9144000" cy="56880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331913" y="4371975"/>
            <a:ext cx="67691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Aranjuez se encuentra en la orilla izquierda del río Tajo, cuyo valle recorre el término municipal de Este a Suroeste.</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18000">
        <p15:prstTrans prst="drape"/>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3000"/>
                                        <p:tgtEl>
                                          <p:spTgt spid="6"/>
                                        </p:tgtEl>
                                      </p:cBhvr>
                                    </p:animEffect>
                                  </p:childTnLst>
                                </p:cTn>
                              </p:par>
                              <p:par>
                                <p:cTn id="20" presetID="14"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vertical)">
                                      <p:cBhvr>
                                        <p:cTn id="22" dur="3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1645_nochnye-goroda_pejzazhi_lodki_katera_foto_voda_1920x1200_(www.GdeFon.ru).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9039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1231900"/>
            <a:ext cx="285750" cy="2894013"/>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8858250" y="1179513"/>
            <a:ext cx="285750" cy="2892425"/>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357188" y="1446213"/>
            <a:ext cx="285750" cy="2519362"/>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8501063" y="1393825"/>
            <a:ext cx="285750" cy="2517775"/>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ectángulo"/>
          <p:cNvSpPr/>
          <p:nvPr/>
        </p:nvSpPr>
        <p:spPr>
          <a:xfrm>
            <a:off x="785813" y="1554163"/>
            <a:ext cx="285750" cy="2303462"/>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Rectángulo"/>
          <p:cNvSpPr/>
          <p:nvPr/>
        </p:nvSpPr>
        <p:spPr>
          <a:xfrm>
            <a:off x="8072438" y="1554163"/>
            <a:ext cx="285750" cy="2249487"/>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Rectángulo"/>
          <p:cNvSpPr/>
          <p:nvPr/>
        </p:nvSpPr>
        <p:spPr>
          <a:xfrm>
            <a:off x="1143000" y="1660525"/>
            <a:ext cx="285750" cy="2036763"/>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Rectángulo"/>
          <p:cNvSpPr/>
          <p:nvPr/>
        </p:nvSpPr>
        <p:spPr>
          <a:xfrm>
            <a:off x="7643813" y="1714500"/>
            <a:ext cx="285750" cy="1982788"/>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Rectángulo"/>
          <p:cNvSpPr/>
          <p:nvPr/>
        </p:nvSpPr>
        <p:spPr>
          <a:xfrm>
            <a:off x="1571625" y="1768475"/>
            <a:ext cx="285750" cy="1768475"/>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Rectángulo"/>
          <p:cNvSpPr/>
          <p:nvPr/>
        </p:nvSpPr>
        <p:spPr>
          <a:xfrm>
            <a:off x="7215188" y="1820863"/>
            <a:ext cx="285750" cy="1768475"/>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5" name="14 Rectángulo"/>
          <p:cNvSpPr/>
          <p:nvPr/>
        </p:nvSpPr>
        <p:spPr>
          <a:xfrm>
            <a:off x="1928813" y="1874838"/>
            <a:ext cx="276225" cy="1554162"/>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6" name="15 Rectángulo"/>
          <p:cNvSpPr/>
          <p:nvPr/>
        </p:nvSpPr>
        <p:spPr>
          <a:xfrm>
            <a:off x="6858000" y="1928813"/>
            <a:ext cx="285750" cy="1500187"/>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7" name="16 Rectángulo"/>
          <p:cNvSpPr/>
          <p:nvPr/>
        </p:nvSpPr>
        <p:spPr>
          <a:xfrm>
            <a:off x="2286000" y="1928813"/>
            <a:ext cx="285750" cy="1393825"/>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8" name="17 Rectángulo"/>
          <p:cNvSpPr/>
          <p:nvPr/>
        </p:nvSpPr>
        <p:spPr>
          <a:xfrm>
            <a:off x="6500813" y="2036763"/>
            <a:ext cx="285750" cy="123190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9" name="18 Rectángulo"/>
          <p:cNvSpPr/>
          <p:nvPr/>
        </p:nvSpPr>
        <p:spPr>
          <a:xfrm>
            <a:off x="2643188" y="2036763"/>
            <a:ext cx="285750" cy="1177925"/>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0" name="19 Rectángulo"/>
          <p:cNvSpPr/>
          <p:nvPr/>
        </p:nvSpPr>
        <p:spPr>
          <a:xfrm>
            <a:off x="6143625" y="2089150"/>
            <a:ext cx="214313" cy="1071563"/>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1" name="20 Rectángulo"/>
          <p:cNvSpPr/>
          <p:nvPr/>
        </p:nvSpPr>
        <p:spPr>
          <a:xfrm>
            <a:off x="3071813" y="2197100"/>
            <a:ext cx="214312" cy="911225"/>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2" name="21 Rectángulo"/>
          <p:cNvSpPr/>
          <p:nvPr/>
        </p:nvSpPr>
        <p:spPr>
          <a:xfrm>
            <a:off x="5786438" y="2197100"/>
            <a:ext cx="214312" cy="85725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3" name="22 Rectángulo"/>
          <p:cNvSpPr/>
          <p:nvPr/>
        </p:nvSpPr>
        <p:spPr>
          <a:xfrm>
            <a:off x="3357563" y="2251075"/>
            <a:ext cx="214312" cy="74930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4" name="23 Rectángulo"/>
          <p:cNvSpPr/>
          <p:nvPr/>
        </p:nvSpPr>
        <p:spPr>
          <a:xfrm>
            <a:off x="5500688" y="2249488"/>
            <a:ext cx="214312" cy="696912"/>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5" name="24 Rectángulo"/>
          <p:cNvSpPr/>
          <p:nvPr/>
        </p:nvSpPr>
        <p:spPr>
          <a:xfrm>
            <a:off x="3714750" y="2357438"/>
            <a:ext cx="214313" cy="48260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6" name="25 Rectángulo"/>
          <p:cNvSpPr/>
          <p:nvPr/>
        </p:nvSpPr>
        <p:spPr>
          <a:xfrm>
            <a:off x="5214938" y="2357438"/>
            <a:ext cx="214312" cy="48260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7" name="26 Rectángulo"/>
          <p:cNvSpPr/>
          <p:nvPr/>
        </p:nvSpPr>
        <p:spPr>
          <a:xfrm>
            <a:off x="4000500" y="2357438"/>
            <a:ext cx="214313" cy="48260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8" name="27 Rectángulo"/>
          <p:cNvSpPr/>
          <p:nvPr/>
        </p:nvSpPr>
        <p:spPr>
          <a:xfrm>
            <a:off x="4857750" y="2357438"/>
            <a:ext cx="214313" cy="48260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9" name="28 Rectángulo"/>
          <p:cNvSpPr/>
          <p:nvPr/>
        </p:nvSpPr>
        <p:spPr>
          <a:xfrm>
            <a:off x="4286250" y="2357438"/>
            <a:ext cx="214313" cy="48260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30" name="29 Rectángulo"/>
          <p:cNvSpPr/>
          <p:nvPr/>
        </p:nvSpPr>
        <p:spPr>
          <a:xfrm>
            <a:off x="4572000" y="2357438"/>
            <a:ext cx="214313" cy="48260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31" name="30 CuadroTexto"/>
          <p:cNvSpPr txBox="1"/>
          <p:nvPr/>
        </p:nvSpPr>
        <p:spPr>
          <a:xfrm>
            <a:off x="539750" y="4084638"/>
            <a:ext cx="7920038"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Entre las obras nuevas que hicieron los reyes Fernando VI y después Carlos III, de las más importantes está el extenso jardín del Príncipe, proyectado, según las modas francesas e inglesas de la época.</a:t>
            </a:r>
          </a:p>
        </p:txBody>
      </p:sp>
    </p:spTree>
  </p:cSld>
  <p:clrMapOvr>
    <a:masterClrMapping/>
  </p:clrMapOvr>
  <mc:AlternateContent xmlns:mc="http://schemas.openxmlformats.org/markup-compatibility/2006" xmlns:p14="http://schemas.microsoft.com/office/powerpoint/2010/main">
    <mc:Choice Requires="p14">
      <p:transition spd="slow" p14:dur="2500" advTm="29000">
        <p14:glitter dir="d" pattern="hexagon"/>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1+#ppt_w/2"/>
                                          </p:val>
                                        </p:tav>
                                        <p:tav tm="100000">
                                          <p:val>
                                            <p:strVal val="#ppt_x"/>
                                          </p:val>
                                        </p:tav>
                                      </p:tavLst>
                                    </p:anim>
                                    <p:anim calcmode="lin" valueType="num">
                                      <p:cBhvr additive="base">
                                        <p:cTn id="48" dur="3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1+#ppt_w/2"/>
                                          </p:val>
                                        </p:tav>
                                        <p:tav tm="100000">
                                          <p:val>
                                            <p:strVal val="#ppt_x"/>
                                          </p:val>
                                        </p:tav>
                                      </p:tavLst>
                                    </p:anim>
                                    <p:anim calcmode="lin" valueType="num">
                                      <p:cBhvr additive="base">
                                        <p:cTn id="56" dur="30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1+#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0-#ppt_w/2"/>
                                          </p:val>
                                        </p:tav>
                                        <p:tav tm="100000">
                                          <p:val>
                                            <p:strVal val="#ppt_x"/>
                                          </p:val>
                                        </p:tav>
                                      </p:tavLst>
                                    </p:anim>
                                    <p:anim calcmode="lin" valueType="num">
                                      <p:cBhvr additive="base">
                                        <p:cTn id="68" dur="3000" fill="hold"/>
                                        <p:tgtEl>
                                          <p:spTgt spid="20"/>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3000" fill="hold"/>
                                        <p:tgtEl>
                                          <p:spTgt spid="21"/>
                                        </p:tgtEl>
                                        <p:attrNameLst>
                                          <p:attrName>ppt_x</p:attrName>
                                        </p:attrNameLst>
                                      </p:cBhvr>
                                      <p:tavLst>
                                        <p:tav tm="0">
                                          <p:val>
                                            <p:strVal val="1+#ppt_w/2"/>
                                          </p:val>
                                        </p:tav>
                                        <p:tav tm="100000">
                                          <p:val>
                                            <p:strVal val="#ppt_x"/>
                                          </p:val>
                                        </p:tav>
                                      </p:tavLst>
                                    </p:anim>
                                    <p:anim calcmode="lin" valueType="num">
                                      <p:cBhvr additive="base">
                                        <p:cTn id="72" dur="3000" fill="hold"/>
                                        <p:tgtEl>
                                          <p:spTgt spid="21"/>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0-#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3000" fill="hold"/>
                                        <p:tgtEl>
                                          <p:spTgt spid="23"/>
                                        </p:tgtEl>
                                        <p:attrNameLst>
                                          <p:attrName>ppt_x</p:attrName>
                                        </p:attrNameLst>
                                      </p:cBhvr>
                                      <p:tavLst>
                                        <p:tav tm="0">
                                          <p:val>
                                            <p:strVal val="1+#ppt_w/2"/>
                                          </p:val>
                                        </p:tav>
                                        <p:tav tm="100000">
                                          <p:val>
                                            <p:strVal val="#ppt_x"/>
                                          </p:val>
                                        </p:tav>
                                      </p:tavLst>
                                    </p:anim>
                                    <p:anim calcmode="lin" valueType="num">
                                      <p:cBhvr additive="base">
                                        <p:cTn id="80" dur="3000" fill="hold"/>
                                        <p:tgtEl>
                                          <p:spTgt spid="23"/>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3000" fill="hold"/>
                                        <p:tgtEl>
                                          <p:spTgt spid="24"/>
                                        </p:tgtEl>
                                        <p:attrNameLst>
                                          <p:attrName>ppt_x</p:attrName>
                                        </p:attrNameLst>
                                      </p:cBhvr>
                                      <p:tavLst>
                                        <p:tav tm="0">
                                          <p:val>
                                            <p:strVal val="0-#ppt_w/2"/>
                                          </p:val>
                                        </p:tav>
                                        <p:tav tm="100000">
                                          <p:val>
                                            <p:strVal val="#ppt_x"/>
                                          </p:val>
                                        </p:tav>
                                      </p:tavLst>
                                    </p:anim>
                                    <p:anim calcmode="lin" valueType="num">
                                      <p:cBhvr additive="base">
                                        <p:cTn id="84" dur="3000" fill="hold"/>
                                        <p:tgtEl>
                                          <p:spTgt spid="24"/>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3000" fill="hold"/>
                                        <p:tgtEl>
                                          <p:spTgt spid="25"/>
                                        </p:tgtEl>
                                        <p:attrNameLst>
                                          <p:attrName>ppt_x</p:attrName>
                                        </p:attrNameLst>
                                      </p:cBhvr>
                                      <p:tavLst>
                                        <p:tav tm="0">
                                          <p:val>
                                            <p:strVal val="1+#ppt_w/2"/>
                                          </p:val>
                                        </p:tav>
                                        <p:tav tm="100000">
                                          <p:val>
                                            <p:strVal val="#ppt_x"/>
                                          </p:val>
                                        </p:tav>
                                      </p:tavLst>
                                    </p:anim>
                                    <p:anim calcmode="lin" valueType="num">
                                      <p:cBhvr additive="base">
                                        <p:cTn id="88" dur="3000" fill="hold"/>
                                        <p:tgtEl>
                                          <p:spTgt spid="25"/>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3000" fill="hold"/>
                                        <p:tgtEl>
                                          <p:spTgt spid="26"/>
                                        </p:tgtEl>
                                        <p:attrNameLst>
                                          <p:attrName>ppt_x</p:attrName>
                                        </p:attrNameLst>
                                      </p:cBhvr>
                                      <p:tavLst>
                                        <p:tav tm="0">
                                          <p:val>
                                            <p:strVal val="0-#ppt_w/2"/>
                                          </p:val>
                                        </p:tav>
                                        <p:tav tm="100000">
                                          <p:val>
                                            <p:strVal val="#ppt_x"/>
                                          </p:val>
                                        </p:tav>
                                      </p:tavLst>
                                    </p:anim>
                                    <p:anim calcmode="lin" valueType="num">
                                      <p:cBhvr additive="base">
                                        <p:cTn id="92" dur="3000" fill="hold"/>
                                        <p:tgtEl>
                                          <p:spTgt spid="26"/>
                                        </p:tgtEl>
                                        <p:attrNameLst>
                                          <p:attrName>ppt_y</p:attrName>
                                        </p:attrNameLst>
                                      </p:cBhvr>
                                      <p:tavLst>
                                        <p:tav tm="0">
                                          <p:val>
                                            <p:strVal val="#ppt_y"/>
                                          </p:val>
                                        </p:tav>
                                        <p:tav tm="100000">
                                          <p:val>
                                            <p:strVal val="#ppt_y"/>
                                          </p:val>
                                        </p:tav>
                                      </p:tavLst>
                                    </p:anim>
                                  </p:childTnLst>
                                </p:cTn>
                              </p:par>
                              <p:par>
                                <p:cTn id="93" presetID="2" presetClass="entr" presetSubtype="2" fill="hold" nodeType="withEffect">
                                  <p:stCondLst>
                                    <p:cond delay="0"/>
                                  </p:stCondLst>
                                  <p:childTnLst>
                                    <p:set>
                                      <p:cBhvr>
                                        <p:cTn id="94" dur="1" fill="hold">
                                          <p:stCondLst>
                                            <p:cond delay="0"/>
                                          </p:stCondLst>
                                        </p:cTn>
                                        <p:tgtEl>
                                          <p:spTgt spid="27"/>
                                        </p:tgtEl>
                                        <p:attrNameLst>
                                          <p:attrName>style.visibility</p:attrName>
                                        </p:attrNameLst>
                                      </p:cBhvr>
                                      <p:to>
                                        <p:strVal val="visible"/>
                                      </p:to>
                                    </p:set>
                                    <p:anim calcmode="lin" valueType="num">
                                      <p:cBhvr additive="base">
                                        <p:cTn id="95" dur="3000" fill="hold"/>
                                        <p:tgtEl>
                                          <p:spTgt spid="27"/>
                                        </p:tgtEl>
                                        <p:attrNameLst>
                                          <p:attrName>ppt_x</p:attrName>
                                        </p:attrNameLst>
                                      </p:cBhvr>
                                      <p:tavLst>
                                        <p:tav tm="0">
                                          <p:val>
                                            <p:strVal val="1+#ppt_w/2"/>
                                          </p:val>
                                        </p:tav>
                                        <p:tav tm="100000">
                                          <p:val>
                                            <p:strVal val="#ppt_x"/>
                                          </p:val>
                                        </p:tav>
                                      </p:tavLst>
                                    </p:anim>
                                    <p:anim calcmode="lin" valueType="num">
                                      <p:cBhvr additive="base">
                                        <p:cTn id="96" dur="3000" fill="hold"/>
                                        <p:tgtEl>
                                          <p:spTgt spid="27"/>
                                        </p:tgtEl>
                                        <p:attrNameLst>
                                          <p:attrName>ppt_y</p:attrName>
                                        </p:attrNameLst>
                                      </p:cBhvr>
                                      <p:tavLst>
                                        <p:tav tm="0">
                                          <p:val>
                                            <p:strVal val="#ppt_y"/>
                                          </p:val>
                                        </p:tav>
                                        <p:tav tm="100000">
                                          <p:val>
                                            <p:strVal val="#ppt_y"/>
                                          </p:val>
                                        </p:tav>
                                      </p:tavLst>
                                    </p:anim>
                                  </p:childTnLst>
                                </p:cTn>
                              </p:par>
                              <p:par>
                                <p:cTn id="97" presetID="2" presetClass="entr" presetSubtype="8" fill="hold" nodeType="withEffect">
                                  <p:stCondLst>
                                    <p:cond delay="0"/>
                                  </p:stCondLst>
                                  <p:childTnLst>
                                    <p:set>
                                      <p:cBhvr>
                                        <p:cTn id="98" dur="1" fill="hold">
                                          <p:stCondLst>
                                            <p:cond delay="0"/>
                                          </p:stCondLst>
                                        </p:cTn>
                                        <p:tgtEl>
                                          <p:spTgt spid="28"/>
                                        </p:tgtEl>
                                        <p:attrNameLst>
                                          <p:attrName>style.visibility</p:attrName>
                                        </p:attrNameLst>
                                      </p:cBhvr>
                                      <p:to>
                                        <p:strVal val="visible"/>
                                      </p:to>
                                    </p:set>
                                    <p:anim calcmode="lin" valueType="num">
                                      <p:cBhvr additive="base">
                                        <p:cTn id="99" dur="3000" fill="hold"/>
                                        <p:tgtEl>
                                          <p:spTgt spid="28"/>
                                        </p:tgtEl>
                                        <p:attrNameLst>
                                          <p:attrName>ppt_x</p:attrName>
                                        </p:attrNameLst>
                                      </p:cBhvr>
                                      <p:tavLst>
                                        <p:tav tm="0">
                                          <p:val>
                                            <p:strVal val="0-#ppt_w/2"/>
                                          </p:val>
                                        </p:tav>
                                        <p:tav tm="100000">
                                          <p:val>
                                            <p:strVal val="#ppt_x"/>
                                          </p:val>
                                        </p:tav>
                                      </p:tavLst>
                                    </p:anim>
                                    <p:anim calcmode="lin" valueType="num">
                                      <p:cBhvr additive="base">
                                        <p:cTn id="100" dur="3000" fill="hold"/>
                                        <p:tgtEl>
                                          <p:spTgt spid="28"/>
                                        </p:tgtEl>
                                        <p:attrNameLst>
                                          <p:attrName>ppt_y</p:attrName>
                                        </p:attrNameLst>
                                      </p:cBhvr>
                                      <p:tavLst>
                                        <p:tav tm="0">
                                          <p:val>
                                            <p:strVal val="#ppt_y"/>
                                          </p:val>
                                        </p:tav>
                                        <p:tav tm="100000">
                                          <p:val>
                                            <p:strVal val="#ppt_y"/>
                                          </p:val>
                                        </p:tav>
                                      </p:tavLst>
                                    </p:anim>
                                  </p:childTnLst>
                                </p:cTn>
                              </p:par>
                              <p:par>
                                <p:cTn id="101" presetID="2" presetClass="entr" presetSubtype="2" fill="hold" nodeType="with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3000" fill="hold"/>
                                        <p:tgtEl>
                                          <p:spTgt spid="29"/>
                                        </p:tgtEl>
                                        <p:attrNameLst>
                                          <p:attrName>ppt_x</p:attrName>
                                        </p:attrNameLst>
                                      </p:cBhvr>
                                      <p:tavLst>
                                        <p:tav tm="0">
                                          <p:val>
                                            <p:strVal val="1+#ppt_w/2"/>
                                          </p:val>
                                        </p:tav>
                                        <p:tav tm="100000">
                                          <p:val>
                                            <p:strVal val="#ppt_x"/>
                                          </p:val>
                                        </p:tav>
                                      </p:tavLst>
                                    </p:anim>
                                    <p:anim calcmode="lin" valueType="num">
                                      <p:cBhvr additive="base">
                                        <p:cTn id="104" dur="3000" fill="hold"/>
                                        <p:tgtEl>
                                          <p:spTgt spid="29"/>
                                        </p:tgtEl>
                                        <p:attrNameLst>
                                          <p:attrName>ppt_y</p:attrName>
                                        </p:attrNameLst>
                                      </p:cBhvr>
                                      <p:tavLst>
                                        <p:tav tm="0">
                                          <p:val>
                                            <p:strVal val="#ppt_y"/>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0"/>
                                        </p:tgtEl>
                                        <p:attrNameLst>
                                          <p:attrName>style.visibility</p:attrName>
                                        </p:attrNameLst>
                                      </p:cBhvr>
                                      <p:to>
                                        <p:strVal val="visible"/>
                                      </p:to>
                                    </p:set>
                                    <p:anim calcmode="lin" valueType="num">
                                      <p:cBhvr additive="base">
                                        <p:cTn id="107" dur="3000" fill="hold"/>
                                        <p:tgtEl>
                                          <p:spTgt spid="30"/>
                                        </p:tgtEl>
                                        <p:attrNameLst>
                                          <p:attrName>ppt_x</p:attrName>
                                        </p:attrNameLst>
                                      </p:cBhvr>
                                      <p:tavLst>
                                        <p:tav tm="0">
                                          <p:val>
                                            <p:strVal val="0-#ppt_w/2"/>
                                          </p:val>
                                        </p:tav>
                                        <p:tav tm="100000">
                                          <p:val>
                                            <p:strVal val="#ppt_x"/>
                                          </p:val>
                                        </p:tav>
                                      </p:tavLst>
                                    </p:anim>
                                    <p:anim calcmode="lin" valueType="num">
                                      <p:cBhvr additive="base">
                                        <p:cTn id="108" dur="3000" fill="hold"/>
                                        <p:tgtEl>
                                          <p:spTgt spid="30"/>
                                        </p:tgtEl>
                                        <p:attrNameLst>
                                          <p:attrName>ppt_y</p:attrName>
                                        </p:attrNameLst>
                                      </p:cBhvr>
                                      <p:tavLst>
                                        <p:tav tm="0">
                                          <p:val>
                                            <p:strVal val="#ppt_y"/>
                                          </p:val>
                                        </p:tav>
                                        <p:tav tm="100000">
                                          <p:val>
                                            <p:strVal val="#ppt_y"/>
                                          </p:val>
                                        </p:tav>
                                      </p:tavLst>
                                    </p:anim>
                                  </p:childTnLst>
                                </p:cTn>
                              </p:par>
                              <p:par>
                                <p:cTn id="109" presetID="1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plus(in)">
                                      <p:cBhvr>
                                        <p:cTn id="111" dur="3000"/>
                                        <p:tgtEl>
                                          <p:spTgt spid="5"/>
                                        </p:tgtEl>
                                      </p:cBhvr>
                                    </p:animEffect>
                                  </p:childTnLst>
                                </p:cTn>
                              </p:par>
                              <p:par>
                                <p:cTn id="112" presetID="13" presetClass="entr" presetSubtype="16" fill="hold" nodeType="withEffect">
                                  <p:stCondLst>
                                    <p:cond delay="0"/>
                                  </p:stCondLst>
                                  <p:childTnLst>
                                    <p:set>
                                      <p:cBhvr>
                                        <p:cTn id="113" dur="1" fill="hold">
                                          <p:stCondLst>
                                            <p:cond delay="0"/>
                                          </p:stCondLst>
                                        </p:cTn>
                                        <p:tgtEl>
                                          <p:spTgt spid="7"/>
                                        </p:tgtEl>
                                        <p:attrNameLst>
                                          <p:attrName>style.visibility</p:attrName>
                                        </p:attrNameLst>
                                      </p:cBhvr>
                                      <p:to>
                                        <p:strVal val="visible"/>
                                      </p:to>
                                    </p:set>
                                    <p:animEffect transition="in" filter="plus(in)">
                                      <p:cBhvr>
                                        <p:cTn id="114" dur="3000"/>
                                        <p:tgtEl>
                                          <p:spTgt spid="7"/>
                                        </p:tgtEl>
                                      </p:cBhvr>
                                    </p:animEffect>
                                  </p:childTnLst>
                                </p:cTn>
                              </p:par>
                              <p:par>
                                <p:cTn id="115" presetID="13" presetClass="entr" presetSubtype="16"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plus(in)">
                                      <p:cBhvr>
                                        <p:cTn id="117" dur="3000"/>
                                        <p:tgtEl>
                                          <p:spTgt spid="9"/>
                                        </p:tgtEl>
                                      </p:cBhvr>
                                    </p:animEffect>
                                  </p:childTnLst>
                                </p:cTn>
                              </p:par>
                              <p:par>
                                <p:cTn id="118" presetID="13" presetClass="entr" presetSubtype="16" fill="hold" nodeType="withEffect">
                                  <p:stCondLst>
                                    <p:cond delay="0"/>
                                  </p:stCondLst>
                                  <p:childTnLst>
                                    <p:set>
                                      <p:cBhvr>
                                        <p:cTn id="119" dur="1" fill="hold">
                                          <p:stCondLst>
                                            <p:cond delay="0"/>
                                          </p:stCondLst>
                                        </p:cTn>
                                        <p:tgtEl>
                                          <p:spTgt spid="11"/>
                                        </p:tgtEl>
                                        <p:attrNameLst>
                                          <p:attrName>style.visibility</p:attrName>
                                        </p:attrNameLst>
                                      </p:cBhvr>
                                      <p:to>
                                        <p:strVal val="visible"/>
                                      </p:to>
                                    </p:set>
                                    <p:animEffect transition="in" filter="plus(in)">
                                      <p:cBhvr>
                                        <p:cTn id="120" dur="3000"/>
                                        <p:tgtEl>
                                          <p:spTgt spid="11"/>
                                        </p:tgtEl>
                                      </p:cBhvr>
                                    </p:animEffect>
                                  </p:childTnLst>
                                </p:cTn>
                              </p:par>
                              <p:par>
                                <p:cTn id="121" presetID="13" presetClass="entr" presetSubtype="16" fill="hold" nodeType="with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plus(in)">
                                      <p:cBhvr>
                                        <p:cTn id="123" dur="3000"/>
                                        <p:tgtEl>
                                          <p:spTgt spid="13"/>
                                        </p:tgtEl>
                                      </p:cBhvr>
                                    </p:animEffect>
                                  </p:childTnLst>
                                </p:cTn>
                              </p:par>
                              <p:par>
                                <p:cTn id="124" presetID="13" presetClass="entr" presetSubtype="16" fill="hold" nodeType="withEffect">
                                  <p:stCondLst>
                                    <p:cond delay="0"/>
                                  </p:stCondLst>
                                  <p:childTnLst>
                                    <p:set>
                                      <p:cBhvr>
                                        <p:cTn id="125" dur="1" fill="hold">
                                          <p:stCondLst>
                                            <p:cond delay="0"/>
                                          </p:stCondLst>
                                        </p:cTn>
                                        <p:tgtEl>
                                          <p:spTgt spid="15"/>
                                        </p:tgtEl>
                                        <p:attrNameLst>
                                          <p:attrName>style.visibility</p:attrName>
                                        </p:attrNameLst>
                                      </p:cBhvr>
                                      <p:to>
                                        <p:strVal val="visible"/>
                                      </p:to>
                                    </p:set>
                                    <p:animEffect transition="in" filter="plus(in)">
                                      <p:cBhvr>
                                        <p:cTn id="126" dur="3000"/>
                                        <p:tgtEl>
                                          <p:spTgt spid="15"/>
                                        </p:tgtEl>
                                      </p:cBhvr>
                                    </p:animEffect>
                                  </p:childTnLst>
                                </p:cTn>
                              </p:par>
                              <p:par>
                                <p:cTn id="127" presetID="13" presetClass="entr" presetSubtype="16" fill="hold" nodeType="withEffect">
                                  <p:stCondLst>
                                    <p:cond delay="0"/>
                                  </p:stCondLst>
                                  <p:childTnLst>
                                    <p:set>
                                      <p:cBhvr>
                                        <p:cTn id="128" dur="1" fill="hold">
                                          <p:stCondLst>
                                            <p:cond delay="0"/>
                                          </p:stCondLst>
                                        </p:cTn>
                                        <p:tgtEl>
                                          <p:spTgt spid="17"/>
                                        </p:tgtEl>
                                        <p:attrNameLst>
                                          <p:attrName>style.visibility</p:attrName>
                                        </p:attrNameLst>
                                      </p:cBhvr>
                                      <p:to>
                                        <p:strVal val="visible"/>
                                      </p:to>
                                    </p:set>
                                    <p:animEffect transition="in" filter="plus(in)">
                                      <p:cBhvr>
                                        <p:cTn id="129" dur="3000"/>
                                        <p:tgtEl>
                                          <p:spTgt spid="17"/>
                                        </p:tgtEl>
                                      </p:cBhvr>
                                    </p:animEffect>
                                  </p:childTnLst>
                                </p:cTn>
                              </p:par>
                              <p:par>
                                <p:cTn id="130" presetID="13" presetClass="entr" presetSubtype="16" fill="hold" nodeType="withEffect">
                                  <p:stCondLst>
                                    <p:cond delay="0"/>
                                  </p:stCondLst>
                                  <p:childTnLst>
                                    <p:set>
                                      <p:cBhvr>
                                        <p:cTn id="131" dur="1" fill="hold">
                                          <p:stCondLst>
                                            <p:cond delay="0"/>
                                          </p:stCondLst>
                                        </p:cTn>
                                        <p:tgtEl>
                                          <p:spTgt spid="19"/>
                                        </p:tgtEl>
                                        <p:attrNameLst>
                                          <p:attrName>style.visibility</p:attrName>
                                        </p:attrNameLst>
                                      </p:cBhvr>
                                      <p:to>
                                        <p:strVal val="visible"/>
                                      </p:to>
                                    </p:set>
                                    <p:animEffect transition="in" filter="plus(in)">
                                      <p:cBhvr>
                                        <p:cTn id="132" dur="3000"/>
                                        <p:tgtEl>
                                          <p:spTgt spid="19"/>
                                        </p:tgtEl>
                                      </p:cBhvr>
                                    </p:animEffect>
                                  </p:childTnLst>
                                </p:cTn>
                              </p:par>
                              <p:par>
                                <p:cTn id="133" presetID="13" presetClass="entr" presetSubtype="16" fill="hold" nodeType="withEffect">
                                  <p:stCondLst>
                                    <p:cond delay="0"/>
                                  </p:stCondLst>
                                  <p:childTnLst>
                                    <p:set>
                                      <p:cBhvr>
                                        <p:cTn id="134" dur="1" fill="hold">
                                          <p:stCondLst>
                                            <p:cond delay="0"/>
                                          </p:stCondLst>
                                        </p:cTn>
                                        <p:tgtEl>
                                          <p:spTgt spid="21"/>
                                        </p:tgtEl>
                                        <p:attrNameLst>
                                          <p:attrName>style.visibility</p:attrName>
                                        </p:attrNameLst>
                                      </p:cBhvr>
                                      <p:to>
                                        <p:strVal val="visible"/>
                                      </p:to>
                                    </p:set>
                                    <p:animEffect transition="in" filter="plus(in)">
                                      <p:cBhvr>
                                        <p:cTn id="135" dur="3000"/>
                                        <p:tgtEl>
                                          <p:spTgt spid="21"/>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3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5"/>
                                        </p:tgtEl>
                                        <p:attrNameLst>
                                          <p:attrName>style.visibility</p:attrName>
                                        </p:attrNameLst>
                                      </p:cBhvr>
                                      <p:to>
                                        <p:strVal val="visible"/>
                                      </p:to>
                                    </p:set>
                                    <p:animEffect transition="in" filter="plus(in)">
                                      <p:cBhvr>
                                        <p:cTn id="141" dur="3000"/>
                                        <p:tgtEl>
                                          <p:spTgt spid="25"/>
                                        </p:tgtEl>
                                      </p:cBhvr>
                                    </p:animEffect>
                                  </p:childTnLst>
                                </p:cTn>
                              </p:par>
                              <p:par>
                                <p:cTn id="142" presetID="13" presetClass="entr" presetSubtype="16" fill="hold" nodeType="withEffect">
                                  <p:stCondLst>
                                    <p:cond delay="0"/>
                                  </p:stCondLst>
                                  <p:childTnLst>
                                    <p:set>
                                      <p:cBhvr>
                                        <p:cTn id="143" dur="1" fill="hold">
                                          <p:stCondLst>
                                            <p:cond delay="0"/>
                                          </p:stCondLst>
                                        </p:cTn>
                                        <p:tgtEl>
                                          <p:spTgt spid="27"/>
                                        </p:tgtEl>
                                        <p:attrNameLst>
                                          <p:attrName>style.visibility</p:attrName>
                                        </p:attrNameLst>
                                      </p:cBhvr>
                                      <p:to>
                                        <p:strVal val="visible"/>
                                      </p:to>
                                    </p:set>
                                    <p:animEffect transition="in" filter="plus(in)">
                                      <p:cBhvr>
                                        <p:cTn id="144" dur="3000"/>
                                        <p:tgtEl>
                                          <p:spTgt spid="27"/>
                                        </p:tgtEl>
                                      </p:cBhvr>
                                    </p:animEffect>
                                  </p:childTnLst>
                                </p:cTn>
                              </p:par>
                              <p:par>
                                <p:cTn id="145" presetID="13" presetClass="entr" presetSubtype="16" fill="hold" nodeType="withEffect">
                                  <p:stCondLst>
                                    <p:cond delay="0"/>
                                  </p:stCondLst>
                                  <p:childTnLst>
                                    <p:set>
                                      <p:cBhvr>
                                        <p:cTn id="146" dur="1" fill="hold">
                                          <p:stCondLst>
                                            <p:cond delay="0"/>
                                          </p:stCondLst>
                                        </p:cTn>
                                        <p:tgtEl>
                                          <p:spTgt spid="29"/>
                                        </p:tgtEl>
                                        <p:attrNameLst>
                                          <p:attrName>style.visibility</p:attrName>
                                        </p:attrNameLst>
                                      </p:cBhvr>
                                      <p:to>
                                        <p:strVal val="visible"/>
                                      </p:to>
                                    </p:set>
                                    <p:animEffect transition="in" filter="plus(in)">
                                      <p:cBhvr>
                                        <p:cTn id="147" dur="3000"/>
                                        <p:tgtEl>
                                          <p:spTgt spid="29"/>
                                        </p:tgtEl>
                                      </p:cBhvr>
                                    </p:animEffect>
                                  </p:childTnLst>
                                </p:cTn>
                              </p:par>
                              <p:par>
                                <p:cTn id="148" presetID="13" presetClass="entr" presetSubtype="16" fill="hold" nodeType="withEffect">
                                  <p:stCondLst>
                                    <p:cond delay="0"/>
                                  </p:stCondLst>
                                  <p:childTnLst>
                                    <p:set>
                                      <p:cBhvr>
                                        <p:cTn id="149" dur="1" fill="hold">
                                          <p:stCondLst>
                                            <p:cond delay="0"/>
                                          </p:stCondLst>
                                        </p:cTn>
                                        <p:tgtEl>
                                          <p:spTgt spid="6"/>
                                        </p:tgtEl>
                                        <p:attrNameLst>
                                          <p:attrName>style.visibility</p:attrName>
                                        </p:attrNameLst>
                                      </p:cBhvr>
                                      <p:to>
                                        <p:strVal val="visible"/>
                                      </p:to>
                                    </p:set>
                                    <p:animEffect transition="in" filter="plus(in)">
                                      <p:cBhvr>
                                        <p:cTn id="150" dur="3000"/>
                                        <p:tgtEl>
                                          <p:spTgt spid="6"/>
                                        </p:tgtEl>
                                      </p:cBhvr>
                                    </p:animEffect>
                                  </p:childTnLst>
                                </p:cTn>
                              </p:par>
                              <p:par>
                                <p:cTn id="151" presetID="13" presetClass="entr" presetSubtype="16" fill="hold" nodeType="withEffect">
                                  <p:stCondLst>
                                    <p:cond delay="0"/>
                                  </p:stCondLst>
                                  <p:childTnLst>
                                    <p:set>
                                      <p:cBhvr>
                                        <p:cTn id="152" dur="1" fill="hold">
                                          <p:stCondLst>
                                            <p:cond delay="0"/>
                                          </p:stCondLst>
                                        </p:cTn>
                                        <p:tgtEl>
                                          <p:spTgt spid="8"/>
                                        </p:tgtEl>
                                        <p:attrNameLst>
                                          <p:attrName>style.visibility</p:attrName>
                                        </p:attrNameLst>
                                      </p:cBhvr>
                                      <p:to>
                                        <p:strVal val="visible"/>
                                      </p:to>
                                    </p:set>
                                    <p:animEffect transition="in" filter="plus(in)">
                                      <p:cBhvr>
                                        <p:cTn id="153" dur="3000"/>
                                        <p:tgtEl>
                                          <p:spTgt spid="8"/>
                                        </p:tgtEl>
                                      </p:cBhvr>
                                    </p:animEffect>
                                  </p:childTnLst>
                                </p:cTn>
                              </p:par>
                              <p:par>
                                <p:cTn id="154" presetID="13" presetClass="entr" presetSubtype="16" fill="hold" nodeType="withEffect">
                                  <p:stCondLst>
                                    <p:cond delay="0"/>
                                  </p:stCondLst>
                                  <p:childTnLst>
                                    <p:set>
                                      <p:cBhvr>
                                        <p:cTn id="155" dur="1" fill="hold">
                                          <p:stCondLst>
                                            <p:cond delay="0"/>
                                          </p:stCondLst>
                                        </p:cTn>
                                        <p:tgtEl>
                                          <p:spTgt spid="10"/>
                                        </p:tgtEl>
                                        <p:attrNameLst>
                                          <p:attrName>style.visibility</p:attrName>
                                        </p:attrNameLst>
                                      </p:cBhvr>
                                      <p:to>
                                        <p:strVal val="visible"/>
                                      </p:to>
                                    </p:set>
                                    <p:animEffect transition="in" filter="plus(in)">
                                      <p:cBhvr>
                                        <p:cTn id="156" dur="3000"/>
                                        <p:tgtEl>
                                          <p:spTgt spid="10"/>
                                        </p:tgtEl>
                                      </p:cBhvr>
                                    </p:animEffect>
                                  </p:childTnLst>
                                </p:cTn>
                              </p:par>
                              <p:par>
                                <p:cTn id="157" presetID="13" presetClass="entr" presetSubtype="16" fill="hold" nodeType="withEffect">
                                  <p:stCondLst>
                                    <p:cond delay="0"/>
                                  </p:stCondLst>
                                  <p:childTnLst>
                                    <p:set>
                                      <p:cBhvr>
                                        <p:cTn id="158" dur="1" fill="hold">
                                          <p:stCondLst>
                                            <p:cond delay="0"/>
                                          </p:stCondLst>
                                        </p:cTn>
                                        <p:tgtEl>
                                          <p:spTgt spid="12"/>
                                        </p:tgtEl>
                                        <p:attrNameLst>
                                          <p:attrName>style.visibility</p:attrName>
                                        </p:attrNameLst>
                                      </p:cBhvr>
                                      <p:to>
                                        <p:strVal val="visible"/>
                                      </p:to>
                                    </p:set>
                                    <p:animEffect transition="in" filter="plus(in)">
                                      <p:cBhvr>
                                        <p:cTn id="159" dur="3000"/>
                                        <p:tgtEl>
                                          <p:spTgt spid="12"/>
                                        </p:tgtEl>
                                      </p:cBhvr>
                                    </p:animEffect>
                                  </p:childTnLst>
                                </p:cTn>
                              </p:par>
                              <p:par>
                                <p:cTn id="160" presetID="13" presetClass="entr" presetSubtype="16" fill="hold" nodeType="withEffect">
                                  <p:stCondLst>
                                    <p:cond delay="0"/>
                                  </p:stCondLst>
                                  <p:childTnLst>
                                    <p:set>
                                      <p:cBhvr>
                                        <p:cTn id="161" dur="1" fill="hold">
                                          <p:stCondLst>
                                            <p:cond delay="0"/>
                                          </p:stCondLst>
                                        </p:cTn>
                                        <p:tgtEl>
                                          <p:spTgt spid="14"/>
                                        </p:tgtEl>
                                        <p:attrNameLst>
                                          <p:attrName>style.visibility</p:attrName>
                                        </p:attrNameLst>
                                      </p:cBhvr>
                                      <p:to>
                                        <p:strVal val="visible"/>
                                      </p:to>
                                    </p:set>
                                    <p:animEffect transition="in" filter="plus(in)">
                                      <p:cBhvr>
                                        <p:cTn id="162" dur="3000"/>
                                        <p:tgtEl>
                                          <p:spTgt spid="14"/>
                                        </p:tgtEl>
                                      </p:cBhvr>
                                    </p:animEffect>
                                  </p:childTnLst>
                                </p:cTn>
                              </p:par>
                              <p:par>
                                <p:cTn id="163" presetID="13" presetClass="entr" presetSubtype="16" fill="hold" nodeType="withEffect">
                                  <p:stCondLst>
                                    <p:cond delay="0"/>
                                  </p:stCondLst>
                                  <p:childTnLst>
                                    <p:set>
                                      <p:cBhvr>
                                        <p:cTn id="164" dur="1" fill="hold">
                                          <p:stCondLst>
                                            <p:cond delay="0"/>
                                          </p:stCondLst>
                                        </p:cTn>
                                        <p:tgtEl>
                                          <p:spTgt spid="16"/>
                                        </p:tgtEl>
                                        <p:attrNameLst>
                                          <p:attrName>style.visibility</p:attrName>
                                        </p:attrNameLst>
                                      </p:cBhvr>
                                      <p:to>
                                        <p:strVal val="visible"/>
                                      </p:to>
                                    </p:set>
                                    <p:animEffect transition="in" filter="plus(in)">
                                      <p:cBhvr>
                                        <p:cTn id="165" dur="3000"/>
                                        <p:tgtEl>
                                          <p:spTgt spid="16"/>
                                        </p:tgtEl>
                                      </p:cBhvr>
                                    </p:animEffect>
                                  </p:childTnLst>
                                </p:cTn>
                              </p:par>
                              <p:par>
                                <p:cTn id="166" presetID="13" presetClass="entr" presetSubtype="16" fill="hold" nodeType="withEffect">
                                  <p:stCondLst>
                                    <p:cond delay="0"/>
                                  </p:stCondLst>
                                  <p:childTnLst>
                                    <p:set>
                                      <p:cBhvr>
                                        <p:cTn id="167" dur="1" fill="hold">
                                          <p:stCondLst>
                                            <p:cond delay="0"/>
                                          </p:stCondLst>
                                        </p:cTn>
                                        <p:tgtEl>
                                          <p:spTgt spid="18"/>
                                        </p:tgtEl>
                                        <p:attrNameLst>
                                          <p:attrName>style.visibility</p:attrName>
                                        </p:attrNameLst>
                                      </p:cBhvr>
                                      <p:to>
                                        <p:strVal val="visible"/>
                                      </p:to>
                                    </p:set>
                                    <p:animEffect transition="in" filter="plus(in)">
                                      <p:cBhvr>
                                        <p:cTn id="168" dur="3000"/>
                                        <p:tgtEl>
                                          <p:spTgt spid="18"/>
                                        </p:tgtEl>
                                      </p:cBhvr>
                                    </p:animEffect>
                                  </p:childTnLst>
                                </p:cTn>
                              </p:par>
                              <p:par>
                                <p:cTn id="169" presetID="13" presetClass="entr" presetSubtype="16" fill="hold" nodeType="withEffect">
                                  <p:stCondLst>
                                    <p:cond delay="0"/>
                                  </p:stCondLst>
                                  <p:childTnLst>
                                    <p:set>
                                      <p:cBhvr>
                                        <p:cTn id="170" dur="1" fill="hold">
                                          <p:stCondLst>
                                            <p:cond delay="0"/>
                                          </p:stCondLst>
                                        </p:cTn>
                                        <p:tgtEl>
                                          <p:spTgt spid="20"/>
                                        </p:tgtEl>
                                        <p:attrNameLst>
                                          <p:attrName>style.visibility</p:attrName>
                                        </p:attrNameLst>
                                      </p:cBhvr>
                                      <p:to>
                                        <p:strVal val="visible"/>
                                      </p:to>
                                    </p:set>
                                    <p:animEffect transition="in" filter="plus(in)">
                                      <p:cBhvr>
                                        <p:cTn id="171" dur="3000"/>
                                        <p:tgtEl>
                                          <p:spTgt spid="20"/>
                                        </p:tgtEl>
                                      </p:cBhvr>
                                    </p:animEffect>
                                  </p:childTnLst>
                                </p:cTn>
                              </p:par>
                              <p:par>
                                <p:cTn id="172" presetID="13" presetClass="entr" presetSubtype="16" fill="hold" nodeType="withEffect">
                                  <p:stCondLst>
                                    <p:cond delay="0"/>
                                  </p:stCondLst>
                                  <p:childTnLst>
                                    <p:set>
                                      <p:cBhvr>
                                        <p:cTn id="173" dur="1" fill="hold">
                                          <p:stCondLst>
                                            <p:cond delay="0"/>
                                          </p:stCondLst>
                                        </p:cTn>
                                        <p:tgtEl>
                                          <p:spTgt spid="22"/>
                                        </p:tgtEl>
                                        <p:attrNameLst>
                                          <p:attrName>style.visibility</p:attrName>
                                        </p:attrNameLst>
                                      </p:cBhvr>
                                      <p:to>
                                        <p:strVal val="visible"/>
                                      </p:to>
                                    </p:set>
                                    <p:animEffect transition="in" filter="plus(in)">
                                      <p:cBhvr>
                                        <p:cTn id="174" dur="3000"/>
                                        <p:tgtEl>
                                          <p:spTgt spid="22"/>
                                        </p:tgtEl>
                                      </p:cBhvr>
                                    </p:animEffect>
                                  </p:childTnLst>
                                </p:cTn>
                              </p:par>
                              <p:par>
                                <p:cTn id="175" presetID="13" presetClass="entr" presetSubtype="16" fill="hold" nodeType="withEffect">
                                  <p:stCondLst>
                                    <p:cond delay="0"/>
                                  </p:stCondLst>
                                  <p:childTnLst>
                                    <p:set>
                                      <p:cBhvr>
                                        <p:cTn id="176" dur="1" fill="hold">
                                          <p:stCondLst>
                                            <p:cond delay="0"/>
                                          </p:stCondLst>
                                        </p:cTn>
                                        <p:tgtEl>
                                          <p:spTgt spid="24"/>
                                        </p:tgtEl>
                                        <p:attrNameLst>
                                          <p:attrName>style.visibility</p:attrName>
                                        </p:attrNameLst>
                                      </p:cBhvr>
                                      <p:to>
                                        <p:strVal val="visible"/>
                                      </p:to>
                                    </p:set>
                                    <p:animEffect transition="in" filter="plus(in)">
                                      <p:cBhvr>
                                        <p:cTn id="177" dur="3000"/>
                                        <p:tgtEl>
                                          <p:spTgt spid="24"/>
                                        </p:tgtEl>
                                      </p:cBhvr>
                                    </p:animEffect>
                                  </p:childTnLst>
                                </p:cTn>
                              </p:par>
                              <p:par>
                                <p:cTn id="178" presetID="13" presetClass="entr" presetSubtype="16" fill="hold" nodeType="withEffect">
                                  <p:stCondLst>
                                    <p:cond delay="0"/>
                                  </p:stCondLst>
                                  <p:childTnLst>
                                    <p:set>
                                      <p:cBhvr>
                                        <p:cTn id="179" dur="1" fill="hold">
                                          <p:stCondLst>
                                            <p:cond delay="0"/>
                                          </p:stCondLst>
                                        </p:cTn>
                                        <p:tgtEl>
                                          <p:spTgt spid="26"/>
                                        </p:tgtEl>
                                        <p:attrNameLst>
                                          <p:attrName>style.visibility</p:attrName>
                                        </p:attrNameLst>
                                      </p:cBhvr>
                                      <p:to>
                                        <p:strVal val="visible"/>
                                      </p:to>
                                    </p:set>
                                    <p:animEffect transition="in" filter="plus(in)">
                                      <p:cBhvr>
                                        <p:cTn id="180" dur="3000"/>
                                        <p:tgtEl>
                                          <p:spTgt spid="26"/>
                                        </p:tgtEl>
                                      </p:cBhvr>
                                    </p:animEffect>
                                  </p:childTnLst>
                                </p:cTn>
                              </p:par>
                              <p:par>
                                <p:cTn id="181" presetID="13" presetClass="entr" presetSubtype="16" fill="hold" nodeType="withEffect">
                                  <p:stCondLst>
                                    <p:cond delay="0"/>
                                  </p:stCondLst>
                                  <p:childTnLst>
                                    <p:set>
                                      <p:cBhvr>
                                        <p:cTn id="182" dur="1" fill="hold">
                                          <p:stCondLst>
                                            <p:cond delay="0"/>
                                          </p:stCondLst>
                                        </p:cTn>
                                        <p:tgtEl>
                                          <p:spTgt spid="28"/>
                                        </p:tgtEl>
                                        <p:attrNameLst>
                                          <p:attrName>style.visibility</p:attrName>
                                        </p:attrNameLst>
                                      </p:cBhvr>
                                      <p:to>
                                        <p:strVal val="visible"/>
                                      </p:to>
                                    </p:set>
                                    <p:animEffect transition="in" filter="plus(in)">
                                      <p:cBhvr>
                                        <p:cTn id="183" dur="3000"/>
                                        <p:tgtEl>
                                          <p:spTgt spid="28"/>
                                        </p:tgtEl>
                                      </p:cBhvr>
                                    </p:animEffect>
                                  </p:childTnLst>
                                </p:cTn>
                              </p:par>
                              <p:par>
                                <p:cTn id="184" presetID="13" presetClass="entr" presetSubtype="16" fill="hold" nodeType="withEffect">
                                  <p:stCondLst>
                                    <p:cond delay="0"/>
                                  </p:stCondLst>
                                  <p:childTnLst>
                                    <p:set>
                                      <p:cBhvr>
                                        <p:cTn id="185" dur="1" fill="hold">
                                          <p:stCondLst>
                                            <p:cond delay="0"/>
                                          </p:stCondLst>
                                        </p:cTn>
                                        <p:tgtEl>
                                          <p:spTgt spid="30"/>
                                        </p:tgtEl>
                                        <p:attrNameLst>
                                          <p:attrName>style.visibility</p:attrName>
                                        </p:attrNameLst>
                                      </p:cBhvr>
                                      <p:to>
                                        <p:strVal val="visible"/>
                                      </p:to>
                                    </p:set>
                                    <p:animEffect transition="in" filter="plus(in)">
                                      <p:cBhvr>
                                        <p:cTn id="186" dur="3000"/>
                                        <p:tgtEl>
                                          <p:spTgt spid="30"/>
                                        </p:tgtEl>
                                      </p:cBhvr>
                                    </p:animEffect>
                                  </p:childTnLst>
                                </p:cTn>
                              </p:par>
                            </p:childTnLst>
                          </p:cTn>
                        </p:par>
                        <p:par>
                          <p:cTn id="187" fill="hold" nodeType="afterGroup">
                            <p:stCondLst>
                              <p:cond delay="3000"/>
                            </p:stCondLst>
                            <p:childTnLst>
                              <p:par>
                                <p:cTn id="188" presetID="13" presetClass="exit" presetSubtype="32" fill="hold" nodeType="afterEffect">
                                  <p:stCondLst>
                                    <p:cond delay="0"/>
                                  </p:stCondLst>
                                  <p:childTnLst>
                                    <p:animEffect transition="out" filter="plus(out)">
                                      <p:cBhvr>
                                        <p:cTn id="189" dur="3000"/>
                                        <p:tgtEl>
                                          <p:spTgt spid="5"/>
                                        </p:tgtEl>
                                      </p:cBhvr>
                                    </p:animEffect>
                                    <p:set>
                                      <p:cBhvr>
                                        <p:cTn id="190" dur="1" fill="hold">
                                          <p:stCondLst>
                                            <p:cond delay="2999"/>
                                          </p:stCondLst>
                                        </p:cTn>
                                        <p:tgtEl>
                                          <p:spTgt spid="5"/>
                                        </p:tgtEl>
                                        <p:attrNameLst>
                                          <p:attrName>style.visibility</p:attrName>
                                        </p:attrNameLst>
                                      </p:cBhvr>
                                      <p:to>
                                        <p:strVal val="hidden"/>
                                      </p:to>
                                    </p:set>
                                  </p:childTnLst>
                                </p:cTn>
                              </p:par>
                              <p:par>
                                <p:cTn id="191" presetID="13" presetClass="exit" presetSubtype="32" fill="hold" nodeType="withEffect">
                                  <p:stCondLst>
                                    <p:cond delay="0"/>
                                  </p:stCondLst>
                                  <p:childTnLst>
                                    <p:animEffect transition="out" filter="plus(out)">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13" presetClass="exit" presetSubtype="32" fill="hold" nodeType="withEffect">
                                  <p:stCondLst>
                                    <p:cond delay="0"/>
                                  </p:stCondLst>
                                  <p:childTnLst>
                                    <p:animEffect transition="out" filter="plus(out)">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13" presetClass="exit" presetSubtype="32" fill="hold" nodeType="withEffect">
                                  <p:stCondLst>
                                    <p:cond delay="0"/>
                                  </p:stCondLst>
                                  <p:childTnLst>
                                    <p:animEffect transition="out" filter="plus(out)">
                                      <p:cBhvr>
                                        <p:cTn id="198" dur="3000"/>
                                        <p:tgtEl>
                                          <p:spTgt spid="11"/>
                                        </p:tgtEl>
                                      </p:cBhvr>
                                    </p:animEffect>
                                    <p:set>
                                      <p:cBhvr>
                                        <p:cTn id="199" dur="1" fill="hold">
                                          <p:stCondLst>
                                            <p:cond delay="2999"/>
                                          </p:stCondLst>
                                        </p:cTn>
                                        <p:tgtEl>
                                          <p:spTgt spid="11"/>
                                        </p:tgtEl>
                                        <p:attrNameLst>
                                          <p:attrName>style.visibility</p:attrName>
                                        </p:attrNameLst>
                                      </p:cBhvr>
                                      <p:to>
                                        <p:strVal val="hidden"/>
                                      </p:to>
                                    </p:set>
                                  </p:childTnLst>
                                </p:cTn>
                              </p:par>
                              <p:par>
                                <p:cTn id="200" presetID="13" presetClass="exit" presetSubtype="32" fill="hold" nodeType="withEffect">
                                  <p:stCondLst>
                                    <p:cond delay="0"/>
                                  </p:stCondLst>
                                  <p:childTnLst>
                                    <p:animEffect transition="out" filter="plus(out)">
                                      <p:cBhvr>
                                        <p:cTn id="201" dur="3000"/>
                                        <p:tgtEl>
                                          <p:spTgt spid="13"/>
                                        </p:tgtEl>
                                      </p:cBhvr>
                                    </p:animEffect>
                                    <p:set>
                                      <p:cBhvr>
                                        <p:cTn id="202" dur="1" fill="hold">
                                          <p:stCondLst>
                                            <p:cond delay="2999"/>
                                          </p:stCondLst>
                                        </p:cTn>
                                        <p:tgtEl>
                                          <p:spTgt spid="13"/>
                                        </p:tgtEl>
                                        <p:attrNameLst>
                                          <p:attrName>style.visibility</p:attrName>
                                        </p:attrNameLst>
                                      </p:cBhvr>
                                      <p:to>
                                        <p:strVal val="hidden"/>
                                      </p:to>
                                    </p:set>
                                  </p:childTnLst>
                                </p:cTn>
                              </p:par>
                              <p:par>
                                <p:cTn id="203" presetID="13" presetClass="exit" presetSubtype="32" fill="hold" nodeType="withEffect">
                                  <p:stCondLst>
                                    <p:cond delay="0"/>
                                  </p:stCondLst>
                                  <p:childTnLst>
                                    <p:animEffect transition="out" filter="plus(out)">
                                      <p:cBhvr>
                                        <p:cTn id="204" dur="3000"/>
                                        <p:tgtEl>
                                          <p:spTgt spid="15"/>
                                        </p:tgtEl>
                                      </p:cBhvr>
                                    </p:animEffect>
                                    <p:set>
                                      <p:cBhvr>
                                        <p:cTn id="205" dur="1" fill="hold">
                                          <p:stCondLst>
                                            <p:cond delay="2999"/>
                                          </p:stCondLst>
                                        </p:cTn>
                                        <p:tgtEl>
                                          <p:spTgt spid="15"/>
                                        </p:tgtEl>
                                        <p:attrNameLst>
                                          <p:attrName>style.visibility</p:attrName>
                                        </p:attrNameLst>
                                      </p:cBhvr>
                                      <p:to>
                                        <p:strVal val="hidden"/>
                                      </p:to>
                                    </p:set>
                                  </p:childTnLst>
                                </p:cTn>
                              </p:par>
                              <p:par>
                                <p:cTn id="206" presetID="13" presetClass="exit" presetSubtype="32" fill="hold" nodeType="withEffect">
                                  <p:stCondLst>
                                    <p:cond delay="0"/>
                                  </p:stCondLst>
                                  <p:childTnLst>
                                    <p:animEffect transition="out" filter="plus(out)">
                                      <p:cBhvr>
                                        <p:cTn id="207" dur="3000"/>
                                        <p:tgtEl>
                                          <p:spTgt spid="17"/>
                                        </p:tgtEl>
                                      </p:cBhvr>
                                    </p:animEffect>
                                    <p:set>
                                      <p:cBhvr>
                                        <p:cTn id="208" dur="1" fill="hold">
                                          <p:stCondLst>
                                            <p:cond delay="2999"/>
                                          </p:stCondLst>
                                        </p:cTn>
                                        <p:tgtEl>
                                          <p:spTgt spid="17"/>
                                        </p:tgtEl>
                                        <p:attrNameLst>
                                          <p:attrName>style.visibility</p:attrName>
                                        </p:attrNameLst>
                                      </p:cBhvr>
                                      <p:to>
                                        <p:strVal val="hidden"/>
                                      </p:to>
                                    </p:set>
                                  </p:childTnLst>
                                </p:cTn>
                              </p:par>
                              <p:par>
                                <p:cTn id="209" presetID="13" presetClass="exit" presetSubtype="32" fill="hold" nodeType="withEffect">
                                  <p:stCondLst>
                                    <p:cond delay="0"/>
                                  </p:stCondLst>
                                  <p:childTnLst>
                                    <p:animEffect transition="out" filter="plus(out)">
                                      <p:cBhvr>
                                        <p:cTn id="210" dur="3000"/>
                                        <p:tgtEl>
                                          <p:spTgt spid="19"/>
                                        </p:tgtEl>
                                      </p:cBhvr>
                                    </p:animEffect>
                                    <p:set>
                                      <p:cBhvr>
                                        <p:cTn id="211" dur="1" fill="hold">
                                          <p:stCondLst>
                                            <p:cond delay="2999"/>
                                          </p:stCondLst>
                                        </p:cTn>
                                        <p:tgtEl>
                                          <p:spTgt spid="19"/>
                                        </p:tgtEl>
                                        <p:attrNameLst>
                                          <p:attrName>style.visibility</p:attrName>
                                        </p:attrNameLst>
                                      </p:cBhvr>
                                      <p:to>
                                        <p:strVal val="hidden"/>
                                      </p:to>
                                    </p:set>
                                  </p:childTnLst>
                                </p:cTn>
                              </p:par>
                              <p:par>
                                <p:cTn id="212" presetID="13" presetClass="exit" presetSubtype="32" fill="hold" nodeType="withEffect">
                                  <p:stCondLst>
                                    <p:cond delay="0"/>
                                  </p:stCondLst>
                                  <p:childTnLst>
                                    <p:animEffect transition="out" filter="plus(out)">
                                      <p:cBhvr>
                                        <p:cTn id="213" dur="3000"/>
                                        <p:tgtEl>
                                          <p:spTgt spid="21"/>
                                        </p:tgtEl>
                                      </p:cBhvr>
                                    </p:animEffect>
                                    <p:set>
                                      <p:cBhvr>
                                        <p:cTn id="214" dur="1" fill="hold">
                                          <p:stCondLst>
                                            <p:cond delay="2999"/>
                                          </p:stCondLst>
                                        </p:cTn>
                                        <p:tgtEl>
                                          <p:spTgt spid="21"/>
                                        </p:tgtEl>
                                        <p:attrNameLst>
                                          <p:attrName>style.visibility</p:attrName>
                                        </p:attrNameLst>
                                      </p:cBhvr>
                                      <p:to>
                                        <p:strVal val="hidden"/>
                                      </p:to>
                                    </p:set>
                                  </p:childTnLst>
                                </p:cTn>
                              </p:par>
                              <p:par>
                                <p:cTn id="215" presetID="13" presetClass="exit" presetSubtype="32" fill="hold" nodeType="withEffect">
                                  <p:stCondLst>
                                    <p:cond delay="0"/>
                                  </p:stCondLst>
                                  <p:childTnLst>
                                    <p:animEffect transition="out" filter="plus(out)">
                                      <p:cBhvr>
                                        <p:cTn id="216" dur="3000"/>
                                        <p:tgtEl>
                                          <p:spTgt spid="23"/>
                                        </p:tgtEl>
                                      </p:cBhvr>
                                    </p:animEffect>
                                    <p:set>
                                      <p:cBhvr>
                                        <p:cTn id="217" dur="1" fill="hold">
                                          <p:stCondLst>
                                            <p:cond delay="2999"/>
                                          </p:stCondLst>
                                        </p:cTn>
                                        <p:tgtEl>
                                          <p:spTgt spid="23"/>
                                        </p:tgtEl>
                                        <p:attrNameLst>
                                          <p:attrName>style.visibility</p:attrName>
                                        </p:attrNameLst>
                                      </p:cBhvr>
                                      <p:to>
                                        <p:strVal val="hidden"/>
                                      </p:to>
                                    </p:set>
                                  </p:childTnLst>
                                </p:cTn>
                              </p:par>
                              <p:par>
                                <p:cTn id="218" presetID="13" presetClass="exit" presetSubtype="32" fill="hold" nodeType="withEffect">
                                  <p:stCondLst>
                                    <p:cond delay="0"/>
                                  </p:stCondLst>
                                  <p:childTnLst>
                                    <p:animEffect transition="out" filter="plus(out)">
                                      <p:cBhvr>
                                        <p:cTn id="219" dur="3000"/>
                                        <p:tgtEl>
                                          <p:spTgt spid="25"/>
                                        </p:tgtEl>
                                      </p:cBhvr>
                                    </p:animEffect>
                                    <p:set>
                                      <p:cBhvr>
                                        <p:cTn id="220" dur="1" fill="hold">
                                          <p:stCondLst>
                                            <p:cond delay="2999"/>
                                          </p:stCondLst>
                                        </p:cTn>
                                        <p:tgtEl>
                                          <p:spTgt spid="25"/>
                                        </p:tgtEl>
                                        <p:attrNameLst>
                                          <p:attrName>style.visibility</p:attrName>
                                        </p:attrNameLst>
                                      </p:cBhvr>
                                      <p:to>
                                        <p:strVal val="hidden"/>
                                      </p:to>
                                    </p:set>
                                  </p:childTnLst>
                                </p:cTn>
                              </p:par>
                              <p:par>
                                <p:cTn id="221" presetID="13" presetClass="exit" presetSubtype="32" fill="hold" nodeType="withEffect">
                                  <p:stCondLst>
                                    <p:cond delay="0"/>
                                  </p:stCondLst>
                                  <p:childTnLst>
                                    <p:animEffect transition="out" filter="plus(out)">
                                      <p:cBhvr>
                                        <p:cTn id="222" dur="3000"/>
                                        <p:tgtEl>
                                          <p:spTgt spid="27"/>
                                        </p:tgtEl>
                                      </p:cBhvr>
                                    </p:animEffect>
                                    <p:set>
                                      <p:cBhvr>
                                        <p:cTn id="223" dur="1" fill="hold">
                                          <p:stCondLst>
                                            <p:cond delay="2999"/>
                                          </p:stCondLst>
                                        </p:cTn>
                                        <p:tgtEl>
                                          <p:spTgt spid="27"/>
                                        </p:tgtEl>
                                        <p:attrNameLst>
                                          <p:attrName>style.visibility</p:attrName>
                                        </p:attrNameLst>
                                      </p:cBhvr>
                                      <p:to>
                                        <p:strVal val="hidden"/>
                                      </p:to>
                                    </p:set>
                                  </p:childTnLst>
                                </p:cTn>
                              </p:par>
                              <p:par>
                                <p:cTn id="224" presetID="13" presetClass="exit" presetSubtype="32" fill="hold" nodeType="withEffect">
                                  <p:stCondLst>
                                    <p:cond delay="0"/>
                                  </p:stCondLst>
                                  <p:childTnLst>
                                    <p:animEffect transition="out" filter="plus(out)">
                                      <p:cBhvr>
                                        <p:cTn id="225" dur="3000"/>
                                        <p:tgtEl>
                                          <p:spTgt spid="29"/>
                                        </p:tgtEl>
                                      </p:cBhvr>
                                    </p:animEffect>
                                    <p:set>
                                      <p:cBhvr>
                                        <p:cTn id="226" dur="1" fill="hold">
                                          <p:stCondLst>
                                            <p:cond delay="2999"/>
                                          </p:stCondLst>
                                        </p:cTn>
                                        <p:tgtEl>
                                          <p:spTgt spid="29"/>
                                        </p:tgtEl>
                                        <p:attrNameLst>
                                          <p:attrName>style.visibility</p:attrName>
                                        </p:attrNameLst>
                                      </p:cBhvr>
                                      <p:to>
                                        <p:strVal val="hidden"/>
                                      </p:to>
                                    </p:set>
                                  </p:childTnLst>
                                </p:cTn>
                              </p:par>
                              <p:par>
                                <p:cTn id="227" presetID="13" presetClass="exit" presetSubtype="32" fill="hold" nodeType="withEffect">
                                  <p:stCondLst>
                                    <p:cond delay="0"/>
                                  </p:stCondLst>
                                  <p:childTnLst>
                                    <p:animEffect transition="out" filter="plus(out)">
                                      <p:cBhvr>
                                        <p:cTn id="228" dur="3000"/>
                                        <p:tgtEl>
                                          <p:spTgt spid="6"/>
                                        </p:tgtEl>
                                      </p:cBhvr>
                                    </p:animEffect>
                                    <p:set>
                                      <p:cBhvr>
                                        <p:cTn id="229" dur="1" fill="hold">
                                          <p:stCondLst>
                                            <p:cond delay="2999"/>
                                          </p:stCondLst>
                                        </p:cTn>
                                        <p:tgtEl>
                                          <p:spTgt spid="6"/>
                                        </p:tgtEl>
                                        <p:attrNameLst>
                                          <p:attrName>style.visibility</p:attrName>
                                        </p:attrNameLst>
                                      </p:cBhvr>
                                      <p:to>
                                        <p:strVal val="hidden"/>
                                      </p:to>
                                    </p:set>
                                  </p:childTnLst>
                                </p:cTn>
                              </p:par>
                              <p:par>
                                <p:cTn id="230" presetID="13" presetClass="exit" presetSubtype="32" fill="hold" nodeType="withEffect">
                                  <p:stCondLst>
                                    <p:cond delay="0"/>
                                  </p:stCondLst>
                                  <p:childTnLst>
                                    <p:animEffect transition="out" filter="plus(out)">
                                      <p:cBhvr>
                                        <p:cTn id="231" dur="3000"/>
                                        <p:tgtEl>
                                          <p:spTgt spid="8"/>
                                        </p:tgtEl>
                                      </p:cBhvr>
                                    </p:animEffect>
                                    <p:set>
                                      <p:cBhvr>
                                        <p:cTn id="232" dur="1" fill="hold">
                                          <p:stCondLst>
                                            <p:cond delay="2999"/>
                                          </p:stCondLst>
                                        </p:cTn>
                                        <p:tgtEl>
                                          <p:spTgt spid="8"/>
                                        </p:tgtEl>
                                        <p:attrNameLst>
                                          <p:attrName>style.visibility</p:attrName>
                                        </p:attrNameLst>
                                      </p:cBhvr>
                                      <p:to>
                                        <p:strVal val="hidden"/>
                                      </p:to>
                                    </p:set>
                                  </p:childTnLst>
                                </p:cTn>
                              </p:par>
                              <p:par>
                                <p:cTn id="233" presetID="13" presetClass="exit" presetSubtype="32" fill="hold" nodeType="withEffect">
                                  <p:stCondLst>
                                    <p:cond delay="0"/>
                                  </p:stCondLst>
                                  <p:childTnLst>
                                    <p:animEffect transition="out" filter="plus(out)">
                                      <p:cBhvr>
                                        <p:cTn id="234" dur="3000"/>
                                        <p:tgtEl>
                                          <p:spTgt spid="10"/>
                                        </p:tgtEl>
                                      </p:cBhvr>
                                    </p:animEffect>
                                    <p:set>
                                      <p:cBhvr>
                                        <p:cTn id="235" dur="1" fill="hold">
                                          <p:stCondLst>
                                            <p:cond delay="2999"/>
                                          </p:stCondLst>
                                        </p:cTn>
                                        <p:tgtEl>
                                          <p:spTgt spid="10"/>
                                        </p:tgtEl>
                                        <p:attrNameLst>
                                          <p:attrName>style.visibility</p:attrName>
                                        </p:attrNameLst>
                                      </p:cBhvr>
                                      <p:to>
                                        <p:strVal val="hidden"/>
                                      </p:to>
                                    </p:set>
                                  </p:childTnLst>
                                </p:cTn>
                              </p:par>
                              <p:par>
                                <p:cTn id="236" presetID="13" presetClass="exit" presetSubtype="32" fill="hold" nodeType="withEffect">
                                  <p:stCondLst>
                                    <p:cond delay="0"/>
                                  </p:stCondLst>
                                  <p:childTnLst>
                                    <p:animEffect transition="out" filter="plus(out)">
                                      <p:cBhvr>
                                        <p:cTn id="237" dur="3000"/>
                                        <p:tgtEl>
                                          <p:spTgt spid="12"/>
                                        </p:tgtEl>
                                      </p:cBhvr>
                                    </p:animEffect>
                                    <p:set>
                                      <p:cBhvr>
                                        <p:cTn id="238" dur="1" fill="hold">
                                          <p:stCondLst>
                                            <p:cond delay="2999"/>
                                          </p:stCondLst>
                                        </p:cTn>
                                        <p:tgtEl>
                                          <p:spTgt spid="12"/>
                                        </p:tgtEl>
                                        <p:attrNameLst>
                                          <p:attrName>style.visibility</p:attrName>
                                        </p:attrNameLst>
                                      </p:cBhvr>
                                      <p:to>
                                        <p:strVal val="hidden"/>
                                      </p:to>
                                    </p:set>
                                  </p:childTnLst>
                                </p:cTn>
                              </p:par>
                              <p:par>
                                <p:cTn id="239" presetID="13" presetClass="exit" presetSubtype="32" fill="hold" nodeType="withEffect">
                                  <p:stCondLst>
                                    <p:cond delay="0"/>
                                  </p:stCondLst>
                                  <p:childTnLst>
                                    <p:animEffect transition="out" filter="plus(out)">
                                      <p:cBhvr>
                                        <p:cTn id="240" dur="3000"/>
                                        <p:tgtEl>
                                          <p:spTgt spid="14"/>
                                        </p:tgtEl>
                                      </p:cBhvr>
                                    </p:animEffect>
                                    <p:set>
                                      <p:cBhvr>
                                        <p:cTn id="241" dur="1" fill="hold">
                                          <p:stCondLst>
                                            <p:cond delay="2999"/>
                                          </p:stCondLst>
                                        </p:cTn>
                                        <p:tgtEl>
                                          <p:spTgt spid="14"/>
                                        </p:tgtEl>
                                        <p:attrNameLst>
                                          <p:attrName>style.visibility</p:attrName>
                                        </p:attrNameLst>
                                      </p:cBhvr>
                                      <p:to>
                                        <p:strVal val="hidden"/>
                                      </p:to>
                                    </p:set>
                                  </p:childTnLst>
                                </p:cTn>
                              </p:par>
                              <p:par>
                                <p:cTn id="242" presetID="13" presetClass="exit" presetSubtype="32" fill="hold" nodeType="withEffect">
                                  <p:stCondLst>
                                    <p:cond delay="0"/>
                                  </p:stCondLst>
                                  <p:childTnLst>
                                    <p:animEffect transition="out" filter="plus(out)">
                                      <p:cBhvr>
                                        <p:cTn id="243" dur="3000"/>
                                        <p:tgtEl>
                                          <p:spTgt spid="16"/>
                                        </p:tgtEl>
                                      </p:cBhvr>
                                    </p:animEffect>
                                    <p:set>
                                      <p:cBhvr>
                                        <p:cTn id="244" dur="1" fill="hold">
                                          <p:stCondLst>
                                            <p:cond delay="2999"/>
                                          </p:stCondLst>
                                        </p:cTn>
                                        <p:tgtEl>
                                          <p:spTgt spid="16"/>
                                        </p:tgtEl>
                                        <p:attrNameLst>
                                          <p:attrName>style.visibility</p:attrName>
                                        </p:attrNameLst>
                                      </p:cBhvr>
                                      <p:to>
                                        <p:strVal val="hidden"/>
                                      </p:to>
                                    </p:set>
                                  </p:childTnLst>
                                </p:cTn>
                              </p:par>
                              <p:par>
                                <p:cTn id="245" presetID="13" presetClass="exit" presetSubtype="32" fill="hold" nodeType="withEffect">
                                  <p:stCondLst>
                                    <p:cond delay="0"/>
                                  </p:stCondLst>
                                  <p:childTnLst>
                                    <p:animEffect transition="out" filter="plus(out)">
                                      <p:cBhvr>
                                        <p:cTn id="246" dur="3000"/>
                                        <p:tgtEl>
                                          <p:spTgt spid="18"/>
                                        </p:tgtEl>
                                      </p:cBhvr>
                                    </p:animEffect>
                                    <p:set>
                                      <p:cBhvr>
                                        <p:cTn id="247" dur="1" fill="hold">
                                          <p:stCondLst>
                                            <p:cond delay="2999"/>
                                          </p:stCondLst>
                                        </p:cTn>
                                        <p:tgtEl>
                                          <p:spTgt spid="18"/>
                                        </p:tgtEl>
                                        <p:attrNameLst>
                                          <p:attrName>style.visibility</p:attrName>
                                        </p:attrNameLst>
                                      </p:cBhvr>
                                      <p:to>
                                        <p:strVal val="hidden"/>
                                      </p:to>
                                    </p:set>
                                  </p:childTnLst>
                                </p:cTn>
                              </p:par>
                              <p:par>
                                <p:cTn id="248" presetID="13" presetClass="exit" presetSubtype="32" fill="hold" nodeType="withEffect">
                                  <p:stCondLst>
                                    <p:cond delay="0"/>
                                  </p:stCondLst>
                                  <p:childTnLst>
                                    <p:animEffect transition="out" filter="plus(out)">
                                      <p:cBhvr>
                                        <p:cTn id="249" dur="3000"/>
                                        <p:tgtEl>
                                          <p:spTgt spid="20"/>
                                        </p:tgtEl>
                                      </p:cBhvr>
                                    </p:animEffect>
                                    <p:set>
                                      <p:cBhvr>
                                        <p:cTn id="250" dur="1" fill="hold">
                                          <p:stCondLst>
                                            <p:cond delay="2999"/>
                                          </p:stCondLst>
                                        </p:cTn>
                                        <p:tgtEl>
                                          <p:spTgt spid="20"/>
                                        </p:tgtEl>
                                        <p:attrNameLst>
                                          <p:attrName>style.visibility</p:attrName>
                                        </p:attrNameLst>
                                      </p:cBhvr>
                                      <p:to>
                                        <p:strVal val="hidden"/>
                                      </p:to>
                                    </p:set>
                                  </p:childTnLst>
                                </p:cTn>
                              </p:par>
                              <p:par>
                                <p:cTn id="251" presetID="13" presetClass="exit" presetSubtype="32" fill="hold" nodeType="withEffect">
                                  <p:stCondLst>
                                    <p:cond delay="0"/>
                                  </p:stCondLst>
                                  <p:childTnLst>
                                    <p:animEffect transition="out" filter="plus(out)">
                                      <p:cBhvr>
                                        <p:cTn id="252" dur="3000"/>
                                        <p:tgtEl>
                                          <p:spTgt spid="22"/>
                                        </p:tgtEl>
                                      </p:cBhvr>
                                    </p:animEffect>
                                    <p:set>
                                      <p:cBhvr>
                                        <p:cTn id="253" dur="1" fill="hold">
                                          <p:stCondLst>
                                            <p:cond delay="2999"/>
                                          </p:stCondLst>
                                        </p:cTn>
                                        <p:tgtEl>
                                          <p:spTgt spid="22"/>
                                        </p:tgtEl>
                                        <p:attrNameLst>
                                          <p:attrName>style.visibility</p:attrName>
                                        </p:attrNameLst>
                                      </p:cBhvr>
                                      <p:to>
                                        <p:strVal val="hidden"/>
                                      </p:to>
                                    </p:set>
                                  </p:childTnLst>
                                </p:cTn>
                              </p:par>
                              <p:par>
                                <p:cTn id="254" presetID="13" presetClass="exit" presetSubtype="32" fill="hold" nodeType="withEffect">
                                  <p:stCondLst>
                                    <p:cond delay="0"/>
                                  </p:stCondLst>
                                  <p:childTnLst>
                                    <p:animEffect transition="out" filter="plus(out)">
                                      <p:cBhvr>
                                        <p:cTn id="255" dur="3000"/>
                                        <p:tgtEl>
                                          <p:spTgt spid="24"/>
                                        </p:tgtEl>
                                      </p:cBhvr>
                                    </p:animEffect>
                                    <p:set>
                                      <p:cBhvr>
                                        <p:cTn id="256" dur="1" fill="hold">
                                          <p:stCondLst>
                                            <p:cond delay="2999"/>
                                          </p:stCondLst>
                                        </p:cTn>
                                        <p:tgtEl>
                                          <p:spTgt spid="24"/>
                                        </p:tgtEl>
                                        <p:attrNameLst>
                                          <p:attrName>style.visibility</p:attrName>
                                        </p:attrNameLst>
                                      </p:cBhvr>
                                      <p:to>
                                        <p:strVal val="hidden"/>
                                      </p:to>
                                    </p:set>
                                  </p:childTnLst>
                                </p:cTn>
                              </p:par>
                              <p:par>
                                <p:cTn id="257" presetID="13" presetClass="exit" presetSubtype="32" fill="hold" nodeType="withEffect">
                                  <p:stCondLst>
                                    <p:cond delay="0"/>
                                  </p:stCondLst>
                                  <p:childTnLst>
                                    <p:animEffect transition="out" filter="plus(out)">
                                      <p:cBhvr>
                                        <p:cTn id="258" dur="3000"/>
                                        <p:tgtEl>
                                          <p:spTgt spid="26"/>
                                        </p:tgtEl>
                                      </p:cBhvr>
                                    </p:animEffect>
                                    <p:set>
                                      <p:cBhvr>
                                        <p:cTn id="259" dur="1" fill="hold">
                                          <p:stCondLst>
                                            <p:cond delay="2999"/>
                                          </p:stCondLst>
                                        </p:cTn>
                                        <p:tgtEl>
                                          <p:spTgt spid="26"/>
                                        </p:tgtEl>
                                        <p:attrNameLst>
                                          <p:attrName>style.visibility</p:attrName>
                                        </p:attrNameLst>
                                      </p:cBhvr>
                                      <p:to>
                                        <p:strVal val="hidden"/>
                                      </p:to>
                                    </p:set>
                                  </p:childTnLst>
                                </p:cTn>
                              </p:par>
                              <p:par>
                                <p:cTn id="260" presetID="13" presetClass="exit" presetSubtype="32" fill="hold" nodeType="withEffect">
                                  <p:stCondLst>
                                    <p:cond delay="0"/>
                                  </p:stCondLst>
                                  <p:childTnLst>
                                    <p:animEffect transition="out" filter="plus(out)">
                                      <p:cBhvr>
                                        <p:cTn id="261" dur="3000"/>
                                        <p:tgtEl>
                                          <p:spTgt spid="28"/>
                                        </p:tgtEl>
                                      </p:cBhvr>
                                    </p:animEffect>
                                    <p:set>
                                      <p:cBhvr>
                                        <p:cTn id="262" dur="1" fill="hold">
                                          <p:stCondLst>
                                            <p:cond delay="2999"/>
                                          </p:stCondLst>
                                        </p:cTn>
                                        <p:tgtEl>
                                          <p:spTgt spid="28"/>
                                        </p:tgtEl>
                                        <p:attrNameLst>
                                          <p:attrName>style.visibility</p:attrName>
                                        </p:attrNameLst>
                                      </p:cBhvr>
                                      <p:to>
                                        <p:strVal val="hidden"/>
                                      </p:to>
                                    </p:set>
                                  </p:childTnLst>
                                </p:cTn>
                              </p:par>
                              <p:par>
                                <p:cTn id="263" presetID="13" presetClass="exit" presetSubtype="32" fill="hold" nodeType="withEffect">
                                  <p:stCondLst>
                                    <p:cond delay="0"/>
                                  </p:stCondLst>
                                  <p:childTnLst>
                                    <p:animEffect transition="out" filter="plus(out)">
                                      <p:cBhvr>
                                        <p:cTn id="264" dur="3000"/>
                                        <p:tgtEl>
                                          <p:spTgt spid="30"/>
                                        </p:tgtEl>
                                      </p:cBhvr>
                                    </p:animEffect>
                                    <p:set>
                                      <p:cBhvr>
                                        <p:cTn id="265" dur="1" fill="hold">
                                          <p:stCondLst>
                                            <p:cond delay="2999"/>
                                          </p:stCondLst>
                                        </p:cTn>
                                        <p:tgtEl>
                                          <p:spTgt spid="30"/>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3000"/>
                                        <p:tgtEl>
                                          <p:spTgt spid="5"/>
                                        </p:tgtEl>
                                        <p:attrNameLst>
                                          <p:attrName>ppt_x</p:attrName>
                                        </p:attrNameLst>
                                      </p:cBhvr>
                                      <p:tavLst>
                                        <p:tav tm="0">
                                          <p:val>
                                            <p:strVal val="ppt_x"/>
                                          </p:val>
                                        </p:tav>
                                        <p:tav tm="100000">
                                          <p:val>
                                            <p:strVal val="1+ppt_w/2"/>
                                          </p:val>
                                        </p:tav>
                                      </p:tavLst>
                                    </p:anim>
                                    <p:anim calcmode="lin" valueType="num">
                                      <p:cBhvr additive="base">
                                        <p:cTn id="268" dur="3000"/>
                                        <p:tgtEl>
                                          <p:spTgt spid="5"/>
                                        </p:tgtEl>
                                        <p:attrNameLst>
                                          <p:attrName>ppt_y</p:attrName>
                                        </p:attrNameLst>
                                      </p:cBhvr>
                                      <p:tavLst>
                                        <p:tav tm="0">
                                          <p:val>
                                            <p:strVal val="ppt_y"/>
                                          </p:val>
                                        </p:tav>
                                        <p:tav tm="100000">
                                          <p:val>
                                            <p:strVal val="ppt_y"/>
                                          </p:val>
                                        </p:tav>
                                      </p:tavLst>
                                    </p:anim>
                                    <p:set>
                                      <p:cBhvr>
                                        <p:cTn id="269" dur="1" fill="hold">
                                          <p:stCondLst>
                                            <p:cond delay="2999"/>
                                          </p:stCondLst>
                                        </p:cTn>
                                        <p:tgtEl>
                                          <p:spTgt spid="5"/>
                                        </p:tgtEl>
                                        <p:attrNameLst>
                                          <p:attrName>style.visibility</p:attrName>
                                        </p:attrNameLst>
                                      </p:cBhvr>
                                      <p:to>
                                        <p:strVal val="hidden"/>
                                      </p:to>
                                    </p:set>
                                  </p:childTnLst>
                                </p:cTn>
                              </p:par>
                              <p:par>
                                <p:cTn id="270" presetID="2" presetClass="exit" presetSubtype="2" fill="hold" nodeType="withEffect">
                                  <p:stCondLst>
                                    <p:cond delay="0"/>
                                  </p:stCondLst>
                                  <p:childTnLst>
                                    <p:anim calcmode="lin" valueType="num">
                                      <p:cBhvr additive="base">
                                        <p:cTn id="271" dur="3000"/>
                                        <p:tgtEl>
                                          <p:spTgt spid="7"/>
                                        </p:tgtEl>
                                        <p:attrNameLst>
                                          <p:attrName>ppt_x</p:attrName>
                                        </p:attrNameLst>
                                      </p:cBhvr>
                                      <p:tavLst>
                                        <p:tav tm="0">
                                          <p:val>
                                            <p:strVal val="ppt_x"/>
                                          </p:val>
                                        </p:tav>
                                        <p:tav tm="100000">
                                          <p:val>
                                            <p:strVal val="1+ppt_w/2"/>
                                          </p:val>
                                        </p:tav>
                                      </p:tavLst>
                                    </p:anim>
                                    <p:anim calcmode="lin" valueType="num">
                                      <p:cBhvr additive="base">
                                        <p:cTn id="272" dur="3000"/>
                                        <p:tgtEl>
                                          <p:spTgt spid="7"/>
                                        </p:tgtEl>
                                        <p:attrNameLst>
                                          <p:attrName>ppt_y</p:attrName>
                                        </p:attrNameLst>
                                      </p:cBhvr>
                                      <p:tavLst>
                                        <p:tav tm="0">
                                          <p:val>
                                            <p:strVal val="ppt_y"/>
                                          </p:val>
                                        </p:tav>
                                        <p:tav tm="100000">
                                          <p:val>
                                            <p:strVal val="ppt_y"/>
                                          </p:val>
                                        </p:tav>
                                      </p:tavLst>
                                    </p:anim>
                                    <p:set>
                                      <p:cBhvr>
                                        <p:cTn id="273" dur="1" fill="hold">
                                          <p:stCondLst>
                                            <p:cond delay="2999"/>
                                          </p:stCondLst>
                                        </p:cTn>
                                        <p:tgtEl>
                                          <p:spTgt spid="7"/>
                                        </p:tgtEl>
                                        <p:attrNameLst>
                                          <p:attrName>style.visibility</p:attrName>
                                        </p:attrNameLst>
                                      </p:cBhvr>
                                      <p:to>
                                        <p:strVal val="hidden"/>
                                      </p:to>
                                    </p:set>
                                  </p:childTnLst>
                                </p:cTn>
                              </p:par>
                              <p:par>
                                <p:cTn id="274" presetID="2" presetClass="exit" presetSubtype="2" fill="hold" nodeType="withEffect">
                                  <p:stCondLst>
                                    <p:cond delay="0"/>
                                  </p:stCondLst>
                                  <p:childTnLst>
                                    <p:anim calcmode="lin" valueType="num">
                                      <p:cBhvr additive="base">
                                        <p:cTn id="275" dur="3000"/>
                                        <p:tgtEl>
                                          <p:spTgt spid="9"/>
                                        </p:tgtEl>
                                        <p:attrNameLst>
                                          <p:attrName>ppt_x</p:attrName>
                                        </p:attrNameLst>
                                      </p:cBhvr>
                                      <p:tavLst>
                                        <p:tav tm="0">
                                          <p:val>
                                            <p:strVal val="ppt_x"/>
                                          </p:val>
                                        </p:tav>
                                        <p:tav tm="100000">
                                          <p:val>
                                            <p:strVal val="1+ppt_w/2"/>
                                          </p:val>
                                        </p:tav>
                                      </p:tavLst>
                                    </p:anim>
                                    <p:anim calcmode="lin" valueType="num">
                                      <p:cBhvr additive="base">
                                        <p:cTn id="276" dur="3000"/>
                                        <p:tgtEl>
                                          <p:spTgt spid="9"/>
                                        </p:tgtEl>
                                        <p:attrNameLst>
                                          <p:attrName>ppt_y</p:attrName>
                                        </p:attrNameLst>
                                      </p:cBhvr>
                                      <p:tavLst>
                                        <p:tav tm="0">
                                          <p:val>
                                            <p:strVal val="ppt_y"/>
                                          </p:val>
                                        </p:tav>
                                        <p:tav tm="100000">
                                          <p:val>
                                            <p:strVal val="ppt_y"/>
                                          </p:val>
                                        </p:tav>
                                      </p:tavLst>
                                    </p:anim>
                                    <p:set>
                                      <p:cBhvr>
                                        <p:cTn id="277" dur="1" fill="hold">
                                          <p:stCondLst>
                                            <p:cond delay="2999"/>
                                          </p:stCondLst>
                                        </p:cTn>
                                        <p:tgtEl>
                                          <p:spTgt spid="9"/>
                                        </p:tgtEl>
                                        <p:attrNameLst>
                                          <p:attrName>style.visibility</p:attrName>
                                        </p:attrNameLst>
                                      </p:cBhvr>
                                      <p:to>
                                        <p:strVal val="hidden"/>
                                      </p:to>
                                    </p:set>
                                  </p:childTnLst>
                                </p:cTn>
                              </p:par>
                              <p:par>
                                <p:cTn id="278" presetID="2" presetClass="exit" presetSubtype="2" fill="hold" nodeType="withEffect">
                                  <p:stCondLst>
                                    <p:cond delay="0"/>
                                  </p:stCondLst>
                                  <p:childTnLst>
                                    <p:anim calcmode="lin" valueType="num">
                                      <p:cBhvr additive="base">
                                        <p:cTn id="279" dur="3000"/>
                                        <p:tgtEl>
                                          <p:spTgt spid="11"/>
                                        </p:tgtEl>
                                        <p:attrNameLst>
                                          <p:attrName>ppt_x</p:attrName>
                                        </p:attrNameLst>
                                      </p:cBhvr>
                                      <p:tavLst>
                                        <p:tav tm="0">
                                          <p:val>
                                            <p:strVal val="ppt_x"/>
                                          </p:val>
                                        </p:tav>
                                        <p:tav tm="100000">
                                          <p:val>
                                            <p:strVal val="1+ppt_w/2"/>
                                          </p:val>
                                        </p:tav>
                                      </p:tavLst>
                                    </p:anim>
                                    <p:anim calcmode="lin" valueType="num">
                                      <p:cBhvr additive="base">
                                        <p:cTn id="280" dur="3000"/>
                                        <p:tgtEl>
                                          <p:spTgt spid="11"/>
                                        </p:tgtEl>
                                        <p:attrNameLst>
                                          <p:attrName>ppt_y</p:attrName>
                                        </p:attrNameLst>
                                      </p:cBhvr>
                                      <p:tavLst>
                                        <p:tav tm="0">
                                          <p:val>
                                            <p:strVal val="ppt_y"/>
                                          </p:val>
                                        </p:tav>
                                        <p:tav tm="100000">
                                          <p:val>
                                            <p:strVal val="ppt_y"/>
                                          </p:val>
                                        </p:tav>
                                      </p:tavLst>
                                    </p:anim>
                                    <p:set>
                                      <p:cBhvr>
                                        <p:cTn id="281" dur="1" fill="hold">
                                          <p:stCondLst>
                                            <p:cond delay="2999"/>
                                          </p:stCondLst>
                                        </p:cTn>
                                        <p:tgtEl>
                                          <p:spTgt spid="11"/>
                                        </p:tgtEl>
                                        <p:attrNameLst>
                                          <p:attrName>style.visibility</p:attrName>
                                        </p:attrNameLst>
                                      </p:cBhvr>
                                      <p:to>
                                        <p:strVal val="hidden"/>
                                      </p:to>
                                    </p:set>
                                  </p:childTnLst>
                                </p:cTn>
                              </p:par>
                              <p:par>
                                <p:cTn id="282" presetID="2" presetClass="exit" presetSubtype="2" fill="hold" nodeType="withEffect">
                                  <p:stCondLst>
                                    <p:cond delay="0"/>
                                  </p:stCondLst>
                                  <p:childTnLst>
                                    <p:anim calcmode="lin" valueType="num">
                                      <p:cBhvr additive="base">
                                        <p:cTn id="283" dur="3000"/>
                                        <p:tgtEl>
                                          <p:spTgt spid="13"/>
                                        </p:tgtEl>
                                        <p:attrNameLst>
                                          <p:attrName>ppt_x</p:attrName>
                                        </p:attrNameLst>
                                      </p:cBhvr>
                                      <p:tavLst>
                                        <p:tav tm="0">
                                          <p:val>
                                            <p:strVal val="ppt_x"/>
                                          </p:val>
                                        </p:tav>
                                        <p:tav tm="100000">
                                          <p:val>
                                            <p:strVal val="1+ppt_w/2"/>
                                          </p:val>
                                        </p:tav>
                                      </p:tavLst>
                                    </p:anim>
                                    <p:anim calcmode="lin" valueType="num">
                                      <p:cBhvr additive="base">
                                        <p:cTn id="284" dur="3000"/>
                                        <p:tgtEl>
                                          <p:spTgt spid="13"/>
                                        </p:tgtEl>
                                        <p:attrNameLst>
                                          <p:attrName>ppt_y</p:attrName>
                                        </p:attrNameLst>
                                      </p:cBhvr>
                                      <p:tavLst>
                                        <p:tav tm="0">
                                          <p:val>
                                            <p:strVal val="ppt_y"/>
                                          </p:val>
                                        </p:tav>
                                        <p:tav tm="100000">
                                          <p:val>
                                            <p:strVal val="ppt_y"/>
                                          </p:val>
                                        </p:tav>
                                      </p:tavLst>
                                    </p:anim>
                                    <p:set>
                                      <p:cBhvr>
                                        <p:cTn id="285" dur="1" fill="hold">
                                          <p:stCondLst>
                                            <p:cond delay="2999"/>
                                          </p:stCondLst>
                                        </p:cTn>
                                        <p:tgtEl>
                                          <p:spTgt spid="13"/>
                                        </p:tgtEl>
                                        <p:attrNameLst>
                                          <p:attrName>style.visibility</p:attrName>
                                        </p:attrNameLst>
                                      </p:cBhvr>
                                      <p:to>
                                        <p:strVal val="hidden"/>
                                      </p:to>
                                    </p:set>
                                  </p:childTnLst>
                                </p:cTn>
                              </p:par>
                              <p:par>
                                <p:cTn id="286" presetID="2" presetClass="exit" presetSubtype="2" fill="hold" nodeType="withEffect">
                                  <p:stCondLst>
                                    <p:cond delay="0"/>
                                  </p:stCondLst>
                                  <p:childTnLst>
                                    <p:anim calcmode="lin" valueType="num">
                                      <p:cBhvr additive="base">
                                        <p:cTn id="287" dur="3000"/>
                                        <p:tgtEl>
                                          <p:spTgt spid="15"/>
                                        </p:tgtEl>
                                        <p:attrNameLst>
                                          <p:attrName>ppt_x</p:attrName>
                                        </p:attrNameLst>
                                      </p:cBhvr>
                                      <p:tavLst>
                                        <p:tav tm="0">
                                          <p:val>
                                            <p:strVal val="ppt_x"/>
                                          </p:val>
                                        </p:tav>
                                        <p:tav tm="100000">
                                          <p:val>
                                            <p:strVal val="1+ppt_w/2"/>
                                          </p:val>
                                        </p:tav>
                                      </p:tavLst>
                                    </p:anim>
                                    <p:anim calcmode="lin" valueType="num">
                                      <p:cBhvr additive="base">
                                        <p:cTn id="288" dur="3000"/>
                                        <p:tgtEl>
                                          <p:spTgt spid="15"/>
                                        </p:tgtEl>
                                        <p:attrNameLst>
                                          <p:attrName>ppt_y</p:attrName>
                                        </p:attrNameLst>
                                      </p:cBhvr>
                                      <p:tavLst>
                                        <p:tav tm="0">
                                          <p:val>
                                            <p:strVal val="ppt_y"/>
                                          </p:val>
                                        </p:tav>
                                        <p:tav tm="100000">
                                          <p:val>
                                            <p:strVal val="ppt_y"/>
                                          </p:val>
                                        </p:tav>
                                      </p:tavLst>
                                    </p:anim>
                                    <p:set>
                                      <p:cBhvr>
                                        <p:cTn id="289" dur="1" fill="hold">
                                          <p:stCondLst>
                                            <p:cond delay="2999"/>
                                          </p:stCondLst>
                                        </p:cTn>
                                        <p:tgtEl>
                                          <p:spTgt spid="15"/>
                                        </p:tgtEl>
                                        <p:attrNameLst>
                                          <p:attrName>style.visibility</p:attrName>
                                        </p:attrNameLst>
                                      </p:cBhvr>
                                      <p:to>
                                        <p:strVal val="hidden"/>
                                      </p:to>
                                    </p:set>
                                  </p:childTnLst>
                                </p:cTn>
                              </p:par>
                              <p:par>
                                <p:cTn id="290" presetID="2" presetClass="exit" presetSubtype="2" fill="hold" nodeType="withEffect">
                                  <p:stCondLst>
                                    <p:cond delay="0"/>
                                  </p:stCondLst>
                                  <p:childTnLst>
                                    <p:anim calcmode="lin" valueType="num">
                                      <p:cBhvr additive="base">
                                        <p:cTn id="291" dur="3000"/>
                                        <p:tgtEl>
                                          <p:spTgt spid="17"/>
                                        </p:tgtEl>
                                        <p:attrNameLst>
                                          <p:attrName>ppt_x</p:attrName>
                                        </p:attrNameLst>
                                      </p:cBhvr>
                                      <p:tavLst>
                                        <p:tav tm="0">
                                          <p:val>
                                            <p:strVal val="ppt_x"/>
                                          </p:val>
                                        </p:tav>
                                        <p:tav tm="100000">
                                          <p:val>
                                            <p:strVal val="1+ppt_w/2"/>
                                          </p:val>
                                        </p:tav>
                                      </p:tavLst>
                                    </p:anim>
                                    <p:anim calcmode="lin" valueType="num">
                                      <p:cBhvr additive="base">
                                        <p:cTn id="292" dur="3000"/>
                                        <p:tgtEl>
                                          <p:spTgt spid="17"/>
                                        </p:tgtEl>
                                        <p:attrNameLst>
                                          <p:attrName>ppt_y</p:attrName>
                                        </p:attrNameLst>
                                      </p:cBhvr>
                                      <p:tavLst>
                                        <p:tav tm="0">
                                          <p:val>
                                            <p:strVal val="ppt_y"/>
                                          </p:val>
                                        </p:tav>
                                        <p:tav tm="100000">
                                          <p:val>
                                            <p:strVal val="ppt_y"/>
                                          </p:val>
                                        </p:tav>
                                      </p:tavLst>
                                    </p:anim>
                                    <p:set>
                                      <p:cBhvr>
                                        <p:cTn id="293" dur="1" fill="hold">
                                          <p:stCondLst>
                                            <p:cond delay="2999"/>
                                          </p:stCondLst>
                                        </p:cTn>
                                        <p:tgtEl>
                                          <p:spTgt spid="17"/>
                                        </p:tgtEl>
                                        <p:attrNameLst>
                                          <p:attrName>style.visibility</p:attrName>
                                        </p:attrNameLst>
                                      </p:cBhvr>
                                      <p:to>
                                        <p:strVal val="hidden"/>
                                      </p:to>
                                    </p:set>
                                  </p:childTnLst>
                                </p:cTn>
                              </p:par>
                              <p:par>
                                <p:cTn id="294" presetID="2" presetClass="exit" presetSubtype="2" fill="hold" nodeType="withEffect">
                                  <p:stCondLst>
                                    <p:cond delay="0"/>
                                  </p:stCondLst>
                                  <p:childTnLst>
                                    <p:anim calcmode="lin" valueType="num">
                                      <p:cBhvr additive="base">
                                        <p:cTn id="295" dur="3000"/>
                                        <p:tgtEl>
                                          <p:spTgt spid="19"/>
                                        </p:tgtEl>
                                        <p:attrNameLst>
                                          <p:attrName>ppt_x</p:attrName>
                                        </p:attrNameLst>
                                      </p:cBhvr>
                                      <p:tavLst>
                                        <p:tav tm="0">
                                          <p:val>
                                            <p:strVal val="ppt_x"/>
                                          </p:val>
                                        </p:tav>
                                        <p:tav tm="100000">
                                          <p:val>
                                            <p:strVal val="1+ppt_w/2"/>
                                          </p:val>
                                        </p:tav>
                                      </p:tavLst>
                                    </p:anim>
                                    <p:anim calcmode="lin" valueType="num">
                                      <p:cBhvr additive="base">
                                        <p:cTn id="296" dur="3000"/>
                                        <p:tgtEl>
                                          <p:spTgt spid="19"/>
                                        </p:tgtEl>
                                        <p:attrNameLst>
                                          <p:attrName>ppt_y</p:attrName>
                                        </p:attrNameLst>
                                      </p:cBhvr>
                                      <p:tavLst>
                                        <p:tav tm="0">
                                          <p:val>
                                            <p:strVal val="ppt_y"/>
                                          </p:val>
                                        </p:tav>
                                        <p:tav tm="100000">
                                          <p:val>
                                            <p:strVal val="ppt_y"/>
                                          </p:val>
                                        </p:tav>
                                      </p:tavLst>
                                    </p:anim>
                                    <p:set>
                                      <p:cBhvr>
                                        <p:cTn id="297" dur="1" fill="hold">
                                          <p:stCondLst>
                                            <p:cond delay="2999"/>
                                          </p:stCondLst>
                                        </p:cTn>
                                        <p:tgtEl>
                                          <p:spTgt spid="19"/>
                                        </p:tgtEl>
                                        <p:attrNameLst>
                                          <p:attrName>style.visibility</p:attrName>
                                        </p:attrNameLst>
                                      </p:cBhvr>
                                      <p:to>
                                        <p:strVal val="hidden"/>
                                      </p:to>
                                    </p:set>
                                  </p:childTnLst>
                                </p:cTn>
                              </p:par>
                              <p:par>
                                <p:cTn id="298" presetID="2" presetClass="exit" presetSubtype="2" fill="hold" nodeType="withEffect">
                                  <p:stCondLst>
                                    <p:cond delay="0"/>
                                  </p:stCondLst>
                                  <p:childTnLst>
                                    <p:anim calcmode="lin" valueType="num">
                                      <p:cBhvr additive="base">
                                        <p:cTn id="299" dur="3000"/>
                                        <p:tgtEl>
                                          <p:spTgt spid="21"/>
                                        </p:tgtEl>
                                        <p:attrNameLst>
                                          <p:attrName>ppt_x</p:attrName>
                                        </p:attrNameLst>
                                      </p:cBhvr>
                                      <p:tavLst>
                                        <p:tav tm="0">
                                          <p:val>
                                            <p:strVal val="ppt_x"/>
                                          </p:val>
                                        </p:tav>
                                        <p:tav tm="100000">
                                          <p:val>
                                            <p:strVal val="1+ppt_w/2"/>
                                          </p:val>
                                        </p:tav>
                                      </p:tavLst>
                                    </p:anim>
                                    <p:anim calcmode="lin" valueType="num">
                                      <p:cBhvr additive="base">
                                        <p:cTn id="300" dur="3000"/>
                                        <p:tgtEl>
                                          <p:spTgt spid="21"/>
                                        </p:tgtEl>
                                        <p:attrNameLst>
                                          <p:attrName>ppt_y</p:attrName>
                                        </p:attrNameLst>
                                      </p:cBhvr>
                                      <p:tavLst>
                                        <p:tav tm="0">
                                          <p:val>
                                            <p:strVal val="ppt_y"/>
                                          </p:val>
                                        </p:tav>
                                        <p:tav tm="100000">
                                          <p:val>
                                            <p:strVal val="ppt_y"/>
                                          </p:val>
                                        </p:tav>
                                      </p:tavLst>
                                    </p:anim>
                                    <p:set>
                                      <p:cBhvr>
                                        <p:cTn id="301" dur="1" fill="hold">
                                          <p:stCondLst>
                                            <p:cond delay="2999"/>
                                          </p:stCondLst>
                                        </p:cTn>
                                        <p:tgtEl>
                                          <p:spTgt spid="21"/>
                                        </p:tgtEl>
                                        <p:attrNameLst>
                                          <p:attrName>style.visibility</p:attrName>
                                        </p:attrNameLst>
                                      </p:cBhvr>
                                      <p:to>
                                        <p:strVal val="hidden"/>
                                      </p:to>
                                    </p:set>
                                  </p:childTnLst>
                                </p:cTn>
                              </p:par>
                              <p:par>
                                <p:cTn id="302" presetID="2" presetClass="exit" presetSubtype="2" fill="hold" nodeType="withEffect">
                                  <p:stCondLst>
                                    <p:cond delay="0"/>
                                  </p:stCondLst>
                                  <p:childTnLst>
                                    <p:anim calcmode="lin" valueType="num">
                                      <p:cBhvr additive="base">
                                        <p:cTn id="303" dur="3000"/>
                                        <p:tgtEl>
                                          <p:spTgt spid="23"/>
                                        </p:tgtEl>
                                        <p:attrNameLst>
                                          <p:attrName>ppt_x</p:attrName>
                                        </p:attrNameLst>
                                      </p:cBhvr>
                                      <p:tavLst>
                                        <p:tav tm="0">
                                          <p:val>
                                            <p:strVal val="ppt_x"/>
                                          </p:val>
                                        </p:tav>
                                        <p:tav tm="100000">
                                          <p:val>
                                            <p:strVal val="1+ppt_w/2"/>
                                          </p:val>
                                        </p:tav>
                                      </p:tavLst>
                                    </p:anim>
                                    <p:anim calcmode="lin" valueType="num">
                                      <p:cBhvr additive="base">
                                        <p:cTn id="304" dur="3000"/>
                                        <p:tgtEl>
                                          <p:spTgt spid="23"/>
                                        </p:tgtEl>
                                        <p:attrNameLst>
                                          <p:attrName>ppt_y</p:attrName>
                                        </p:attrNameLst>
                                      </p:cBhvr>
                                      <p:tavLst>
                                        <p:tav tm="0">
                                          <p:val>
                                            <p:strVal val="ppt_y"/>
                                          </p:val>
                                        </p:tav>
                                        <p:tav tm="100000">
                                          <p:val>
                                            <p:strVal val="ppt_y"/>
                                          </p:val>
                                        </p:tav>
                                      </p:tavLst>
                                    </p:anim>
                                    <p:set>
                                      <p:cBhvr>
                                        <p:cTn id="305" dur="1" fill="hold">
                                          <p:stCondLst>
                                            <p:cond delay="2999"/>
                                          </p:stCondLst>
                                        </p:cTn>
                                        <p:tgtEl>
                                          <p:spTgt spid="23"/>
                                        </p:tgtEl>
                                        <p:attrNameLst>
                                          <p:attrName>style.visibility</p:attrName>
                                        </p:attrNameLst>
                                      </p:cBhvr>
                                      <p:to>
                                        <p:strVal val="hidden"/>
                                      </p:to>
                                    </p:set>
                                  </p:childTnLst>
                                </p:cTn>
                              </p:par>
                              <p:par>
                                <p:cTn id="306" presetID="2" presetClass="exit" presetSubtype="2" fill="hold" nodeType="withEffect">
                                  <p:stCondLst>
                                    <p:cond delay="0"/>
                                  </p:stCondLst>
                                  <p:childTnLst>
                                    <p:anim calcmode="lin" valueType="num">
                                      <p:cBhvr additive="base">
                                        <p:cTn id="307" dur="3000"/>
                                        <p:tgtEl>
                                          <p:spTgt spid="25"/>
                                        </p:tgtEl>
                                        <p:attrNameLst>
                                          <p:attrName>ppt_x</p:attrName>
                                        </p:attrNameLst>
                                      </p:cBhvr>
                                      <p:tavLst>
                                        <p:tav tm="0">
                                          <p:val>
                                            <p:strVal val="ppt_x"/>
                                          </p:val>
                                        </p:tav>
                                        <p:tav tm="100000">
                                          <p:val>
                                            <p:strVal val="1+ppt_w/2"/>
                                          </p:val>
                                        </p:tav>
                                      </p:tavLst>
                                    </p:anim>
                                    <p:anim calcmode="lin" valueType="num">
                                      <p:cBhvr additive="base">
                                        <p:cTn id="308" dur="3000"/>
                                        <p:tgtEl>
                                          <p:spTgt spid="25"/>
                                        </p:tgtEl>
                                        <p:attrNameLst>
                                          <p:attrName>ppt_y</p:attrName>
                                        </p:attrNameLst>
                                      </p:cBhvr>
                                      <p:tavLst>
                                        <p:tav tm="0">
                                          <p:val>
                                            <p:strVal val="ppt_y"/>
                                          </p:val>
                                        </p:tav>
                                        <p:tav tm="100000">
                                          <p:val>
                                            <p:strVal val="ppt_y"/>
                                          </p:val>
                                        </p:tav>
                                      </p:tavLst>
                                    </p:anim>
                                    <p:set>
                                      <p:cBhvr>
                                        <p:cTn id="309" dur="1" fill="hold">
                                          <p:stCondLst>
                                            <p:cond delay="2999"/>
                                          </p:stCondLst>
                                        </p:cTn>
                                        <p:tgtEl>
                                          <p:spTgt spid="25"/>
                                        </p:tgtEl>
                                        <p:attrNameLst>
                                          <p:attrName>style.visibility</p:attrName>
                                        </p:attrNameLst>
                                      </p:cBhvr>
                                      <p:to>
                                        <p:strVal val="hidden"/>
                                      </p:to>
                                    </p:set>
                                  </p:childTnLst>
                                </p:cTn>
                              </p:par>
                              <p:par>
                                <p:cTn id="310" presetID="2" presetClass="exit" presetSubtype="2" fill="hold" nodeType="withEffect">
                                  <p:stCondLst>
                                    <p:cond delay="0"/>
                                  </p:stCondLst>
                                  <p:childTnLst>
                                    <p:anim calcmode="lin" valueType="num">
                                      <p:cBhvr additive="base">
                                        <p:cTn id="311" dur="3000"/>
                                        <p:tgtEl>
                                          <p:spTgt spid="27"/>
                                        </p:tgtEl>
                                        <p:attrNameLst>
                                          <p:attrName>ppt_x</p:attrName>
                                        </p:attrNameLst>
                                      </p:cBhvr>
                                      <p:tavLst>
                                        <p:tav tm="0">
                                          <p:val>
                                            <p:strVal val="ppt_x"/>
                                          </p:val>
                                        </p:tav>
                                        <p:tav tm="100000">
                                          <p:val>
                                            <p:strVal val="1+ppt_w/2"/>
                                          </p:val>
                                        </p:tav>
                                      </p:tavLst>
                                    </p:anim>
                                    <p:anim calcmode="lin" valueType="num">
                                      <p:cBhvr additive="base">
                                        <p:cTn id="312" dur="3000"/>
                                        <p:tgtEl>
                                          <p:spTgt spid="27"/>
                                        </p:tgtEl>
                                        <p:attrNameLst>
                                          <p:attrName>ppt_y</p:attrName>
                                        </p:attrNameLst>
                                      </p:cBhvr>
                                      <p:tavLst>
                                        <p:tav tm="0">
                                          <p:val>
                                            <p:strVal val="ppt_y"/>
                                          </p:val>
                                        </p:tav>
                                        <p:tav tm="100000">
                                          <p:val>
                                            <p:strVal val="ppt_y"/>
                                          </p:val>
                                        </p:tav>
                                      </p:tavLst>
                                    </p:anim>
                                    <p:set>
                                      <p:cBhvr>
                                        <p:cTn id="313" dur="1" fill="hold">
                                          <p:stCondLst>
                                            <p:cond delay="2999"/>
                                          </p:stCondLst>
                                        </p:cTn>
                                        <p:tgtEl>
                                          <p:spTgt spid="27"/>
                                        </p:tgtEl>
                                        <p:attrNameLst>
                                          <p:attrName>style.visibility</p:attrName>
                                        </p:attrNameLst>
                                      </p:cBhvr>
                                      <p:to>
                                        <p:strVal val="hidden"/>
                                      </p:to>
                                    </p:set>
                                  </p:childTnLst>
                                </p:cTn>
                              </p:par>
                              <p:par>
                                <p:cTn id="314" presetID="2" presetClass="exit" presetSubtype="2" fill="hold" nodeType="withEffect">
                                  <p:stCondLst>
                                    <p:cond delay="0"/>
                                  </p:stCondLst>
                                  <p:childTnLst>
                                    <p:anim calcmode="lin" valueType="num">
                                      <p:cBhvr additive="base">
                                        <p:cTn id="315" dur="3000"/>
                                        <p:tgtEl>
                                          <p:spTgt spid="29"/>
                                        </p:tgtEl>
                                        <p:attrNameLst>
                                          <p:attrName>ppt_x</p:attrName>
                                        </p:attrNameLst>
                                      </p:cBhvr>
                                      <p:tavLst>
                                        <p:tav tm="0">
                                          <p:val>
                                            <p:strVal val="ppt_x"/>
                                          </p:val>
                                        </p:tav>
                                        <p:tav tm="100000">
                                          <p:val>
                                            <p:strVal val="1+ppt_w/2"/>
                                          </p:val>
                                        </p:tav>
                                      </p:tavLst>
                                    </p:anim>
                                    <p:anim calcmode="lin" valueType="num">
                                      <p:cBhvr additive="base">
                                        <p:cTn id="316" dur="3000"/>
                                        <p:tgtEl>
                                          <p:spTgt spid="29"/>
                                        </p:tgtEl>
                                        <p:attrNameLst>
                                          <p:attrName>ppt_y</p:attrName>
                                        </p:attrNameLst>
                                      </p:cBhvr>
                                      <p:tavLst>
                                        <p:tav tm="0">
                                          <p:val>
                                            <p:strVal val="ppt_y"/>
                                          </p:val>
                                        </p:tav>
                                        <p:tav tm="100000">
                                          <p:val>
                                            <p:strVal val="ppt_y"/>
                                          </p:val>
                                        </p:tav>
                                      </p:tavLst>
                                    </p:anim>
                                    <p:set>
                                      <p:cBhvr>
                                        <p:cTn id="317" dur="1" fill="hold">
                                          <p:stCondLst>
                                            <p:cond delay="2999"/>
                                          </p:stCondLst>
                                        </p:cTn>
                                        <p:tgtEl>
                                          <p:spTgt spid="29"/>
                                        </p:tgtEl>
                                        <p:attrNameLst>
                                          <p:attrName>style.visibility</p:attrName>
                                        </p:attrNameLst>
                                      </p:cBhvr>
                                      <p:to>
                                        <p:strVal val="hidden"/>
                                      </p:to>
                                    </p:set>
                                  </p:childTnLst>
                                </p:cTn>
                              </p:par>
                              <p:par>
                                <p:cTn id="318" presetID="2" presetClass="exit" presetSubtype="8" fill="hold" nodeType="withEffect">
                                  <p:stCondLst>
                                    <p:cond delay="0"/>
                                  </p:stCondLst>
                                  <p:childTnLst>
                                    <p:anim calcmode="lin" valueType="num">
                                      <p:cBhvr additive="base">
                                        <p:cTn id="319" dur="3000"/>
                                        <p:tgtEl>
                                          <p:spTgt spid="6"/>
                                        </p:tgtEl>
                                        <p:attrNameLst>
                                          <p:attrName>ppt_x</p:attrName>
                                        </p:attrNameLst>
                                      </p:cBhvr>
                                      <p:tavLst>
                                        <p:tav tm="0">
                                          <p:val>
                                            <p:strVal val="ppt_x"/>
                                          </p:val>
                                        </p:tav>
                                        <p:tav tm="100000">
                                          <p:val>
                                            <p:strVal val="0-ppt_w/2"/>
                                          </p:val>
                                        </p:tav>
                                      </p:tavLst>
                                    </p:anim>
                                    <p:anim calcmode="lin" valueType="num">
                                      <p:cBhvr additive="base">
                                        <p:cTn id="320" dur="3000"/>
                                        <p:tgtEl>
                                          <p:spTgt spid="6"/>
                                        </p:tgtEl>
                                        <p:attrNameLst>
                                          <p:attrName>ppt_y</p:attrName>
                                        </p:attrNameLst>
                                      </p:cBhvr>
                                      <p:tavLst>
                                        <p:tav tm="0">
                                          <p:val>
                                            <p:strVal val="ppt_y"/>
                                          </p:val>
                                        </p:tav>
                                        <p:tav tm="100000">
                                          <p:val>
                                            <p:strVal val="ppt_y"/>
                                          </p:val>
                                        </p:tav>
                                      </p:tavLst>
                                    </p:anim>
                                    <p:set>
                                      <p:cBhvr>
                                        <p:cTn id="321" dur="1" fill="hold">
                                          <p:stCondLst>
                                            <p:cond delay="2999"/>
                                          </p:stCondLst>
                                        </p:cTn>
                                        <p:tgtEl>
                                          <p:spTgt spid="6"/>
                                        </p:tgtEl>
                                        <p:attrNameLst>
                                          <p:attrName>style.visibility</p:attrName>
                                        </p:attrNameLst>
                                      </p:cBhvr>
                                      <p:to>
                                        <p:strVal val="hidden"/>
                                      </p:to>
                                    </p:set>
                                  </p:childTnLst>
                                </p:cTn>
                              </p:par>
                              <p:par>
                                <p:cTn id="322" presetID="2" presetClass="exit" presetSubtype="8" fill="hold" nodeType="withEffect">
                                  <p:stCondLst>
                                    <p:cond delay="0"/>
                                  </p:stCondLst>
                                  <p:childTnLst>
                                    <p:anim calcmode="lin" valueType="num">
                                      <p:cBhvr additive="base">
                                        <p:cTn id="323" dur="3000"/>
                                        <p:tgtEl>
                                          <p:spTgt spid="8"/>
                                        </p:tgtEl>
                                        <p:attrNameLst>
                                          <p:attrName>ppt_x</p:attrName>
                                        </p:attrNameLst>
                                      </p:cBhvr>
                                      <p:tavLst>
                                        <p:tav tm="0">
                                          <p:val>
                                            <p:strVal val="ppt_x"/>
                                          </p:val>
                                        </p:tav>
                                        <p:tav tm="100000">
                                          <p:val>
                                            <p:strVal val="0-ppt_w/2"/>
                                          </p:val>
                                        </p:tav>
                                      </p:tavLst>
                                    </p:anim>
                                    <p:anim calcmode="lin" valueType="num">
                                      <p:cBhvr additive="base">
                                        <p:cTn id="324" dur="3000"/>
                                        <p:tgtEl>
                                          <p:spTgt spid="8"/>
                                        </p:tgtEl>
                                        <p:attrNameLst>
                                          <p:attrName>ppt_y</p:attrName>
                                        </p:attrNameLst>
                                      </p:cBhvr>
                                      <p:tavLst>
                                        <p:tav tm="0">
                                          <p:val>
                                            <p:strVal val="ppt_y"/>
                                          </p:val>
                                        </p:tav>
                                        <p:tav tm="100000">
                                          <p:val>
                                            <p:strVal val="ppt_y"/>
                                          </p:val>
                                        </p:tav>
                                      </p:tavLst>
                                    </p:anim>
                                    <p:set>
                                      <p:cBhvr>
                                        <p:cTn id="325" dur="1" fill="hold">
                                          <p:stCondLst>
                                            <p:cond delay="2999"/>
                                          </p:stCondLst>
                                        </p:cTn>
                                        <p:tgtEl>
                                          <p:spTgt spid="8"/>
                                        </p:tgtEl>
                                        <p:attrNameLst>
                                          <p:attrName>style.visibility</p:attrName>
                                        </p:attrNameLst>
                                      </p:cBhvr>
                                      <p:to>
                                        <p:strVal val="hidden"/>
                                      </p:to>
                                    </p:set>
                                  </p:childTnLst>
                                </p:cTn>
                              </p:par>
                              <p:par>
                                <p:cTn id="326" presetID="2" presetClass="exit" presetSubtype="8" fill="hold" nodeType="withEffect">
                                  <p:stCondLst>
                                    <p:cond delay="0"/>
                                  </p:stCondLst>
                                  <p:childTnLst>
                                    <p:anim calcmode="lin" valueType="num">
                                      <p:cBhvr additive="base">
                                        <p:cTn id="327" dur="3000"/>
                                        <p:tgtEl>
                                          <p:spTgt spid="10"/>
                                        </p:tgtEl>
                                        <p:attrNameLst>
                                          <p:attrName>ppt_x</p:attrName>
                                        </p:attrNameLst>
                                      </p:cBhvr>
                                      <p:tavLst>
                                        <p:tav tm="0">
                                          <p:val>
                                            <p:strVal val="ppt_x"/>
                                          </p:val>
                                        </p:tav>
                                        <p:tav tm="100000">
                                          <p:val>
                                            <p:strVal val="0-ppt_w/2"/>
                                          </p:val>
                                        </p:tav>
                                      </p:tavLst>
                                    </p:anim>
                                    <p:anim calcmode="lin" valueType="num">
                                      <p:cBhvr additive="base">
                                        <p:cTn id="328" dur="3000"/>
                                        <p:tgtEl>
                                          <p:spTgt spid="10"/>
                                        </p:tgtEl>
                                        <p:attrNameLst>
                                          <p:attrName>ppt_y</p:attrName>
                                        </p:attrNameLst>
                                      </p:cBhvr>
                                      <p:tavLst>
                                        <p:tav tm="0">
                                          <p:val>
                                            <p:strVal val="ppt_y"/>
                                          </p:val>
                                        </p:tav>
                                        <p:tav tm="100000">
                                          <p:val>
                                            <p:strVal val="ppt_y"/>
                                          </p:val>
                                        </p:tav>
                                      </p:tavLst>
                                    </p:anim>
                                    <p:set>
                                      <p:cBhvr>
                                        <p:cTn id="329" dur="1" fill="hold">
                                          <p:stCondLst>
                                            <p:cond delay="2999"/>
                                          </p:stCondLst>
                                        </p:cTn>
                                        <p:tgtEl>
                                          <p:spTgt spid="10"/>
                                        </p:tgtEl>
                                        <p:attrNameLst>
                                          <p:attrName>style.visibility</p:attrName>
                                        </p:attrNameLst>
                                      </p:cBhvr>
                                      <p:to>
                                        <p:strVal val="hidden"/>
                                      </p:to>
                                    </p:set>
                                  </p:childTnLst>
                                </p:cTn>
                              </p:par>
                              <p:par>
                                <p:cTn id="330" presetID="2" presetClass="exit" presetSubtype="8" fill="hold" nodeType="withEffect">
                                  <p:stCondLst>
                                    <p:cond delay="0"/>
                                  </p:stCondLst>
                                  <p:childTnLst>
                                    <p:anim calcmode="lin" valueType="num">
                                      <p:cBhvr additive="base">
                                        <p:cTn id="331" dur="3000"/>
                                        <p:tgtEl>
                                          <p:spTgt spid="12"/>
                                        </p:tgtEl>
                                        <p:attrNameLst>
                                          <p:attrName>ppt_x</p:attrName>
                                        </p:attrNameLst>
                                      </p:cBhvr>
                                      <p:tavLst>
                                        <p:tav tm="0">
                                          <p:val>
                                            <p:strVal val="ppt_x"/>
                                          </p:val>
                                        </p:tav>
                                        <p:tav tm="100000">
                                          <p:val>
                                            <p:strVal val="0-ppt_w/2"/>
                                          </p:val>
                                        </p:tav>
                                      </p:tavLst>
                                    </p:anim>
                                    <p:anim calcmode="lin" valueType="num">
                                      <p:cBhvr additive="base">
                                        <p:cTn id="332" dur="3000"/>
                                        <p:tgtEl>
                                          <p:spTgt spid="12"/>
                                        </p:tgtEl>
                                        <p:attrNameLst>
                                          <p:attrName>ppt_y</p:attrName>
                                        </p:attrNameLst>
                                      </p:cBhvr>
                                      <p:tavLst>
                                        <p:tav tm="0">
                                          <p:val>
                                            <p:strVal val="ppt_y"/>
                                          </p:val>
                                        </p:tav>
                                        <p:tav tm="100000">
                                          <p:val>
                                            <p:strVal val="ppt_y"/>
                                          </p:val>
                                        </p:tav>
                                      </p:tavLst>
                                    </p:anim>
                                    <p:set>
                                      <p:cBhvr>
                                        <p:cTn id="333" dur="1" fill="hold">
                                          <p:stCondLst>
                                            <p:cond delay="2999"/>
                                          </p:stCondLst>
                                        </p:cTn>
                                        <p:tgtEl>
                                          <p:spTgt spid="12"/>
                                        </p:tgtEl>
                                        <p:attrNameLst>
                                          <p:attrName>style.visibility</p:attrName>
                                        </p:attrNameLst>
                                      </p:cBhvr>
                                      <p:to>
                                        <p:strVal val="hidden"/>
                                      </p:to>
                                    </p:set>
                                  </p:childTnLst>
                                </p:cTn>
                              </p:par>
                              <p:par>
                                <p:cTn id="334" presetID="2" presetClass="exit" presetSubtype="8" fill="hold" nodeType="withEffect">
                                  <p:stCondLst>
                                    <p:cond delay="0"/>
                                  </p:stCondLst>
                                  <p:childTnLst>
                                    <p:anim calcmode="lin" valueType="num">
                                      <p:cBhvr additive="base">
                                        <p:cTn id="335" dur="3000"/>
                                        <p:tgtEl>
                                          <p:spTgt spid="14"/>
                                        </p:tgtEl>
                                        <p:attrNameLst>
                                          <p:attrName>ppt_x</p:attrName>
                                        </p:attrNameLst>
                                      </p:cBhvr>
                                      <p:tavLst>
                                        <p:tav tm="0">
                                          <p:val>
                                            <p:strVal val="ppt_x"/>
                                          </p:val>
                                        </p:tav>
                                        <p:tav tm="100000">
                                          <p:val>
                                            <p:strVal val="0-ppt_w/2"/>
                                          </p:val>
                                        </p:tav>
                                      </p:tavLst>
                                    </p:anim>
                                    <p:anim calcmode="lin" valueType="num">
                                      <p:cBhvr additive="base">
                                        <p:cTn id="336" dur="3000"/>
                                        <p:tgtEl>
                                          <p:spTgt spid="14"/>
                                        </p:tgtEl>
                                        <p:attrNameLst>
                                          <p:attrName>ppt_y</p:attrName>
                                        </p:attrNameLst>
                                      </p:cBhvr>
                                      <p:tavLst>
                                        <p:tav tm="0">
                                          <p:val>
                                            <p:strVal val="ppt_y"/>
                                          </p:val>
                                        </p:tav>
                                        <p:tav tm="100000">
                                          <p:val>
                                            <p:strVal val="ppt_y"/>
                                          </p:val>
                                        </p:tav>
                                      </p:tavLst>
                                    </p:anim>
                                    <p:set>
                                      <p:cBhvr>
                                        <p:cTn id="337" dur="1" fill="hold">
                                          <p:stCondLst>
                                            <p:cond delay="2999"/>
                                          </p:stCondLst>
                                        </p:cTn>
                                        <p:tgtEl>
                                          <p:spTgt spid="14"/>
                                        </p:tgtEl>
                                        <p:attrNameLst>
                                          <p:attrName>style.visibility</p:attrName>
                                        </p:attrNameLst>
                                      </p:cBhvr>
                                      <p:to>
                                        <p:strVal val="hidden"/>
                                      </p:to>
                                    </p:set>
                                  </p:childTnLst>
                                </p:cTn>
                              </p:par>
                              <p:par>
                                <p:cTn id="338" presetID="2" presetClass="exit" presetSubtype="8" fill="hold" nodeType="withEffect">
                                  <p:stCondLst>
                                    <p:cond delay="0"/>
                                  </p:stCondLst>
                                  <p:childTnLst>
                                    <p:anim calcmode="lin" valueType="num">
                                      <p:cBhvr additive="base">
                                        <p:cTn id="339" dur="3000"/>
                                        <p:tgtEl>
                                          <p:spTgt spid="16"/>
                                        </p:tgtEl>
                                        <p:attrNameLst>
                                          <p:attrName>ppt_x</p:attrName>
                                        </p:attrNameLst>
                                      </p:cBhvr>
                                      <p:tavLst>
                                        <p:tav tm="0">
                                          <p:val>
                                            <p:strVal val="ppt_x"/>
                                          </p:val>
                                        </p:tav>
                                        <p:tav tm="100000">
                                          <p:val>
                                            <p:strVal val="0-ppt_w/2"/>
                                          </p:val>
                                        </p:tav>
                                      </p:tavLst>
                                    </p:anim>
                                    <p:anim calcmode="lin" valueType="num">
                                      <p:cBhvr additive="base">
                                        <p:cTn id="340" dur="3000"/>
                                        <p:tgtEl>
                                          <p:spTgt spid="16"/>
                                        </p:tgtEl>
                                        <p:attrNameLst>
                                          <p:attrName>ppt_y</p:attrName>
                                        </p:attrNameLst>
                                      </p:cBhvr>
                                      <p:tavLst>
                                        <p:tav tm="0">
                                          <p:val>
                                            <p:strVal val="ppt_y"/>
                                          </p:val>
                                        </p:tav>
                                        <p:tav tm="100000">
                                          <p:val>
                                            <p:strVal val="ppt_y"/>
                                          </p:val>
                                        </p:tav>
                                      </p:tavLst>
                                    </p:anim>
                                    <p:set>
                                      <p:cBhvr>
                                        <p:cTn id="341" dur="1" fill="hold">
                                          <p:stCondLst>
                                            <p:cond delay="2999"/>
                                          </p:stCondLst>
                                        </p:cTn>
                                        <p:tgtEl>
                                          <p:spTgt spid="16"/>
                                        </p:tgtEl>
                                        <p:attrNameLst>
                                          <p:attrName>style.visibility</p:attrName>
                                        </p:attrNameLst>
                                      </p:cBhvr>
                                      <p:to>
                                        <p:strVal val="hidden"/>
                                      </p:to>
                                    </p:set>
                                  </p:childTnLst>
                                </p:cTn>
                              </p:par>
                              <p:par>
                                <p:cTn id="342" presetID="2" presetClass="exit" presetSubtype="8" fill="hold" nodeType="withEffect">
                                  <p:stCondLst>
                                    <p:cond delay="0"/>
                                  </p:stCondLst>
                                  <p:childTnLst>
                                    <p:anim calcmode="lin" valueType="num">
                                      <p:cBhvr additive="base">
                                        <p:cTn id="343" dur="3000"/>
                                        <p:tgtEl>
                                          <p:spTgt spid="18"/>
                                        </p:tgtEl>
                                        <p:attrNameLst>
                                          <p:attrName>ppt_x</p:attrName>
                                        </p:attrNameLst>
                                      </p:cBhvr>
                                      <p:tavLst>
                                        <p:tav tm="0">
                                          <p:val>
                                            <p:strVal val="ppt_x"/>
                                          </p:val>
                                        </p:tav>
                                        <p:tav tm="100000">
                                          <p:val>
                                            <p:strVal val="0-ppt_w/2"/>
                                          </p:val>
                                        </p:tav>
                                      </p:tavLst>
                                    </p:anim>
                                    <p:anim calcmode="lin" valueType="num">
                                      <p:cBhvr additive="base">
                                        <p:cTn id="344" dur="3000"/>
                                        <p:tgtEl>
                                          <p:spTgt spid="18"/>
                                        </p:tgtEl>
                                        <p:attrNameLst>
                                          <p:attrName>ppt_y</p:attrName>
                                        </p:attrNameLst>
                                      </p:cBhvr>
                                      <p:tavLst>
                                        <p:tav tm="0">
                                          <p:val>
                                            <p:strVal val="ppt_y"/>
                                          </p:val>
                                        </p:tav>
                                        <p:tav tm="100000">
                                          <p:val>
                                            <p:strVal val="ppt_y"/>
                                          </p:val>
                                        </p:tav>
                                      </p:tavLst>
                                    </p:anim>
                                    <p:set>
                                      <p:cBhvr>
                                        <p:cTn id="345" dur="1" fill="hold">
                                          <p:stCondLst>
                                            <p:cond delay="2999"/>
                                          </p:stCondLst>
                                        </p:cTn>
                                        <p:tgtEl>
                                          <p:spTgt spid="18"/>
                                        </p:tgtEl>
                                        <p:attrNameLst>
                                          <p:attrName>style.visibility</p:attrName>
                                        </p:attrNameLst>
                                      </p:cBhvr>
                                      <p:to>
                                        <p:strVal val="hidden"/>
                                      </p:to>
                                    </p:set>
                                  </p:childTnLst>
                                </p:cTn>
                              </p:par>
                              <p:par>
                                <p:cTn id="346" presetID="2" presetClass="exit" presetSubtype="8" fill="hold" nodeType="withEffect">
                                  <p:stCondLst>
                                    <p:cond delay="0"/>
                                  </p:stCondLst>
                                  <p:childTnLst>
                                    <p:anim calcmode="lin" valueType="num">
                                      <p:cBhvr additive="base">
                                        <p:cTn id="347" dur="3000"/>
                                        <p:tgtEl>
                                          <p:spTgt spid="20"/>
                                        </p:tgtEl>
                                        <p:attrNameLst>
                                          <p:attrName>ppt_x</p:attrName>
                                        </p:attrNameLst>
                                      </p:cBhvr>
                                      <p:tavLst>
                                        <p:tav tm="0">
                                          <p:val>
                                            <p:strVal val="ppt_x"/>
                                          </p:val>
                                        </p:tav>
                                        <p:tav tm="100000">
                                          <p:val>
                                            <p:strVal val="0-ppt_w/2"/>
                                          </p:val>
                                        </p:tav>
                                      </p:tavLst>
                                    </p:anim>
                                    <p:anim calcmode="lin" valueType="num">
                                      <p:cBhvr additive="base">
                                        <p:cTn id="348" dur="3000"/>
                                        <p:tgtEl>
                                          <p:spTgt spid="20"/>
                                        </p:tgtEl>
                                        <p:attrNameLst>
                                          <p:attrName>ppt_y</p:attrName>
                                        </p:attrNameLst>
                                      </p:cBhvr>
                                      <p:tavLst>
                                        <p:tav tm="0">
                                          <p:val>
                                            <p:strVal val="ppt_y"/>
                                          </p:val>
                                        </p:tav>
                                        <p:tav tm="100000">
                                          <p:val>
                                            <p:strVal val="ppt_y"/>
                                          </p:val>
                                        </p:tav>
                                      </p:tavLst>
                                    </p:anim>
                                    <p:set>
                                      <p:cBhvr>
                                        <p:cTn id="349" dur="1" fill="hold">
                                          <p:stCondLst>
                                            <p:cond delay="2999"/>
                                          </p:stCondLst>
                                        </p:cTn>
                                        <p:tgtEl>
                                          <p:spTgt spid="20"/>
                                        </p:tgtEl>
                                        <p:attrNameLst>
                                          <p:attrName>style.visibility</p:attrName>
                                        </p:attrNameLst>
                                      </p:cBhvr>
                                      <p:to>
                                        <p:strVal val="hidden"/>
                                      </p:to>
                                    </p:set>
                                  </p:childTnLst>
                                </p:cTn>
                              </p:par>
                              <p:par>
                                <p:cTn id="350" presetID="2" presetClass="exit" presetSubtype="8" fill="hold" nodeType="withEffect">
                                  <p:stCondLst>
                                    <p:cond delay="0"/>
                                  </p:stCondLst>
                                  <p:childTnLst>
                                    <p:anim calcmode="lin" valueType="num">
                                      <p:cBhvr additive="base">
                                        <p:cTn id="351" dur="3000"/>
                                        <p:tgtEl>
                                          <p:spTgt spid="22"/>
                                        </p:tgtEl>
                                        <p:attrNameLst>
                                          <p:attrName>ppt_x</p:attrName>
                                        </p:attrNameLst>
                                      </p:cBhvr>
                                      <p:tavLst>
                                        <p:tav tm="0">
                                          <p:val>
                                            <p:strVal val="ppt_x"/>
                                          </p:val>
                                        </p:tav>
                                        <p:tav tm="100000">
                                          <p:val>
                                            <p:strVal val="0-ppt_w/2"/>
                                          </p:val>
                                        </p:tav>
                                      </p:tavLst>
                                    </p:anim>
                                    <p:anim calcmode="lin" valueType="num">
                                      <p:cBhvr additive="base">
                                        <p:cTn id="352" dur="3000"/>
                                        <p:tgtEl>
                                          <p:spTgt spid="22"/>
                                        </p:tgtEl>
                                        <p:attrNameLst>
                                          <p:attrName>ppt_y</p:attrName>
                                        </p:attrNameLst>
                                      </p:cBhvr>
                                      <p:tavLst>
                                        <p:tav tm="0">
                                          <p:val>
                                            <p:strVal val="ppt_y"/>
                                          </p:val>
                                        </p:tav>
                                        <p:tav tm="100000">
                                          <p:val>
                                            <p:strVal val="ppt_y"/>
                                          </p:val>
                                        </p:tav>
                                      </p:tavLst>
                                    </p:anim>
                                    <p:set>
                                      <p:cBhvr>
                                        <p:cTn id="353" dur="1" fill="hold">
                                          <p:stCondLst>
                                            <p:cond delay="2999"/>
                                          </p:stCondLst>
                                        </p:cTn>
                                        <p:tgtEl>
                                          <p:spTgt spid="22"/>
                                        </p:tgtEl>
                                        <p:attrNameLst>
                                          <p:attrName>style.visibility</p:attrName>
                                        </p:attrNameLst>
                                      </p:cBhvr>
                                      <p:to>
                                        <p:strVal val="hidden"/>
                                      </p:to>
                                    </p:set>
                                  </p:childTnLst>
                                </p:cTn>
                              </p:par>
                              <p:par>
                                <p:cTn id="354" presetID="2" presetClass="exit" presetSubtype="8" fill="hold" nodeType="withEffect">
                                  <p:stCondLst>
                                    <p:cond delay="0"/>
                                  </p:stCondLst>
                                  <p:childTnLst>
                                    <p:anim calcmode="lin" valueType="num">
                                      <p:cBhvr additive="base">
                                        <p:cTn id="355" dur="3000"/>
                                        <p:tgtEl>
                                          <p:spTgt spid="24"/>
                                        </p:tgtEl>
                                        <p:attrNameLst>
                                          <p:attrName>ppt_x</p:attrName>
                                        </p:attrNameLst>
                                      </p:cBhvr>
                                      <p:tavLst>
                                        <p:tav tm="0">
                                          <p:val>
                                            <p:strVal val="ppt_x"/>
                                          </p:val>
                                        </p:tav>
                                        <p:tav tm="100000">
                                          <p:val>
                                            <p:strVal val="0-ppt_w/2"/>
                                          </p:val>
                                        </p:tav>
                                      </p:tavLst>
                                    </p:anim>
                                    <p:anim calcmode="lin" valueType="num">
                                      <p:cBhvr additive="base">
                                        <p:cTn id="356" dur="3000"/>
                                        <p:tgtEl>
                                          <p:spTgt spid="24"/>
                                        </p:tgtEl>
                                        <p:attrNameLst>
                                          <p:attrName>ppt_y</p:attrName>
                                        </p:attrNameLst>
                                      </p:cBhvr>
                                      <p:tavLst>
                                        <p:tav tm="0">
                                          <p:val>
                                            <p:strVal val="ppt_y"/>
                                          </p:val>
                                        </p:tav>
                                        <p:tav tm="100000">
                                          <p:val>
                                            <p:strVal val="ppt_y"/>
                                          </p:val>
                                        </p:tav>
                                      </p:tavLst>
                                    </p:anim>
                                    <p:set>
                                      <p:cBhvr>
                                        <p:cTn id="357" dur="1" fill="hold">
                                          <p:stCondLst>
                                            <p:cond delay="2999"/>
                                          </p:stCondLst>
                                        </p:cTn>
                                        <p:tgtEl>
                                          <p:spTgt spid="24"/>
                                        </p:tgtEl>
                                        <p:attrNameLst>
                                          <p:attrName>style.visibility</p:attrName>
                                        </p:attrNameLst>
                                      </p:cBhvr>
                                      <p:to>
                                        <p:strVal val="hidden"/>
                                      </p:to>
                                    </p:set>
                                  </p:childTnLst>
                                </p:cTn>
                              </p:par>
                              <p:par>
                                <p:cTn id="358" presetID="2" presetClass="exit" presetSubtype="8" fill="hold" nodeType="withEffect">
                                  <p:stCondLst>
                                    <p:cond delay="0"/>
                                  </p:stCondLst>
                                  <p:childTnLst>
                                    <p:anim calcmode="lin" valueType="num">
                                      <p:cBhvr additive="base">
                                        <p:cTn id="359" dur="3000"/>
                                        <p:tgtEl>
                                          <p:spTgt spid="26"/>
                                        </p:tgtEl>
                                        <p:attrNameLst>
                                          <p:attrName>ppt_x</p:attrName>
                                        </p:attrNameLst>
                                      </p:cBhvr>
                                      <p:tavLst>
                                        <p:tav tm="0">
                                          <p:val>
                                            <p:strVal val="ppt_x"/>
                                          </p:val>
                                        </p:tav>
                                        <p:tav tm="100000">
                                          <p:val>
                                            <p:strVal val="0-ppt_w/2"/>
                                          </p:val>
                                        </p:tav>
                                      </p:tavLst>
                                    </p:anim>
                                    <p:anim calcmode="lin" valueType="num">
                                      <p:cBhvr additive="base">
                                        <p:cTn id="360" dur="3000"/>
                                        <p:tgtEl>
                                          <p:spTgt spid="26"/>
                                        </p:tgtEl>
                                        <p:attrNameLst>
                                          <p:attrName>ppt_y</p:attrName>
                                        </p:attrNameLst>
                                      </p:cBhvr>
                                      <p:tavLst>
                                        <p:tav tm="0">
                                          <p:val>
                                            <p:strVal val="ppt_y"/>
                                          </p:val>
                                        </p:tav>
                                        <p:tav tm="100000">
                                          <p:val>
                                            <p:strVal val="ppt_y"/>
                                          </p:val>
                                        </p:tav>
                                      </p:tavLst>
                                    </p:anim>
                                    <p:set>
                                      <p:cBhvr>
                                        <p:cTn id="361" dur="1" fill="hold">
                                          <p:stCondLst>
                                            <p:cond delay="2999"/>
                                          </p:stCondLst>
                                        </p:cTn>
                                        <p:tgtEl>
                                          <p:spTgt spid="26"/>
                                        </p:tgtEl>
                                        <p:attrNameLst>
                                          <p:attrName>style.visibility</p:attrName>
                                        </p:attrNameLst>
                                      </p:cBhvr>
                                      <p:to>
                                        <p:strVal val="hidden"/>
                                      </p:to>
                                    </p:set>
                                  </p:childTnLst>
                                </p:cTn>
                              </p:par>
                              <p:par>
                                <p:cTn id="362" presetID="2" presetClass="exit" presetSubtype="8" fill="hold" nodeType="withEffect">
                                  <p:stCondLst>
                                    <p:cond delay="0"/>
                                  </p:stCondLst>
                                  <p:childTnLst>
                                    <p:anim calcmode="lin" valueType="num">
                                      <p:cBhvr additive="base">
                                        <p:cTn id="363" dur="3000"/>
                                        <p:tgtEl>
                                          <p:spTgt spid="28"/>
                                        </p:tgtEl>
                                        <p:attrNameLst>
                                          <p:attrName>ppt_x</p:attrName>
                                        </p:attrNameLst>
                                      </p:cBhvr>
                                      <p:tavLst>
                                        <p:tav tm="0">
                                          <p:val>
                                            <p:strVal val="ppt_x"/>
                                          </p:val>
                                        </p:tav>
                                        <p:tav tm="100000">
                                          <p:val>
                                            <p:strVal val="0-ppt_w/2"/>
                                          </p:val>
                                        </p:tav>
                                      </p:tavLst>
                                    </p:anim>
                                    <p:anim calcmode="lin" valueType="num">
                                      <p:cBhvr additive="base">
                                        <p:cTn id="364" dur="3000"/>
                                        <p:tgtEl>
                                          <p:spTgt spid="28"/>
                                        </p:tgtEl>
                                        <p:attrNameLst>
                                          <p:attrName>ppt_y</p:attrName>
                                        </p:attrNameLst>
                                      </p:cBhvr>
                                      <p:tavLst>
                                        <p:tav tm="0">
                                          <p:val>
                                            <p:strVal val="ppt_y"/>
                                          </p:val>
                                        </p:tav>
                                        <p:tav tm="100000">
                                          <p:val>
                                            <p:strVal val="ppt_y"/>
                                          </p:val>
                                        </p:tav>
                                      </p:tavLst>
                                    </p:anim>
                                    <p:set>
                                      <p:cBhvr>
                                        <p:cTn id="365" dur="1" fill="hold">
                                          <p:stCondLst>
                                            <p:cond delay="2999"/>
                                          </p:stCondLst>
                                        </p:cTn>
                                        <p:tgtEl>
                                          <p:spTgt spid="28"/>
                                        </p:tgtEl>
                                        <p:attrNameLst>
                                          <p:attrName>style.visibility</p:attrName>
                                        </p:attrNameLst>
                                      </p:cBhvr>
                                      <p:to>
                                        <p:strVal val="hidden"/>
                                      </p:to>
                                    </p:set>
                                  </p:childTnLst>
                                </p:cTn>
                              </p:par>
                              <p:par>
                                <p:cTn id="366" presetID="2" presetClass="exit" presetSubtype="8" fill="hold" nodeType="withEffect">
                                  <p:stCondLst>
                                    <p:cond delay="0"/>
                                  </p:stCondLst>
                                  <p:childTnLst>
                                    <p:anim calcmode="lin" valueType="num">
                                      <p:cBhvr additive="base">
                                        <p:cTn id="367" dur="3000"/>
                                        <p:tgtEl>
                                          <p:spTgt spid="30"/>
                                        </p:tgtEl>
                                        <p:attrNameLst>
                                          <p:attrName>ppt_x</p:attrName>
                                        </p:attrNameLst>
                                      </p:cBhvr>
                                      <p:tavLst>
                                        <p:tav tm="0">
                                          <p:val>
                                            <p:strVal val="ppt_x"/>
                                          </p:val>
                                        </p:tav>
                                        <p:tav tm="100000">
                                          <p:val>
                                            <p:strVal val="0-ppt_w/2"/>
                                          </p:val>
                                        </p:tav>
                                      </p:tavLst>
                                    </p:anim>
                                    <p:anim calcmode="lin" valueType="num">
                                      <p:cBhvr additive="base">
                                        <p:cTn id="368" dur="3000"/>
                                        <p:tgtEl>
                                          <p:spTgt spid="30"/>
                                        </p:tgtEl>
                                        <p:attrNameLst>
                                          <p:attrName>ppt_y</p:attrName>
                                        </p:attrNameLst>
                                      </p:cBhvr>
                                      <p:tavLst>
                                        <p:tav tm="0">
                                          <p:val>
                                            <p:strVal val="ppt_y"/>
                                          </p:val>
                                        </p:tav>
                                        <p:tav tm="100000">
                                          <p:val>
                                            <p:strVal val="ppt_y"/>
                                          </p:val>
                                        </p:tav>
                                      </p:tavLst>
                                    </p:anim>
                                    <p:set>
                                      <p:cBhvr>
                                        <p:cTn id="369" dur="1" fill="hold">
                                          <p:stCondLst>
                                            <p:cond delay="2999"/>
                                          </p:stCondLst>
                                        </p:cTn>
                                        <p:tgtEl>
                                          <p:spTgt spid="30"/>
                                        </p:tgtEl>
                                        <p:attrNameLst>
                                          <p:attrName>style.visibility</p:attrName>
                                        </p:attrNameLst>
                                      </p:cBhvr>
                                      <p:to>
                                        <p:strVal val="hidden"/>
                                      </p:to>
                                    </p:set>
                                  </p:childTnLst>
                                </p:cTn>
                              </p:par>
                              <p:par>
                                <p:cTn id="370" presetID="23" presetClass="entr" presetSubtype="16" fill="hold" nodeType="withEffect">
                                  <p:stCondLst>
                                    <p:cond delay="0"/>
                                  </p:stCondLst>
                                  <p:childTnLst>
                                    <p:set>
                                      <p:cBhvr>
                                        <p:cTn id="371" dur="1" fill="hold">
                                          <p:stCondLst>
                                            <p:cond delay="0"/>
                                          </p:stCondLst>
                                        </p:cTn>
                                        <p:tgtEl>
                                          <p:spTgt spid="4"/>
                                        </p:tgtEl>
                                        <p:attrNameLst>
                                          <p:attrName>style.visibility</p:attrName>
                                        </p:attrNameLst>
                                      </p:cBhvr>
                                      <p:to>
                                        <p:strVal val="visible"/>
                                      </p:to>
                                    </p:set>
                                    <p:anim calcmode="lin" valueType="num">
                                      <p:cBhvr>
                                        <p:cTn id="372" dur="3000" fill="hold"/>
                                        <p:tgtEl>
                                          <p:spTgt spid="4"/>
                                        </p:tgtEl>
                                        <p:attrNameLst>
                                          <p:attrName>ppt_w</p:attrName>
                                        </p:attrNameLst>
                                      </p:cBhvr>
                                      <p:tavLst>
                                        <p:tav tm="0">
                                          <p:val>
                                            <p:fltVal val="0"/>
                                          </p:val>
                                        </p:tav>
                                        <p:tav tm="100000">
                                          <p:val>
                                            <p:strVal val="#ppt_w"/>
                                          </p:val>
                                        </p:tav>
                                      </p:tavLst>
                                    </p:anim>
                                    <p:anim calcmode="lin" valueType="num">
                                      <p:cBhvr>
                                        <p:cTn id="373" dur="3000" fill="hold"/>
                                        <p:tgtEl>
                                          <p:spTgt spid="4"/>
                                        </p:tgtEl>
                                        <p:attrNameLst>
                                          <p:attrName>ppt_h</p:attrName>
                                        </p:attrNameLst>
                                      </p:cBhvr>
                                      <p:tavLst>
                                        <p:tav tm="0">
                                          <p:val>
                                            <p:fltVal val="0"/>
                                          </p:val>
                                        </p:tav>
                                        <p:tav tm="100000">
                                          <p:val>
                                            <p:strVal val="#ppt_h"/>
                                          </p:val>
                                        </p:tav>
                                      </p:tavLst>
                                    </p:anim>
                                  </p:childTnLst>
                                </p:cTn>
                              </p:par>
                              <p:par>
                                <p:cTn id="374" presetID="16" presetClass="entr" presetSubtype="37" fill="hold" nodeType="withEffect">
                                  <p:stCondLst>
                                    <p:cond delay="0"/>
                                  </p:stCondLst>
                                  <p:childTnLst>
                                    <p:set>
                                      <p:cBhvr>
                                        <p:cTn id="375" dur="1" fill="hold">
                                          <p:stCondLst>
                                            <p:cond delay="0"/>
                                          </p:stCondLst>
                                        </p:cTn>
                                        <p:tgtEl>
                                          <p:spTgt spid="4"/>
                                        </p:tgtEl>
                                        <p:attrNameLst>
                                          <p:attrName>style.visibility</p:attrName>
                                        </p:attrNameLst>
                                      </p:cBhvr>
                                      <p:to>
                                        <p:strVal val="visible"/>
                                      </p:to>
                                    </p:set>
                                    <p:animEffect transition="in" filter="barn(outVertical)">
                                      <p:cBhvr>
                                        <p:cTn id="376" dur="3000"/>
                                        <p:tgtEl>
                                          <p:spTgt spid="4"/>
                                        </p:tgtEl>
                                      </p:cBhvr>
                                    </p:animEffect>
                                  </p:childTnLst>
                                </p:cTn>
                              </p:par>
                            </p:childTnLst>
                          </p:cTn>
                        </p:par>
                        <p:par>
                          <p:cTn id="377" fill="hold" nodeType="afterGroup">
                            <p:stCondLst>
                              <p:cond delay="6000"/>
                            </p:stCondLst>
                            <p:childTnLst>
                              <p:par>
                                <p:cTn id="378" presetID="40" presetClass="entr" presetSubtype="0" fill="hold" grpId="0" nodeType="afterEffect">
                                  <p:stCondLst>
                                    <p:cond delay="0"/>
                                  </p:stCondLst>
                                  <p:iterate type="lt">
                                    <p:tmPct val="10000"/>
                                  </p:iterate>
                                  <p:childTnLst>
                                    <p:set>
                                      <p:cBhvr>
                                        <p:cTn id="379" dur="1" fill="hold">
                                          <p:stCondLst>
                                            <p:cond delay="0"/>
                                          </p:stCondLst>
                                        </p:cTn>
                                        <p:tgtEl>
                                          <p:spTgt spid="31"/>
                                        </p:tgtEl>
                                        <p:attrNameLst>
                                          <p:attrName>style.visibility</p:attrName>
                                        </p:attrNameLst>
                                      </p:cBhvr>
                                      <p:to>
                                        <p:strVal val="visible"/>
                                      </p:to>
                                    </p:set>
                                    <p:animEffect transition="in" filter="fade">
                                      <p:cBhvr>
                                        <p:cTn id="380" dur="1000"/>
                                        <p:tgtEl>
                                          <p:spTgt spid="31"/>
                                        </p:tgtEl>
                                      </p:cBhvr>
                                    </p:animEffect>
                                    <p:anim calcmode="lin" valueType="num">
                                      <p:cBhvr>
                                        <p:cTn id="381" dur="1000" fill="hold"/>
                                        <p:tgtEl>
                                          <p:spTgt spid="31"/>
                                        </p:tgtEl>
                                        <p:attrNameLst>
                                          <p:attrName>ppt_x</p:attrName>
                                        </p:attrNameLst>
                                      </p:cBhvr>
                                      <p:tavLst>
                                        <p:tav tm="0">
                                          <p:val>
                                            <p:strVal val="#ppt_x-.1"/>
                                          </p:val>
                                        </p:tav>
                                        <p:tav tm="100000">
                                          <p:val>
                                            <p:strVal val="#ppt_x"/>
                                          </p:val>
                                        </p:tav>
                                      </p:tavLst>
                                    </p:anim>
                                    <p:anim calcmode="lin" valueType="num">
                                      <p:cBhvr>
                                        <p:cTn id="38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Ana María\Escritorio\OTOÑO\Bosque-en-Otoño-Colores-Del-Otoñ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52438"/>
            <a:ext cx="9144000" cy="604837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Proceso"/>
          <p:cNvSpPr/>
          <p:nvPr/>
        </p:nvSpPr>
        <p:spPr>
          <a:xfrm>
            <a:off x="0" y="0"/>
            <a:ext cx="9144000" cy="2625725"/>
          </a:xfrm>
          <a:prstGeom prst="flowChartProcess">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0" y="2625725"/>
            <a:ext cx="9144000" cy="2517775"/>
          </a:xfrm>
          <a:prstGeom prst="flowChartProcess">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611188" y="4300538"/>
            <a:ext cx="6192837"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Dentro del Jardín de La Isla, volvemos a encontrar otra Fuente de Hércules, pero esta vez con la Hidra.</a:t>
            </a:r>
          </a:p>
        </p:txBody>
      </p:sp>
    </p:spTree>
    <p:custDataLst>
      <p:tags r:id="rId1"/>
    </p:custData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19000">
        <p15:prstTrans prst="drape" invX="1"/>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ppt_w/2"/>
                                          </p:val>
                                        </p:tav>
                                        <p:tav tm="100000">
                                          <p:val>
                                            <p:strVal val="#ppt_x"/>
                                          </p:val>
                                        </p:tav>
                                      </p:tavLst>
                                    </p:anim>
                                    <p:anim calcmode="lin" valueType="num">
                                      <p:cBhvr>
                                        <p:cTn id="8" dur="3000" fill="hold"/>
                                        <p:tgtEl>
                                          <p:spTgt spid="3"/>
                                        </p:tgtEl>
                                        <p:attrNameLst>
                                          <p:attrName>ppt_y</p:attrName>
                                        </p:attrNameLst>
                                      </p:cBhvr>
                                      <p:tavLst>
                                        <p:tav tm="0">
                                          <p:val>
                                            <p:strVal val="#ppt_y"/>
                                          </p:val>
                                        </p:tav>
                                        <p:tav tm="100000">
                                          <p:val>
                                            <p:strVal val="#ppt_y"/>
                                          </p:val>
                                        </p:tav>
                                      </p:tavLst>
                                    </p:anim>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strVal val="#ppt_h"/>
                                          </p:val>
                                        </p:tav>
                                        <p:tav tm="100000">
                                          <p:val>
                                            <p:strVal val="#ppt_h"/>
                                          </p:val>
                                        </p:tav>
                                      </p:tavLst>
                                    </p:anim>
                                  </p:childTnLst>
                                </p:cTn>
                              </p:par>
                              <p:par>
                                <p:cTn id="11" presetID="8" presetClass="emph" presetSubtype="0" fill="hold" nodeType="withEffect">
                                  <p:stCondLst>
                                    <p:cond delay="0"/>
                                  </p:stCondLst>
                                  <p:childTnLst>
                                    <p:animRot by="21600000">
                                      <p:cBhvr>
                                        <p:cTn id="12" dur="3000" fill="hold"/>
                                        <p:tgtEl>
                                          <p:spTgt spid="3"/>
                                        </p:tgtEl>
                                        <p:attrNameLst>
                                          <p:attrName>r</p:attrName>
                                        </p:attrNameLst>
                                      </p:cBhvr>
                                    </p:animRot>
                                  </p:childTnLst>
                                </p:cTn>
                              </p:par>
                              <p:par>
                                <p:cTn id="13" presetID="4" presetClass="entr" presetSubtype="1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in)">
                                      <p:cBhvr>
                                        <p:cTn id="15" dur="3000"/>
                                        <p:tgtEl>
                                          <p:spTgt spid="3"/>
                                        </p:tgtEl>
                                      </p:cBhvr>
                                    </p:animEffect>
                                  </p:childTnLst>
                                </p:cTn>
                              </p:par>
                              <p:par>
                                <p:cTn id="16" presetID="17"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ppt_x</p:attrName>
                                        </p:attrNameLst>
                                      </p:cBhvr>
                                      <p:tavLst>
                                        <p:tav tm="0">
                                          <p:val>
                                            <p:strVal val="#ppt_x+#ppt_w/2"/>
                                          </p:val>
                                        </p:tav>
                                        <p:tav tm="100000">
                                          <p:val>
                                            <p:strVal val="#ppt_x"/>
                                          </p:val>
                                        </p:tav>
                                      </p:tavLst>
                                    </p:anim>
                                    <p:anim calcmode="lin" valueType="num">
                                      <p:cBhvr>
                                        <p:cTn id="19" dur="3000" fill="hold"/>
                                        <p:tgtEl>
                                          <p:spTgt spid="4"/>
                                        </p:tgtEl>
                                        <p:attrNameLst>
                                          <p:attrName>ppt_y</p:attrName>
                                        </p:attrNameLst>
                                      </p:cBhvr>
                                      <p:tavLst>
                                        <p:tav tm="0">
                                          <p:val>
                                            <p:strVal val="#ppt_y"/>
                                          </p:val>
                                        </p:tav>
                                        <p:tav tm="100000">
                                          <p:val>
                                            <p:strVal val="#ppt_y"/>
                                          </p:val>
                                        </p:tav>
                                      </p:tavLst>
                                    </p:anim>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8" presetClass="emph" presetSubtype="0" fill="hold" nodeType="withEffect">
                                  <p:stCondLst>
                                    <p:cond delay="0"/>
                                  </p:stCondLst>
                                  <p:childTnLst>
                                    <p:animRot by="-21600000">
                                      <p:cBhvr>
                                        <p:cTn id="23" dur="3000" fill="hold"/>
                                        <p:tgtEl>
                                          <p:spTgt spid="4"/>
                                        </p:tgtEl>
                                        <p:attrNameLst>
                                          <p:attrName>r</p:attrName>
                                        </p:attrNameLst>
                                      </p:cBhvr>
                                    </p:animRot>
                                  </p:childTnLst>
                                </p:cTn>
                              </p:par>
                              <p:par>
                                <p:cTn id="24" presetID="4"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in)">
                                      <p:cBhvr>
                                        <p:cTn id="26" dur="3000"/>
                                        <p:tgtEl>
                                          <p:spTgt spid="4"/>
                                        </p:tgtEl>
                                      </p:cBhvr>
                                    </p:animEffect>
                                  </p:childTnLst>
                                </p:cTn>
                              </p:par>
                            </p:childTnLst>
                          </p:cTn>
                        </p:par>
                        <p:par>
                          <p:cTn id="27" fill="hold" nodeType="afterGroup">
                            <p:stCondLst>
                              <p:cond delay="3000"/>
                            </p:stCondLst>
                            <p:childTnLst>
                              <p:par>
                                <p:cTn id="28" presetID="17" presetClass="exit" presetSubtype="1" fill="hold" nodeType="afterEffect">
                                  <p:stCondLst>
                                    <p:cond delay="0"/>
                                  </p:stCondLst>
                                  <p:childTnLst>
                                    <p:anim calcmode="lin" valueType="num">
                                      <p:cBhvr>
                                        <p:cTn id="29" dur="3000"/>
                                        <p:tgtEl>
                                          <p:spTgt spid="3"/>
                                        </p:tgtEl>
                                        <p:attrNameLst>
                                          <p:attrName>ppt_x</p:attrName>
                                        </p:attrNameLst>
                                      </p:cBhvr>
                                      <p:tavLst>
                                        <p:tav tm="0">
                                          <p:val>
                                            <p:strVal val="ppt_x"/>
                                          </p:val>
                                        </p:tav>
                                        <p:tav tm="100000">
                                          <p:val>
                                            <p:strVal val="ppt_x"/>
                                          </p:val>
                                        </p:tav>
                                      </p:tavLst>
                                    </p:anim>
                                    <p:anim calcmode="lin" valueType="num">
                                      <p:cBhvr>
                                        <p:cTn id="30" dur="3000"/>
                                        <p:tgtEl>
                                          <p:spTgt spid="3"/>
                                        </p:tgtEl>
                                        <p:attrNameLst>
                                          <p:attrName>ppt_y</p:attrName>
                                        </p:attrNameLst>
                                      </p:cBhvr>
                                      <p:tavLst>
                                        <p:tav tm="0">
                                          <p:val>
                                            <p:strVal val="ppt_y"/>
                                          </p:val>
                                        </p:tav>
                                        <p:tav tm="100000">
                                          <p:val>
                                            <p:strVal val="ppt_y-ppt_h/2"/>
                                          </p:val>
                                        </p:tav>
                                      </p:tavLst>
                                    </p:anim>
                                    <p:anim calcmode="lin" valueType="num">
                                      <p:cBhvr>
                                        <p:cTn id="31" dur="3000"/>
                                        <p:tgtEl>
                                          <p:spTgt spid="3"/>
                                        </p:tgtEl>
                                        <p:attrNameLst>
                                          <p:attrName>ppt_w</p:attrName>
                                        </p:attrNameLst>
                                      </p:cBhvr>
                                      <p:tavLst>
                                        <p:tav tm="0">
                                          <p:val>
                                            <p:strVal val="ppt_w"/>
                                          </p:val>
                                        </p:tav>
                                        <p:tav tm="100000">
                                          <p:val>
                                            <p:strVal val="ppt_w"/>
                                          </p:val>
                                        </p:tav>
                                      </p:tavLst>
                                    </p:anim>
                                    <p:anim calcmode="lin" valueType="num">
                                      <p:cBhvr>
                                        <p:cTn id="32" dur="3000"/>
                                        <p:tgtEl>
                                          <p:spTgt spid="3"/>
                                        </p:tgtEl>
                                        <p:attrNameLst>
                                          <p:attrName>ppt_h</p:attrName>
                                        </p:attrNameLst>
                                      </p:cBhvr>
                                      <p:tavLst>
                                        <p:tav tm="0">
                                          <p:val>
                                            <p:strVal val="ppt_h"/>
                                          </p:val>
                                        </p:tav>
                                        <p:tav tm="100000">
                                          <p:val>
                                            <p:fltVal val="0"/>
                                          </p:val>
                                        </p:tav>
                                      </p:tavLst>
                                    </p:anim>
                                    <p:set>
                                      <p:cBhvr>
                                        <p:cTn id="33" dur="1" fill="hold">
                                          <p:stCondLst>
                                            <p:cond delay="2999"/>
                                          </p:stCondLst>
                                        </p:cTn>
                                        <p:tgtEl>
                                          <p:spTgt spid="3"/>
                                        </p:tgtEl>
                                        <p:attrNameLst>
                                          <p:attrName>style.visibility</p:attrName>
                                        </p:attrNameLst>
                                      </p:cBhvr>
                                      <p:to>
                                        <p:strVal val="hidden"/>
                                      </p:to>
                                    </p:set>
                                  </p:childTnLst>
                                </p:cTn>
                              </p:par>
                              <p:par>
                                <p:cTn id="34" presetID="17" presetClass="exit" presetSubtype="4" fill="hold" nodeType="withEffect">
                                  <p:stCondLst>
                                    <p:cond delay="0"/>
                                  </p:stCondLst>
                                  <p:childTnLst>
                                    <p:anim calcmode="lin" valueType="num">
                                      <p:cBhvr>
                                        <p:cTn id="35" dur="3000"/>
                                        <p:tgtEl>
                                          <p:spTgt spid="4"/>
                                        </p:tgtEl>
                                        <p:attrNameLst>
                                          <p:attrName>ppt_x</p:attrName>
                                        </p:attrNameLst>
                                      </p:cBhvr>
                                      <p:tavLst>
                                        <p:tav tm="0">
                                          <p:val>
                                            <p:strVal val="ppt_x"/>
                                          </p:val>
                                        </p:tav>
                                        <p:tav tm="100000">
                                          <p:val>
                                            <p:strVal val="ppt_x"/>
                                          </p:val>
                                        </p:tav>
                                      </p:tavLst>
                                    </p:anim>
                                    <p:anim calcmode="lin" valueType="num">
                                      <p:cBhvr>
                                        <p:cTn id="36" dur="3000"/>
                                        <p:tgtEl>
                                          <p:spTgt spid="4"/>
                                        </p:tgtEl>
                                        <p:attrNameLst>
                                          <p:attrName>ppt_y</p:attrName>
                                        </p:attrNameLst>
                                      </p:cBhvr>
                                      <p:tavLst>
                                        <p:tav tm="0">
                                          <p:val>
                                            <p:strVal val="ppt_y"/>
                                          </p:val>
                                        </p:tav>
                                        <p:tav tm="100000">
                                          <p:val>
                                            <p:strVal val="ppt_y+ppt_h/2"/>
                                          </p:val>
                                        </p:tav>
                                      </p:tavLst>
                                    </p:anim>
                                    <p:anim calcmode="lin" valueType="num">
                                      <p:cBhvr>
                                        <p:cTn id="37" dur="3000"/>
                                        <p:tgtEl>
                                          <p:spTgt spid="4"/>
                                        </p:tgtEl>
                                        <p:attrNameLst>
                                          <p:attrName>ppt_w</p:attrName>
                                        </p:attrNameLst>
                                      </p:cBhvr>
                                      <p:tavLst>
                                        <p:tav tm="0">
                                          <p:val>
                                            <p:strVal val="ppt_w"/>
                                          </p:val>
                                        </p:tav>
                                        <p:tav tm="100000">
                                          <p:val>
                                            <p:strVal val="ppt_w"/>
                                          </p:val>
                                        </p:tav>
                                      </p:tavLst>
                                    </p:anim>
                                    <p:anim calcmode="lin" valueType="num">
                                      <p:cBhvr>
                                        <p:cTn id="38" dur="3000"/>
                                        <p:tgtEl>
                                          <p:spTgt spid="4"/>
                                        </p:tgtEl>
                                        <p:attrNameLst>
                                          <p:attrName>ppt_h</p:attrName>
                                        </p:attrNameLst>
                                      </p:cBhvr>
                                      <p:tavLst>
                                        <p:tav tm="0">
                                          <p:val>
                                            <p:strVal val="ppt_h"/>
                                          </p:val>
                                        </p:tav>
                                        <p:tav tm="100000">
                                          <p:val>
                                            <p:fltVal val="0"/>
                                          </p:val>
                                        </p:tav>
                                      </p:tavLst>
                                    </p:anim>
                                    <p:set>
                                      <p:cBhvr>
                                        <p:cTn id="39" dur="1" fill="hold">
                                          <p:stCondLst>
                                            <p:cond delay="2999"/>
                                          </p:stCondLst>
                                        </p:cTn>
                                        <p:tgtEl>
                                          <p:spTgt spid="4"/>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24578"/>
                                        </p:tgtEl>
                                        <p:attrNameLst>
                                          <p:attrName>style.visibility</p:attrName>
                                        </p:attrNameLst>
                                      </p:cBhvr>
                                      <p:to>
                                        <p:strVal val="visible"/>
                                      </p:to>
                                    </p:set>
                                    <p:anim calcmode="lin" valueType="num">
                                      <p:cBhvr>
                                        <p:cTn id="42" dur="3000" fill="hold"/>
                                        <p:tgtEl>
                                          <p:spTgt spid="24578"/>
                                        </p:tgtEl>
                                        <p:attrNameLst>
                                          <p:attrName>ppt_w</p:attrName>
                                        </p:attrNameLst>
                                      </p:cBhvr>
                                      <p:tavLst>
                                        <p:tav tm="0">
                                          <p:val>
                                            <p:strVal val="4/3*#ppt_w"/>
                                          </p:val>
                                        </p:tav>
                                        <p:tav tm="100000">
                                          <p:val>
                                            <p:strVal val="#ppt_w"/>
                                          </p:val>
                                        </p:tav>
                                      </p:tavLst>
                                    </p:anim>
                                    <p:anim calcmode="lin" valueType="num">
                                      <p:cBhvr>
                                        <p:cTn id="43" dur="3000" fill="hold"/>
                                        <p:tgtEl>
                                          <p:spTgt spid="24578"/>
                                        </p:tgtEl>
                                        <p:attrNameLst>
                                          <p:attrName>ppt_h</p:attrName>
                                        </p:attrNameLst>
                                      </p:cBhvr>
                                      <p:tavLst>
                                        <p:tav tm="0">
                                          <p:val>
                                            <p:strVal val="4/3*#ppt_h"/>
                                          </p:val>
                                        </p:tav>
                                        <p:tav tm="100000">
                                          <p:val>
                                            <p:strVal val="#ppt_h"/>
                                          </p:val>
                                        </p:tav>
                                      </p:tavLst>
                                    </p:anim>
                                  </p:childTnLst>
                                </p:cTn>
                              </p:par>
                              <p:par>
                                <p:cTn id="44" presetID="16" presetClass="entr" presetSubtype="42" fill="hold" nodeType="withEffect">
                                  <p:stCondLst>
                                    <p:cond delay="0"/>
                                  </p:stCondLst>
                                  <p:childTnLst>
                                    <p:set>
                                      <p:cBhvr>
                                        <p:cTn id="45" dur="1" fill="hold">
                                          <p:stCondLst>
                                            <p:cond delay="0"/>
                                          </p:stCondLst>
                                        </p:cTn>
                                        <p:tgtEl>
                                          <p:spTgt spid="24578"/>
                                        </p:tgtEl>
                                        <p:attrNameLst>
                                          <p:attrName>style.visibility</p:attrName>
                                        </p:attrNameLst>
                                      </p:cBhvr>
                                      <p:to>
                                        <p:strVal val="visible"/>
                                      </p:to>
                                    </p:set>
                                    <p:animEffect transition="in" filter="barn(outHorizontal)">
                                      <p:cBhvr>
                                        <p:cTn id="46" dur="3000"/>
                                        <p:tgtEl>
                                          <p:spTgt spid="24578"/>
                                        </p:tgtEl>
                                      </p:cBhvr>
                                    </p:animEffect>
                                  </p:childTnLst>
                                </p:cTn>
                              </p:par>
                            </p:childTnLst>
                          </p:cTn>
                        </p:par>
                        <p:par>
                          <p:cTn id="47" fill="hold" nodeType="afterGroup">
                            <p:stCondLst>
                              <p:cond delay="6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5"/>
                                        </p:tgtEl>
                                        <p:attrNameLst>
                                          <p:attrName>style.visibility</p:attrName>
                                        </p:attrNameLst>
                                      </p:cBhvr>
                                      <p:to>
                                        <p:strVal val="visible"/>
                                      </p:to>
                                    </p:set>
                                    <p:animEffect transition="in" filter="fade">
                                      <p:cBhvr>
                                        <p:cTn id="50" dur="1000"/>
                                        <p:tgtEl>
                                          <p:spTgt spid="5"/>
                                        </p:tgtEl>
                                      </p:cBhvr>
                                    </p:animEffect>
                                    <p:anim calcmode="lin" valueType="num">
                                      <p:cBhvr>
                                        <p:cTn id="51" dur="1000" fill="hold"/>
                                        <p:tgtEl>
                                          <p:spTgt spid="5"/>
                                        </p:tgtEl>
                                        <p:attrNameLst>
                                          <p:attrName>ppt_x</p:attrName>
                                        </p:attrNameLst>
                                      </p:cBhvr>
                                      <p:tavLst>
                                        <p:tav tm="0">
                                          <p:val>
                                            <p:strVal val="#ppt_x-.1"/>
                                          </p:val>
                                        </p:tav>
                                        <p:tav tm="100000">
                                          <p:val>
                                            <p:strVal val="#ppt_x"/>
                                          </p:val>
                                        </p:tav>
                                      </p:tavLst>
                                    </p:anim>
                                    <p:anim calcmode="lin" valueType="num">
                                      <p:cBhvr>
                                        <p:cTn id="5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enetian-casino-canal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24075" y="0"/>
            <a:ext cx="4895850" cy="545207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116013" cy="51435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8101013" y="0"/>
            <a:ext cx="1042987" cy="51435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1116013" y="0"/>
            <a:ext cx="1008062" cy="51435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ectángulo"/>
          <p:cNvSpPr/>
          <p:nvPr/>
        </p:nvSpPr>
        <p:spPr>
          <a:xfrm>
            <a:off x="7019925" y="0"/>
            <a:ext cx="1081088" cy="51435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Rectángulo"/>
          <p:cNvSpPr/>
          <p:nvPr/>
        </p:nvSpPr>
        <p:spPr>
          <a:xfrm>
            <a:off x="2124075" y="0"/>
            <a:ext cx="4895850" cy="5143500"/>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5" name="14 Rectángulo"/>
          <p:cNvSpPr/>
          <p:nvPr/>
        </p:nvSpPr>
        <p:spPr>
          <a:xfrm>
            <a:off x="2124075" y="0"/>
            <a:ext cx="4895850" cy="5143500"/>
          </a:xfrm>
          <a:prstGeom prst="rect">
            <a:avLst/>
          </a:prstGeom>
          <a:solidFill>
            <a:schemeClr val="accent6">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CuadroTexto"/>
          <p:cNvSpPr txBox="1"/>
          <p:nvPr/>
        </p:nvSpPr>
        <p:spPr>
          <a:xfrm>
            <a:off x="2411413" y="4516438"/>
            <a:ext cx="3749675" cy="36830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Fuente de Hércules y la Hidra</a:t>
            </a:r>
          </a:p>
        </p:txBody>
      </p:sp>
    </p:spTree>
  </p:cSld>
  <p:clrMapOvr>
    <a:masterClrMapping/>
  </p:clrMapOvr>
  <mc:AlternateContent xmlns:mc="http://schemas.openxmlformats.org/markup-compatibility/2006" xmlns:p14="http://schemas.microsoft.com/office/powerpoint/2010/main">
    <mc:Choice Requires="p14">
      <p:transition spd="slow" p14:dur="2500" advTm="11000">
        <p14:glitter/>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14"/>
                                        </p:tgtEl>
                                        <p:attrNameLst>
                                          <p:attrName>ppt_x</p:attrName>
                                        </p:attrNameLst>
                                      </p:cBhvr>
                                      <p:tavLst>
                                        <p:tav tm="0">
                                          <p:val>
                                            <p:strVal val="ppt_x"/>
                                          </p:val>
                                        </p:tav>
                                        <p:tav tm="100000">
                                          <p:val>
                                            <p:strVal val="ppt_x-ppt_w/2"/>
                                          </p:val>
                                        </p:tav>
                                      </p:tavLst>
                                    </p:anim>
                                    <p:anim calcmode="lin" valueType="num">
                                      <p:cBhvr>
                                        <p:cTn id="7" dur="3000"/>
                                        <p:tgtEl>
                                          <p:spTgt spid="14"/>
                                        </p:tgtEl>
                                        <p:attrNameLst>
                                          <p:attrName>ppt_y</p:attrName>
                                        </p:attrNameLst>
                                      </p:cBhvr>
                                      <p:tavLst>
                                        <p:tav tm="0">
                                          <p:val>
                                            <p:strVal val="ppt_y"/>
                                          </p:val>
                                        </p:tav>
                                        <p:tav tm="100000">
                                          <p:val>
                                            <p:strVal val="ppt_y"/>
                                          </p:val>
                                        </p:tav>
                                      </p:tavLst>
                                    </p:anim>
                                    <p:anim calcmode="lin" valueType="num">
                                      <p:cBhvr>
                                        <p:cTn id="8" dur="3000"/>
                                        <p:tgtEl>
                                          <p:spTgt spid="14"/>
                                        </p:tgtEl>
                                        <p:attrNameLst>
                                          <p:attrName>ppt_w</p:attrName>
                                        </p:attrNameLst>
                                      </p:cBhvr>
                                      <p:tavLst>
                                        <p:tav tm="0">
                                          <p:val>
                                            <p:strVal val="ppt_w"/>
                                          </p:val>
                                        </p:tav>
                                        <p:tav tm="100000">
                                          <p:val>
                                            <p:fltVal val="0"/>
                                          </p:val>
                                        </p:tav>
                                      </p:tavLst>
                                    </p:anim>
                                    <p:anim calcmode="lin" valueType="num">
                                      <p:cBhvr>
                                        <p:cTn id="9" dur="3000"/>
                                        <p:tgtEl>
                                          <p:spTgt spid="14"/>
                                        </p:tgtEl>
                                        <p:attrNameLst>
                                          <p:attrName>ppt_h</p:attrName>
                                        </p:attrNameLst>
                                      </p:cBhvr>
                                      <p:tavLst>
                                        <p:tav tm="0">
                                          <p:val>
                                            <p:strVal val="ppt_h"/>
                                          </p:val>
                                        </p:tav>
                                        <p:tav tm="100000">
                                          <p:val>
                                            <p:strVal val="ppt_h"/>
                                          </p:val>
                                        </p:tav>
                                      </p:tavLst>
                                    </p:anim>
                                    <p:set>
                                      <p:cBhvr>
                                        <p:cTn id="10" dur="1" fill="hold">
                                          <p:stCondLst>
                                            <p:cond delay="2999"/>
                                          </p:stCondLst>
                                        </p:cTn>
                                        <p:tgtEl>
                                          <p:spTgt spid="14"/>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15"/>
                                        </p:tgtEl>
                                        <p:attrNameLst>
                                          <p:attrName>ppt_x</p:attrName>
                                        </p:attrNameLst>
                                      </p:cBhvr>
                                      <p:tavLst>
                                        <p:tav tm="0">
                                          <p:val>
                                            <p:strVal val="ppt_x"/>
                                          </p:val>
                                        </p:tav>
                                        <p:tav tm="100000">
                                          <p:val>
                                            <p:strVal val="ppt_x+ppt_w/2"/>
                                          </p:val>
                                        </p:tav>
                                      </p:tavLst>
                                    </p:anim>
                                    <p:anim calcmode="lin" valueType="num">
                                      <p:cBhvr>
                                        <p:cTn id="13" dur="3000"/>
                                        <p:tgtEl>
                                          <p:spTgt spid="15"/>
                                        </p:tgtEl>
                                        <p:attrNameLst>
                                          <p:attrName>ppt_y</p:attrName>
                                        </p:attrNameLst>
                                      </p:cBhvr>
                                      <p:tavLst>
                                        <p:tav tm="0">
                                          <p:val>
                                            <p:strVal val="ppt_y"/>
                                          </p:val>
                                        </p:tav>
                                        <p:tav tm="100000">
                                          <p:val>
                                            <p:strVal val="ppt_y"/>
                                          </p:val>
                                        </p:tav>
                                      </p:tavLst>
                                    </p:anim>
                                    <p:anim calcmode="lin" valueType="num">
                                      <p:cBhvr>
                                        <p:cTn id="14" dur="3000"/>
                                        <p:tgtEl>
                                          <p:spTgt spid="15"/>
                                        </p:tgtEl>
                                        <p:attrNameLst>
                                          <p:attrName>ppt_w</p:attrName>
                                        </p:attrNameLst>
                                      </p:cBhvr>
                                      <p:tavLst>
                                        <p:tav tm="0">
                                          <p:val>
                                            <p:strVal val="ppt_w"/>
                                          </p:val>
                                        </p:tav>
                                        <p:tav tm="100000">
                                          <p:val>
                                            <p:fltVal val="0"/>
                                          </p:val>
                                        </p:tav>
                                      </p:tavLst>
                                    </p:anim>
                                    <p:anim calcmode="lin" valueType="num">
                                      <p:cBhvr>
                                        <p:cTn id="15" dur="3000"/>
                                        <p:tgtEl>
                                          <p:spTgt spid="15"/>
                                        </p:tgtEl>
                                        <p:attrNameLst>
                                          <p:attrName>ppt_h</p:attrName>
                                        </p:attrNameLst>
                                      </p:cBhvr>
                                      <p:tavLst>
                                        <p:tav tm="0">
                                          <p:val>
                                            <p:strVal val="ppt_h"/>
                                          </p:val>
                                        </p:tav>
                                        <p:tav tm="100000">
                                          <p:val>
                                            <p:strVal val="ppt_h"/>
                                          </p:val>
                                        </p:tav>
                                      </p:tavLst>
                                    </p:anim>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par>
                                <p:cTn id="21" presetID="3" presetClass="entr" presetSubtype="1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horizontal)">
                                      <p:cBhvr>
                                        <p:cTn id="23" dur="3000"/>
                                        <p:tgtEl>
                                          <p:spTgt spid="5"/>
                                        </p:tgtEl>
                                      </p:cBhvr>
                                    </p:animEffect>
                                  </p:childTnLst>
                                </p:cTn>
                              </p:par>
                              <p:par>
                                <p:cTn id="24" presetID="3" presetClass="entr" presetSubtype="1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linds(horizontal)">
                                      <p:cBhvr>
                                        <p:cTn id="26" dur="3000"/>
                                        <p:tgtEl>
                                          <p:spTgt spid="6"/>
                                        </p:tgtEl>
                                      </p:cBhvr>
                                    </p:animEffect>
                                  </p:childTnLst>
                                </p:cTn>
                              </p:par>
                              <p:par>
                                <p:cTn id="27" presetID="3" presetClass="entr" presetSubtype="5"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linds(vertical)">
                                      <p:cBhvr>
                                        <p:cTn id="29" dur="3000"/>
                                        <p:tgtEl>
                                          <p:spTgt spid="7"/>
                                        </p:tgtEl>
                                      </p:cBhvr>
                                    </p:animEffect>
                                  </p:childTnLst>
                                </p:cTn>
                              </p:par>
                              <p:par>
                                <p:cTn id="30" presetID="3" presetClass="entr" presetSubtype="5"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vertical)">
                                      <p:cBhvr>
                                        <p:cTn id="32" dur="3000"/>
                                        <p:tgtEl>
                                          <p:spTgt spid="9"/>
                                        </p:tgtEl>
                                      </p:cBhvr>
                                    </p:animEffect>
                                  </p:childTnLst>
                                </p:cTn>
                              </p:par>
                            </p:childTnLst>
                          </p:cTn>
                        </p:par>
                        <p:par>
                          <p:cTn id="33" fill="hold" nodeType="afterGroup">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1"/>
                                          </p:val>
                                        </p:tav>
                                        <p:tav tm="100000">
                                          <p:val>
                                            <p:strVal val="#ppt_x"/>
                                          </p:val>
                                        </p:tav>
                                      </p:tavLst>
                                    </p:anim>
                                    <p:anim calcmode="lin" valueType="num">
                                      <p:cBhvr>
                                        <p:cTn id="3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Natsumi-Hayashi-Levitating-Girl-9.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555875" y="0"/>
            <a:ext cx="4032250" cy="5380062"/>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000232"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6588125" y="0"/>
            <a:ext cx="2555875" cy="5143500"/>
          </a:xfrm>
          <a:prstGeom prst="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Rectángulo"/>
          <p:cNvSpPr/>
          <p:nvPr/>
        </p:nvSpPr>
        <p:spPr>
          <a:xfrm>
            <a:off x="2555875" y="0"/>
            <a:ext cx="936625" cy="51435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Rectángulo"/>
          <p:cNvSpPr/>
          <p:nvPr/>
        </p:nvSpPr>
        <p:spPr>
          <a:xfrm>
            <a:off x="3492500" y="0"/>
            <a:ext cx="935038" cy="51435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Rectángulo"/>
          <p:cNvSpPr/>
          <p:nvPr/>
        </p:nvSpPr>
        <p:spPr>
          <a:xfrm>
            <a:off x="4427538" y="0"/>
            <a:ext cx="1152525" cy="51435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Rectángulo"/>
          <p:cNvSpPr/>
          <p:nvPr/>
        </p:nvSpPr>
        <p:spPr>
          <a:xfrm>
            <a:off x="5580063" y="0"/>
            <a:ext cx="1008062" cy="51435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5" name="14 Rectángulo"/>
          <p:cNvSpPr/>
          <p:nvPr/>
        </p:nvSpPr>
        <p:spPr>
          <a:xfrm>
            <a:off x="0" y="0"/>
            <a:ext cx="2555875" cy="5143500"/>
          </a:xfrm>
          <a:prstGeom prst="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CuadroTexto"/>
          <p:cNvSpPr txBox="1"/>
          <p:nvPr/>
        </p:nvSpPr>
        <p:spPr>
          <a:xfrm>
            <a:off x="1979613" y="4300538"/>
            <a:ext cx="513715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mitología es una de las grandes bazas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que mas abundan en estos bonitos jardines.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15000">
        <p15:prstTrans prst="fallOve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diamond(in)">
                                      <p:cBhvr>
                                        <p:cTn id="13" dur="3000"/>
                                        <p:tgtEl>
                                          <p:spTgt spid="15"/>
                                        </p:tgtEl>
                                      </p:cBhvr>
                                    </p:animEffect>
                                  </p:childTnLst>
                                </p:cTn>
                              </p:par>
                              <p:par>
                                <p:cTn id="14" presetID="8" presetClass="exit" presetSubtype="32" fill="hold" nodeType="withEffect">
                                  <p:stCondLst>
                                    <p:cond delay="0"/>
                                  </p:stCondLst>
                                  <p:childTnLst>
                                    <p:animEffect transition="out" filter="diamond(ou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3000"/>
                                        <p:tgtEl>
                                          <p:spTgt spid="12"/>
                                        </p:tgtEl>
                                      </p:cBhvr>
                                    </p:animEffect>
                                    <p:set>
                                      <p:cBhvr>
                                        <p:cTn id="22" dur="1" fill="hold">
                                          <p:stCondLst>
                                            <p:cond delay="2999"/>
                                          </p:stCondLst>
                                        </p:cTn>
                                        <p:tgtEl>
                                          <p:spTgt spid="12"/>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3000"/>
                                        <p:tgtEl>
                                          <p:spTgt spid="13"/>
                                        </p:tgtEl>
                                      </p:cBhvr>
                                    </p:animEffect>
                                    <p:set>
                                      <p:cBhvr>
                                        <p:cTn id="25" dur="1" fill="hold">
                                          <p:stCondLst>
                                            <p:cond delay="2999"/>
                                          </p:stCondLst>
                                        </p:cTn>
                                        <p:tgtEl>
                                          <p:spTgt spid="13"/>
                                        </p:tgtEl>
                                        <p:attrNameLst>
                                          <p:attrName>style.visibility</p:attrName>
                                        </p:attrNameLst>
                                      </p:cBhvr>
                                      <p:to>
                                        <p:strVal val="hidden"/>
                                      </p:to>
                                    </p:set>
                                  </p:childTnLst>
                                </p:cTn>
                              </p:par>
                              <p:par>
                                <p:cTn id="26" presetID="23" presetClass="entr" presetSubtype="27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2/3*#ppt_w"/>
                                          </p:val>
                                        </p:tav>
                                        <p:tav tm="100000">
                                          <p:val>
                                            <p:strVal val="#ppt_w"/>
                                          </p:val>
                                        </p:tav>
                                      </p:tavLst>
                                    </p:anim>
                                    <p:anim calcmode="lin" valueType="num">
                                      <p:cBhvr>
                                        <p:cTn id="29" dur="3000" fill="hold"/>
                                        <p:tgtEl>
                                          <p:spTgt spid="4"/>
                                        </p:tgtEl>
                                        <p:attrNameLst>
                                          <p:attrName>ppt_h</p:attrName>
                                        </p:attrNameLst>
                                      </p:cBhvr>
                                      <p:tavLst>
                                        <p:tav tm="0">
                                          <p:val>
                                            <p:strVal val="2/3*#ppt_h"/>
                                          </p:val>
                                        </p:tav>
                                        <p:tav tm="100000">
                                          <p:val>
                                            <p:strVal val="#ppt_h"/>
                                          </p:val>
                                        </p:tav>
                                      </p:tavLst>
                                    </p:anim>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4"/>
                                        </p:tgtEl>
                                        <p:attrNameLst>
                                          <p:attrName>style.visibility</p:attrName>
                                        </p:attrNameLst>
                                      </p:cBhvr>
                                      <p:to>
                                        <p:strVal val="visible"/>
                                      </p:to>
                                    </p:set>
                                    <p:animEffect transition="in" filter="fade">
                                      <p:cBhvr>
                                        <p:cTn id="33" dur="1000"/>
                                        <p:tgtEl>
                                          <p:spTgt spid="14"/>
                                        </p:tgtEl>
                                      </p:cBhvr>
                                    </p:animEffect>
                                    <p:anim calcmode="lin" valueType="num">
                                      <p:cBhvr>
                                        <p:cTn id="34" dur="1000" fill="hold"/>
                                        <p:tgtEl>
                                          <p:spTgt spid="14"/>
                                        </p:tgtEl>
                                        <p:attrNameLst>
                                          <p:attrName>ppt_x</p:attrName>
                                        </p:attrNameLst>
                                      </p:cBhvr>
                                      <p:tavLst>
                                        <p:tav tm="0">
                                          <p:val>
                                            <p:strVal val="#ppt_x-.1"/>
                                          </p:val>
                                        </p:tav>
                                        <p:tav tm="100000">
                                          <p:val>
                                            <p:strVal val="#ppt_x"/>
                                          </p:val>
                                        </p:tav>
                                      </p:tavLst>
                                    </p:anim>
                                    <p:anim calcmode="lin" valueType="num">
                                      <p:cBhvr>
                                        <p:cTn id="35"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UJER GEORGIAN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0"/>
            <a:ext cx="4968875"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4 Rectángulo"/>
          <p:cNvSpPr>
            <a:spLocks noChangeArrowheads="1"/>
          </p:cNvSpPr>
          <p:nvPr/>
        </p:nvSpPr>
        <p:spPr bwMode="auto">
          <a:xfrm>
            <a:off x="3286125" y="5572125"/>
            <a:ext cx="184150" cy="3698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latin typeface="Calibri" panose="020F0502020204030204" pitchFamily="34" charset="0"/>
            </a:endParaRPr>
          </a:p>
        </p:txBody>
      </p:sp>
      <p:sp>
        <p:nvSpPr>
          <p:cNvPr id="6" name="5 Rectángulo"/>
          <p:cNvSpPr/>
          <p:nvPr/>
        </p:nvSpPr>
        <p:spPr>
          <a:xfrm>
            <a:off x="0" y="0"/>
            <a:ext cx="2051050" cy="5143500"/>
          </a:xfrm>
          <a:prstGeom prst="rec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7019925" y="0"/>
            <a:ext cx="2124075" cy="5143500"/>
          </a:xfrm>
          <a:prstGeom prst="rec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Triángulo rectángulo"/>
          <p:cNvSpPr/>
          <p:nvPr/>
        </p:nvSpPr>
        <p:spPr>
          <a:xfrm>
            <a:off x="2051050" y="0"/>
            <a:ext cx="1512888" cy="5143500"/>
          </a:xfrm>
          <a:prstGeom prst="rtTriangle">
            <a:avLst/>
          </a:prstGeom>
          <a:solidFill>
            <a:schemeClr val="accent6">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Triángulo rectángulo"/>
          <p:cNvSpPr/>
          <p:nvPr/>
        </p:nvSpPr>
        <p:spPr>
          <a:xfrm>
            <a:off x="3563938" y="0"/>
            <a:ext cx="1728787" cy="5143500"/>
          </a:xfrm>
          <a:prstGeom prst="rtTriangle">
            <a:avLst/>
          </a:prstGeom>
          <a:solidFill>
            <a:schemeClr val="accent6">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Triángulo rectángulo"/>
          <p:cNvSpPr/>
          <p:nvPr/>
        </p:nvSpPr>
        <p:spPr>
          <a:xfrm>
            <a:off x="5292725" y="0"/>
            <a:ext cx="1727200" cy="5143500"/>
          </a:xfrm>
          <a:prstGeom prst="rtTriangle">
            <a:avLst/>
          </a:prstGeom>
          <a:solidFill>
            <a:schemeClr val="accent6">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CuadroTexto"/>
          <p:cNvSpPr txBox="1"/>
          <p:nvPr/>
        </p:nvSpPr>
        <p:spPr>
          <a:xfrm>
            <a:off x="250825" y="4084638"/>
            <a:ext cx="70580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Estas son algunas estatuas monumentales que adornan los rincones o las esquinas del Palacio Real de Aranjuez, estatuas mitológicas sobre pedestales de piedra o granito. </a:t>
            </a:r>
          </a:p>
        </p:txBody>
      </p:sp>
    </p:spTree>
  </p:cSld>
  <p:clrMapOvr>
    <a:masterClrMapping/>
  </p:clrMapOvr>
  <mc:AlternateContent xmlns:mc="http://schemas.openxmlformats.org/markup-compatibility/2006" xmlns:p14="http://schemas.microsoft.com/office/powerpoint/2010/main">
    <mc:Choice Requires="p14">
      <p:transition spd="slow" p14:dur="2500" advTm="24000">
        <p14:glitter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repeatCount="200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2000"/>
                                        <p:tgtEl>
                                          <p:spTgt spid="6"/>
                                        </p:tgtEl>
                                      </p:cBhvr>
                                    </p:animEffect>
                                  </p:childTnLst>
                                </p:cTn>
                              </p:par>
                              <p:par>
                                <p:cTn id="8" presetID="3" presetClass="entr" presetSubtype="10" repeatCount="200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2000"/>
                                        <p:tgtEl>
                                          <p:spTgt spid="6"/>
                                        </p:tgtEl>
                                      </p:cBhvr>
                                    </p:animEffect>
                                  </p:childTnLst>
                                </p:cTn>
                              </p:par>
                              <p:par>
                                <p:cTn id="11" presetID="3" presetClass="entr" presetSubtype="5" repeatCount="200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2000"/>
                                        <p:tgtEl>
                                          <p:spTgt spid="7"/>
                                        </p:tgtEl>
                                      </p:cBhvr>
                                    </p:animEffect>
                                  </p:childTnLst>
                                </p:cTn>
                              </p:par>
                              <p:par>
                                <p:cTn id="14" presetID="3" presetClass="entr" presetSubtype="10" repeatCount="200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2000"/>
                                        <p:tgtEl>
                                          <p:spTgt spid="7"/>
                                        </p:tgtEl>
                                      </p:cBhvr>
                                    </p:animEffect>
                                  </p:childTnLst>
                                </p:cTn>
                              </p:par>
                              <p:par>
                                <p:cTn id="17" presetID="17" presetClass="exit" presetSubtype="4" fill="hold" nodeType="withEffect">
                                  <p:stCondLst>
                                    <p:cond delay="0"/>
                                  </p:stCondLst>
                                  <p:childTnLst>
                                    <p:anim calcmode="lin" valueType="num">
                                      <p:cBhvr>
                                        <p:cTn id="18" dur="4000"/>
                                        <p:tgtEl>
                                          <p:spTgt spid="8"/>
                                        </p:tgtEl>
                                        <p:attrNameLst>
                                          <p:attrName>ppt_x</p:attrName>
                                        </p:attrNameLst>
                                      </p:cBhvr>
                                      <p:tavLst>
                                        <p:tav tm="0">
                                          <p:val>
                                            <p:strVal val="ppt_x"/>
                                          </p:val>
                                        </p:tav>
                                        <p:tav tm="100000">
                                          <p:val>
                                            <p:strVal val="ppt_x"/>
                                          </p:val>
                                        </p:tav>
                                      </p:tavLst>
                                    </p:anim>
                                    <p:anim calcmode="lin" valueType="num">
                                      <p:cBhvr>
                                        <p:cTn id="19" dur="4000"/>
                                        <p:tgtEl>
                                          <p:spTgt spid="8"/>
                                        </p:tgtEl>
                                        <p:attrNameLst>
                                          <p:attrName>ppt_y</p:attrName>
                                        </p:attrNameLst>
                                      </p:cBhvr>
                                      <p:tavLst>
                                        <p:tav tm="0">
                                          <p:val>
                                            <p:strVal val="ppt_y"/>
                                          </p:val>
                                        </p:tav>
                                        <p:tav tm="100000">
                                          <p:val>
                                            <p:strVal val="ppt_y+ppt_h/2"/>
                                          </p:val>
                                        </p:tav>
                                      </p:tavLst>
                                    </p:anim>
                                    <p:anim calcmode="lin" valueType="num">
                                      <p:cBhvr>
                                        <p:cTn id="20" dur="4000"/>
                                        <p:tgtEl>
                                          <p:spTgt spid="8"/>
                                        </p:tgtEl>
                                        <p:attrNameLst>
                                          <p:attrName>ppt_w</p:attrName>
                                        </p:attrNameLst>
                                      </p:cBhvr>
                                      <p:tavLst>
                                        <p:tav tm="0">
                                          <p:val>
                                            <p:strVal val="ppt_w"/>
                                          </p:val>
                                        </p:tav>
                                        <p:tav tm="100000">
                                          <p:val>
                                            <p:strVal val="ppt_w"/>
                                          </p:val>
                                        </p:tav>
                                      </p:tavLst>
                                    </p:anim>
                                    <p:anim calcmode="lin" valueType="num">
                                      <p:cBhvr>
                                        <p:cTn id="21" dur="4000"/>
                                        <p:tgtEl>
                                          <p:spTgt spid="8"/>
                                        </p:tgtEl>
                                        <p:attrNameLst>
                                          <p:attrName>ppt_h</p:attrName>
                                        </p:attrNameLst>
                                      </p:cBhvr>
                                      <p:tavLst>
                                        <p:tav tm="0">
                                          <p:val>
                                            <p:strVal val="ppt_h"/>
                                          </p:val>
                                        </p:tav>
                                        <p:tav tm="100000">
                                          <p:val>
                                            <p:fltVal val="0"/>
                                          </p:val>
                                        </p:tav>
                                      </p:tavLst>
                                    </p:anim>
                                    <p:set>
                                      <p:cBhvr>
                                        <p:cTn id="22" dur="1" fill="hold">
                                          <p:stCondLst>
                                            <p:cond delay="3999"/>
                                          </p:stCondLst>
                                        </p:cTn>
                                        <p:tgtEl>
                                          <p:spTgt spid="8"/>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4000"/>
                                        <p:tgtEl>
                                          <p:spTgt spid="9"/>
                                        </p:tgtEl>
                                        <p:attrNameLst>
                                          <p:attrName>ppt_x</p:attrName>
                                        </p:attrNameLst>
                                      </p:cBhvr>
                                      <p:tavLst>
                                        <p:tav tm="0">
                                          <p:val>
                                            <p:strVal val="ppt_x"/>
                                          </p:val>
                                        </p:tav>
                                        <p:tav tm="100000">
                                          <p:val>
                                            <p:strVal val="ppt_x"/>
                                          </p:val>
                                        </p:tav>
                                      </p:tavLst>
                                    </p:anim>
                                    <p:anim calcmode="lin" valueType="num">
                                      <p:cBhvr>
                                        <p:cTn id="25" dur="4000"/>
                                        <p:tgtEl>
                                          <p:spTgt spid="9"/>
                                        </p:tgtEl>
                                        <p:attrNameLst>
                                          <p:attrName>ppt_y</p:attrName>
                                        </p:attrNameLst>
                                      </p:cBhvr>
                                      <p:tavLst>
                                        <p:tav tm="0">
                                          <p:val>
                                            <p:strVal val="ppt_y"/>
                                          </p:val>
                                        </p:tav>
                                        <p:tav tm="100000">
                                          <p:val>
                                            <p:strVal val="ppt_y+ppt_h/2"/>
                                          </p:val>
                                        </p:tav>
                                      </p:tavLst>
                                    </p:anim>
                                    <p:anim calcmode="lin" valueType="num">
                                      <p:cBhvr>
                                        <p:cTn id="26" dur="4000"/>
                                        <p:tgtEl>
                                          <p:spTgt spid="9"/>
                                        </p:tgtEl>
                                        <p:attrNameLst>
                                          <p:attrName>ppt_w</p:attrName>
                                        </p:attrNameLst>
                                      </p:cBhvr>
                                      <p:tavLst>
                                        <p:tav tm="0">
                                          <p:val>
                                            <p:strVal val="ppt_w"/>
                                          </p:val>
                                        </p:tav>
                                        <p:tav tm="100000">
                                          <p:val>
                                            <p:strVal val="ppt_w"/>
                                          </p:val>
                                        </p:tav>
                                      </p:tavLst>
                                    </p:anim>
                                    <p:anim calcmode="lin" valueType="num">
                                      <p:cBhvr>
                                        <p:cTn id="27" dur="4000"/>
                                        <p:tgtEl>
                                          <p:spTgt spid="9"/>
                                        </p:tgtEl>
                                        <p:attrNameLst>
                                          <p:attrName>ppt_h</p:attrName>
                                        </p:attrNameLst>
                                      </p:cBhvr>
                                      <p:tavLst>
                                        <p:tav tm="0">
                                          <p:val>
                                            <p:strVal val="ppt_h"/>
                                          </p:val>
                                        </p:tav>
                                        <p:tav tm="100000">
                                          <p:val>
                                            <p:fltVal val="0"/>
                                          </p:val>
                                        </p:tav>
                                      </p:tavLst>
                                    </p:anim>
                                    <p:set>
                                      <p:cBhvr>
                                        <p:cTn id="28" dur="1" fill="hold">
                                          <p:stCondLst>
                                            <p:cond delay="3999"/>
                                          </p:stCondLst>
                                        </p:cTn>
                                        <p:tgtEl>
                                          <p:spTgt spid="9"/>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4000"/>
                                        <p:tgtEl>
                                          <p:spTgt spid="10"/>
                                        </p:tgtEl>
                                        <p:attrNameLst>
                                          <p:attrName>ppt_x</p:attrName>
                                        </p:attrNameLst>
                                      </p:cBhvr>
                                      <p:tavLst>
                                        <p:tav tm="0">
                                          <p:val>
                                            <p:strVal val="ppt_x"/>
                                          </p:val>
                                        </p:tav>
                                        <p:tav tm="100000">
                                          <p:val>
                                            <p:strVal val="ppt_x"/>
                                          </p:val>
                                        </p:tav>
                                      </p:tavLst>
                                    </p:anim>
                                    <p:anim calcmode="lin" valueType="num">
                                      <p:cBhvr>
                                        <p:cTn id="31" dur="4000"/>
                                        <p:tgtEl>
                                          <p:spTgt spid="10"/>
                                        </p:tgtEl>
                                        <p:attrNameLst>
                                          <p:attrName>ppt_y</p:attrName>
                                        </p:attrNameLst>
                                      </p:cBhvr>
                                      <p:tavLst>
                                        <p:tav tm="0">
                                          <p:val>
                                            <p:strVal val="ppt_y"/>
                                          </p:val>
                                        </p:tav>
                                        <p:tav tm="100000">
                                          <p:val>
                                            <p:strVal val="ppt_y+ppt_h/2"/>
                                          </p:val>
                                        </p:tav>
                                      </p:tavLst>
                                    </p:anim>
                                    <p:anim calcmode="lin" valueType="num">
                                      <p:cBhvr>
                                        <p:cTn id="32" dur="4000"/>
                                        <p:tgtEl>
                                          <p:spTgt spid="10"/>
                                        </p:tgtEl>
                                        <p:attrNameLst>
                                          <p:attrName>ppt_w</p:attrName>
                                        </p:attrNameLst>
                                      </p:cBhvr>
                                      <p:tavLst>
                                        <p:tav tm="0">
                                          <p:val>
                                            <p:strVal val="ppt_w"/>
                                          </p:val>
                                        </p:tav>
                                        <p:tav tm="100000">
                                          <p:val>
                                            <p:strVal val="ppt_w"/>
                                          </p:val>
                                        </p:tav>
                                      </p:tavLst>
                                    </p:anim>
                                    <p:anim calcmode="lin" valueType="num">
                                      <p:cBhvr>
                                        <p:cTn id="33" dur="4000"/>
                                        <p:tgtEl>
                                          <p:spTgt spid="10"/>
                                        </p:tgtEl>
                                        <p:attrNameLst>
                                          <p:attrName>ppt_h</p:attrName>
                                        </p:attrNameLst>
                                      </p:cBhvr>
                                      <p:tavLst>
                                        <p:tav tm="0">
                                          <p:val>
                                            <p:strVal val="ppt_h"/>
                                          </p:val>
                                        </p:tav>
                                        <p:tav tm="100000">
                                          <p:val>
                                            <p:fltVal val="0"/>
                                          </p:val>
                                        </p:tav>
                                      </p:tavLst>
                                    </p:anim>
                                    <p:set>
                                      <p:cBhvr>
                                        <p:cTn id="34" dur="1" fill="hold">
                                          <p:stCondLst>
                                            <p:cond delay="3999"/>
                                          </p:stCondLst>
                                        </p:cTn>
                                        <p:tgtEl>
                                          <p:spTgt spid="10"/>
                                        </p:tgtEl>
                                        <p:attrNameLst>
                                          <p:attrName>style.visibility</p:attrName>
                                        </p:attrNameLst>
                                      </p:cBhvr>
                                      <p:to>
                                        <p:strVal val="hidden"/>
                                      </p:to>
                                    </p:set>
                                  </p:childTnLst>
                                </p:cTn>
                              </p:par>
                              <p:par>
                                <p:cTn id="35" presetID="8"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diamond(in)">
                                      <p:cBhvr>
                                        <p:cTn id="37" dur="4000"/>
                                        <p:tgtEl>
                                          <p:spTgt spid="4"/>
                                        </p:tgtEl>
                                      </p:cBhvr>
                                    </p:animEffect>
                                  </p:childTnLst>
                                </p:cTn>
                              </p:par>
                              <p:par>
                                <p:cTn id="38" presetID="17" presetClass="entr" presetSubtype="4"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4000" fill="hold"/>
                                        <p:tgtEl>
                                          <p:spTgt spid="4"/>
                                        </p:tgtEl>
                                        <p:attrNameLst>
                                          <p:attrName>ppt_x</p:attrName>
                                        </p:attrNameLst>
                                      </p:cBhvr>
                                      <p:tavLst>
                                        <p:tav tm="0">
                                          <p:val>
                                            <p:strVal val="#ppt_x"/>
                                          </p:val>
                                        </p:tav>
                                        <p:tav tm="100000">
                                          <p:val>
                                            <p:strVal val="#ppt_x"/>
                                          </p:val>
                                        </p:tav>
                                      </p:tavLst>
                                    </p:anim>
                                    <p:anim calcmode="lin" valueType="num">
                                      <p:cBhvr>
                                        <p:cTn id="41" dur="4000" fill="hold"/>
                                        <p:tgtEl>
                                          <p:spTgt spid="4"/>
                                        </p:tgtEl>
                                        <p:attrNameLst>
                                          <p:attrName>ppt_y</p:attrName>
                                        </p:attrNameLst>
                                      </p:cBhvr>
                                      <p:tavLst>
                                        <p:tav tm="0">
                                          <p:val>
                                            <p:strVal val="#ppt_y+#ppt_h/2"/>
                                          </p:val>
                                        </p:tav>
                                        <p:tav tm="100000">
                                          <p:val>
                                            <p:strVal val="#ppt_y"/>
                                          </p:val>
                                        </p:tav>
                                      </p:tavLst>
                                    </p:anim>
                                    <p:anim calcmode="lin" valueType="num">
                                      <p:cBhvr>
                                        <p:cTn id="42" dur="4000" fill="hold"/>
                                        <p:tgtEl>
                                          <p:spTgt spid="4"/>
                                        </p:tgtEl>
                                        <p:attrNameLst>
                                          <p:attrName>ppt_w</p:attrName>
                                        </p:attrNameLst>
                                      </p:cBhvr>
                                      <p:tavLst>
                                        <p:tav tm="0">
                                          <p:val>
                                            <p:strVal val="#ppt_w"/>
                                          </p:val>
                                        </p:tav>
                                        <p:tav tm="100000">
                                          <p:val>
                                            <p:strVal val="#ppt_w"/>
                                          </p:val>
                                        </p:tav>
                                      </p:tavLst>
                                    </p:anim>
                                    <p:anim calcmode="lin" valueType="num">
                                      <p:cBhvr>
                                        <p:cTn id="43" dur="4000" fill="hold"/>
                                        <p:tgtEl>
                                          <p:spTgt spid="4"/>
                                        </p:tgtEl>
                                        <p:attrNameLst>
                                          <p:attrName>ppt_h</p:attrName>
                                        </p:attrNameLst>
                                      </p:cBhvr>
                                      <p:tavLst>
                                        <p:tav tm="0">
                                          <p:val>
                                            <p:fltVal val="0"/>
                                          </p:val>
                                        </p:tav>
                                        <p:tav tm="100000">
                                          <p:val>
                                            <p:strVal val="#ppt_h"/>
                                          </p:val>
                                        </p:tav>
                                      </p:tavLst>
                                    </p:anim>
                                  </p:childTnLst>
                                </p:cTn>
                              </p:par>
                            </p:childTnLst>
                          </p:cTn>
                        </p:par>
                        <p:par>
                          <p:cTn id="44" fill="hold" nodeType="afterGroup">
                            <p:stCondLst>
                              <p:cond delay="4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1"/>
                                          </p:val>
                                        </p:tav>
                                        <p:tav tm="100000">
                                          <p:val>
                                            <p:strVal val="#ppt_x"/>
                                          </p:val>
                                        </p:tav>
                                      </p:tavLst>
                                    </p:anim>
                                    <p:anim calcmode="lin" valueType="num">
                                      <p:cBhvr>
                                        <p:cTn id="4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451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2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451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468313" y="3795713"/>
            <a:ext cx="820896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la ribera del río, así como en el casco urbano y en las zonas dependientes del Patrimonio Nacional crecen los olmos, chopos, los                                               fresnos, cipreses, olivos, moreras, encinas y los árboles denominados plataneros.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fallOver" invX="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ppt_w+.3"/>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animEffect transition="in" filter="fade">
                                      <p:cBhvr>
                                        <p:cTn id="12" dur="3000"/>
                                        <p:tgtEl>
                                          <p:spTgt spid="5"/>
                                        </p:tgtEl>
                                      </p:cBhvr>
                                    </p:animEffect>
                                  </p:childTnLst>
                                </p:cTn>
                              </p:par>
                            </p:childTnLst>
                          </p:cTn>
                        </p:par>
                        <p:par>
                          <p:cTn id="13" fill="hold" nodeType="afterGroup">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23875"/>
            <a:ext cx="9144000" cy="59039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Luna"/>
          <p:cNvSpPr/>
          <p:nvPr/>
        </p:nvSpPr>
        <p:spPr>
          <a:xfrm rot="16200000">
            <a:off x="3553619" y="-2624931"/>
            <a:ext cx="2465388" cy="7715250"/>
          </a:xfrm>
          <a:prstGeom prst="moon">
            <a:avLst>
              <a:gd name="adj" fmla="val 10458"/>
            </a:avLst>
          </a:prstGeom>
          <a:solidFill>
            <a:schemeClr val="bg2">
              <a:lumMod val="40000"/>
              <a:lumOff val="6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Luna"/>
          <p:cNvSpPr/>
          <p:nvPr/>
        </p:nvSpPr>
        <p:spPr>
          <a:xfrm rot="16200000" flipH="1">
            <a:off x="3375819" y="-53181"/>
            <a:ext cx="2678112" cy="7715250"/>
          </a:xfrm>
          <a:prstGeom prst="moon">
            <a:avLst>
              <a:gd name="adj" fmla="val 10458"/>
            </a:avLst>
          </a:prstGeom>
          <a:solidFill>
            <a:schemeClr val="bg2">
              <a:lumMod val="40000"/>
              <a:lumOff val="6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Luna"/>
          <p:cNvSpPr/>
          <p:nvPr/>
        </p:nvSpPr>
        <p:spPr>
          <a:xfrm rot="16200000">
            <a:off x="3714750" y="-2714625"/>
            <a:ext cx="2143125" cy="7572375"/>
          </a:xfrm>
          <a:prstGeom prst="moon">
            <a:avLst>
              <a:gd name="adj" fmla="val 10458"/>
            </a:avLst>
          </a:prstGeom>
          <a:solidFill>
            <a:schemeClr val="bg2">
              <a:lumMod val="40000"/>
              <a:lumOff val="6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Luna"/>
          <p:cNvSpPr/>
          <p:nvPr/>
        </p:nvSpPr>
        <p:spPr>
          <a:xfrm rot="16200000" flipH="1">
            <a:off x="3634582" y="134144"/>
            <a:ext cx="2303462" cy="7715250"/>
          </a:xfrm>
          <a:prstGeom prst="moon">
            <a:avLst>
              <a:gd name="adj" fmla="val 10458"/>
            </a:avLst>
          </a:prstGeom>
          <a:solidFill>
            <a:schemeClr val="bg2">
              <a:lumMod val="40000"/>
              <a:lumOff val="6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Luna"/>
          <p:cNvSpPr/>
          <p:nvPr/>
        </p:nvSpPr>
        <p:spPr>
          <a:xfrm rot="16200000">
            <a:off x="3910807" y="-2767807"/>
            <a:ext cx="1822450" cy="7358063"/>
          </a:xfrm>
          <a:prstGeom prst="moon">
            <a:avLst>
              <a:gd name="adj" fmla="val 10458"/>
            </a:avLst>
          </a:prstGeom>
          <a:solidFill>
            <a:schemeClr val="bg2">
              <a:lumMod val="40000"/>
              <a:lumOff val="6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Luna"/>
          <p:cNvSpPr/>
          <p:nvPr/>
        </p:nvSpPr>
        <p:spPr>
          <a:xfrm rot="16200000" flipH="1">
            <a:off x="3759200" y="330201"/>
            <a:ext cx="1982787" cy="7643812"/>
          </a:xfrm>
          <a:prstGeom prst="moon">
            <a:avLst>
              <a:gd name="adj" fmla="val 10458"/>
            </a:avLst>
          </a:prstGeom>
          <a:solidFill>
            <a:schemeClr val="bg2">
              <a:lumMod val="40000"/>
              <a:lumOff val="6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Luna"/>
          <p:cNvSpPr/>
          <p:nvPr/>
        </p:nvSpPr>
        <p:spPr>
          <a:xfrm rot="16200000">
            <a:off x="3973512" y="-2901949"/>
            <a:ext cx="1554163" cy="7358062"/>
          </a:xfrm>
          <a:prstGeom prst="moon">
            <a:avLst>
              <a:gd name="adj" fmla="val 10458"/>
            </a:avLst>
          </a:prstGeom>
          <a:solidFill>
            <a:schemeClr val="bg2">
              <a:lumMod val="40000"/>
              <a:lumOff val="6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Luna"/>
          <p:cNvSpPr/>
          <p:nvPr/>
        </p:nvSpPr>
        <p:spPr>
          <a:xfrm rot="16200000" flipH="1">
            <a:off x="3920331" y="491332"/>
            <a:ext cx="1660525" cy="7643812"/>
          </a:xfrm>
          <a:prstGeom prst="moon">
            <a:avLst>
              <a:gd name="adj" fmla="val 10458"/>
            </a:avLst>
          </a:prstGeom>
          <a:solidFill>
            <a:schemeClr val="bg2">
              <a:lumMod val="40000"/>
              <a:lumOff val="6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5" name="14 CuadroTexto"/>
          <p:cNvSpPr txBox="1"/>
          <p:nvPr/>
        </p:nvSpPr>
        <p:spPr>
          <a:xfrm>
            <a:off x="1258888" y="4371975"/>
            <a:ext cx="712787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Debo decir que Aranjuez es famoso por su Palacio Real y sus jardines, pero también por sus huertas de fresas y espárragos.</a:t>
            </a:r>
          </a:p>
        </p:txBody>
      </p:sp>
    </p:spTree>
  </p:cSld>
  <p:clrMapOvr>
    <a:masterClrMapping/>
  </p:clrMapOvr>
  <mc:AlternateContent xmlns:mc="http://schemas.openxmlformats.org/markup-compatibility/2006" xmlns:p14="http://schemas.microsoft.com/office/powerpoint/2010/main">
    <mc:Choice Requires="p14">
      <p:transition spd="slow" p14:dur="2500" advTm="21000">
        <p14:glitter dir="u"/>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ppt_x"/>
                                          </p:val>
                                        </p:tav>
                                        <p:tav tm="100000">
                                          <p:val>
                                            <p:strVal val="#ppt_x"/>
                                          </p:val>
                                        </p:tav>
                                      </p:tavLst>
                                    </p:anim>
                                    <p:anim calcmode="lin" valueType="num">
                                      <p:cBhvr additive="base">
                                        <p:cTn id="20" dur="3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ppt_x"/>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ppt_x"/>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16" presetClass="entr" presetSubtype="21"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barn(inVertical)">
                                      <p:cBhvr>
                                        <p:cTn id="39" dur="3000"/>
                                        <p:tgtEl>
                                          <p:spTgt spid="7"/>
                                        </p:tgtEl>
                                      </p:cBhvr>
                                    </p:animEffect>
                                  </p:childTnLst>
                                </p:cTn>
                              </p:par>
                              <p:par>
                                <p:cTn id="40" presetID="16" presetClass="entr" presetSubtype="21"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arn(inVertical)">
                                      <p:cBhvr>
                                        <p:cTn id="42" dur="3000"/>
                                        <p:tgtEl>
                                          <p:spTgt spid="9"/>
                                        </p:tgtEl>
                                      </p:cBhvr>
                                    </p:animEffect>
                                  </p:childTnLst>
                                </p:cTn>
                              </p:par>
                              <p:par>
                                <p:cTn id="43" presetID="16" presetClass="entr" presetSubtype="21"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arn(inVertical)">
                                      <p:cBhvr>
                                        <p:cTn id="45" dur="3000"/>
                                        <p:tgtEl>
                                          <p:spTgt spid="11"/>
                                        </p:tgtEl>
                                      </p:cBhvr>
                                    </p:animEffect>
                                  </p:childTnLst>
                                </p:cTn>
                              </p:par>
                              <p:par>
                                <p:cTn id="46" presetID="16" presetClass="entr" presetSubtype="21"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3000"/>
                                        <p:tgtEl>
                                          <p:spTgt spid="13"/>
                                        </p:tgtEl>
                                      </p:cBhvr>
                                    </p:animEffect>
                                  </p:childTnLst>
                                </p:cTn>
                              </p:par>
                              <p:par>
                                <p:cTn id="49" presetID="16" presetClass="entr" presetSubtype="21"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inVertical)">
                                      <p:cBhvr>
                                        <p:cTn id="51" dur="3000"/>
                                        <p:tgtEl>
                                          <p:spTgt spid="8"/>
                                        </p:tgtEl>
                                      </p:cBhvr>
                                    </p:animEffect>
                                  </p:childTnLst>
                                </p:cTn>
                              </p:par>
                              <p:par>
                                <p:cTn id="52" presetID="16" presetClass="entr" presetSubtype="21"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Vertical)">
                                      <p:cBhvr>
                                        <p:cTn id="54" dur="3000"/>
                                        <p:tgtEl>
                                          <p:spTgt spid="10"/>
                                        </p:tgtEl>
                                      </p:cBhvr>
                                    </p:animEffect>
                                  </p:childTnLst>
                                </p:cTn>
                              </p:par>
                              <p:par>
                                <p:cTn id="55" presetID="16" presetClass="entr" presetSubtype="2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barn(inVertical)">
                                      <p:cBhvr>
                                        <p:cTn id="57" dur="3000"/>
                                        <p:tgtEl>
                                          <p:spTgt spid="12"/>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childTnLst>
                          </p:cTn>
                        </p:par>
                        <p:par>
                          <p:cTn id="61" fill="hold" nodeType="afterGroup">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3"/>
                                        </p:tgtEl>
                                        <p:attrNameLst>
                                          <p:attrName>ppt_x</p:attrName>
                                        </p:attrNameLst>
                                      </p:cBhvr>
                                      <p:tavLst>
                                        <p:tav tm="0">
                                          <p:val>
                                            <p:strVal val="ppt_x"/>
                                          </p:val>
                                        </p:tav>
                                        <p:tav tm="100000">
                                          <p:val>
                                            <p:strVal val="ppt_x"/>
                                          </p:val>
                                        </p:tav>
                                      </p:tavLst>
                                    </p:anim>
                                    <p:anim calcmode="lin" valueType="num">
                                      <p:cBhvr additive="base">
                                        <p:cTn id="76" dur="3000"/>
                                        <p:tgtEl>
                                          <p:spTgt spid="13"/>
                                        </p:tgtEl>
                                        <p:attrNameLst>
                                          <p:attrName>ppt_y</p:attrName>
                                        </p:attrNameLst>
                                      </p:cBhvr>
                                      <p:tavLst>
                                        <p:tav tm="0">
                                          <p:val>
                                            <p:strVal val="ppt_y"/>
                                          </p:val>
                                        </p:tav>
                                        <p:tav tm="100000">
                                          <p:val>
                                            <p:strVal val="1+ppt_h/2"/>
                                          </p:val>
                                        </p:tav>
                                      </p:tavLst>
                                    </p:anim>
                                    <p:set>
                                      <p:cBhvr>
                                        <p:cTn id="77" dur="1" fill="hold">
                                          <p:stCondLst>
                                            <p:cond delay="2999"/>
                                          </p:stCondLst>
                                        </p:cTn>
                                        <p:tgtEl>
                                          <p:spTgt spid="13"/>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ppt_x"/>
                                          </p:val>
                                        </p:tav>
                                      </p:tavLst>
                                    </p:anim>
                                    <p:anim calcmode="lin" valueType="num">
                                      <p:cBhvr additive="base">
                                        <p:cTn id="80" dur="3000"/>
                                        <p:tgtEl>
                                          <p:spTgt spid="8"/>
                                        </p:tgtEl>
                                        <p:attrNameLst>
                                          <p:attrName>ppt_y</p:attrName>
                                        </p:attrNameLst>
                                      </p:cBhvr>
                                      <p:tavLst>
                                        <p:tav tm="0">
                                          <p:val>
                                            <p:strVal val="ppt_y"/>
                                          </p:val>
                                        </p:tav>
                                        <p:tav tm="100000">
                                          <p:val>
                                            <p:strVal val="0-ppt_h/2"/>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ppt_x"/>
                                          </p:val>
                                        </p:tav>
                                      </p:tavLst>
                                    </p:anim>
                                    <p:anim calcmode="lin" valueType="num">
                                      <p:cBhvr additive="base">
                                        <p:cTn id="84" dur="3000"/>
                                        <p:tgtEl>
                                          <p:spTgt spid="10"/>
                                        </p:tgtEl>
                                        <p:attrNameLst>
                                          <p:attrName>ppt_y</p:attrName>
                                        </p:attrNameLst>
                                      </p:cBhvr>
                                      <p:tavLst>
                                        <p:tav tm="0">
                                          <p:val>
                                            <p:strVal val="ppt_y"/>
                                          </p:val>
                                        </p:tav>
                                        <p:tav tm="100000">
                                          <p:val>
                                            <p:strVal val="0-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4"/>
                                        </p:tgtEl>
                                        <p:attrNameLst>
                                          <p:attrName>ppt_x</p:attrName>
                                        </p:attrNameLst>
                                      </p:cBhvr>
                                      <p:tavLst>
                                        <p:tav tm="0">
                                          <p:val>
                                            <p:strVal val="ppt_x"/>
                                          </p:val>
                                        </p:tav>
                                        <p:tav tm="100000">
                                          <p:val>
                                            <p:strVal val="ppt_x"/>
                                          </p:val>
                                        </p:tav>
                                      </p:tavLst>
                                    </p:anim>
                                    <p:anim calcmode="lin" valueType="num">
                                      <p:cBhvr additive="base">
                                        <p:cTn id="92" dur="3000"/>
                                        <p:tgtEl>
                                          <p:spTgt spid="14"/>
                                        </p:tgtEl>
                                        <p:attrNameLst>
                                          <p:attrName>ppt_y</p:attrName>
                                        </p:attrNameLst>
                                      </p:cBhvr>
                                      <p:tavLst>
                                        <p:tav tm="0">
                                          <p:val>
                                            <p:strVal val="ppt_y"/>
                                          </p:val>
                                        </p:tav>
                                        <p:tav tm="100000">
                                          <p:val>
                                            <p:strVal val="0-ppt_h/2"/>
                                          </p:val>
                                        </p:tav>
                                      </p:tavLst>
                                    </p:anim>
                                    <p:set>
                                      <p:cBhvr>
                                        <p:cTn id="93" dur="1" fill="hold">
                                          <p:stCondLst>
                                            <p:cond delay="2999"/>
                                          </p:stCondLst>
                                        </p:cTn>
                                        <p:tgtEl>
                                          <p:spTgt spid="14"/>
                                        </p:tgtEl>
                                        <p:attrNameLst>
                                          <p:attrName>style.visibility</p:attrName>
                                        </p:attrNameLst>
                                      </p:cBhvr>
                                      <p:to>
                                        <p:strVal val="hidden"/>
                                      </p:to>
                                    </p:set>
                                  </p:childTnLst>
                                </p:cTn>
                              </p:par>
                              <p:par>
                                <p:cTn id="94" presetID="23" presetClass="entr" presetSubtype="272"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p:cTn id="96" dur="3000" fill="hold"/>
                                        <p:tgtEl>
                                          <p:spTgt spid="5"/>
                                        </p:tgtEl>
                                        <p:attrNameLst>
                                          <p:attrName>ppt_w</p:attrName>
                                        </p:attrNameLst>
                                      </p:cBhvr>
                                      <p:tavLst>
                                        <p:tav tm="0">
                                          <p:val>
                                            <p:strVal val="2/3*#ppt_w"/>
                                          </p:val>
                                        </p:tav>
                                        <p:tav tm="100000">
                                          <p:val>
                                            <p:strVal val="#ppt_w"/>
                                          </p:val>
                                        </p:tav>
                                      </p:tavLst>
                                    </p:anim>
                                    <p:anim calcmode="lin" valueType="num">
                                      <p:cBhvr>
                                        <p:cTn id="97" dur="3000" fill="hold"/>
                                        <p:tgtEl>
                                          <p:spTgt spid="5"/>
                                        </p:tgtEl>
                                        <p:attrNameLst>
                                          <p:attrName>ppt_h</p:attrName>
                                        </p:attrNameLst>
                                      </p:cBhvr>
                                      <p:tavLst>
                                        <p:tav tm="0">
                                          <p:val>
                                            <p:strVal val="2/3*#ppt_h"/>
                                          </p:val>
                                        </p:tav>
                                        <p:tav tm="100000">
                                          <p:val>
                                            <p:strVal val="#ppt_h"/>
                                          </p:val>
                                        </p:tav>
                                      </p:tavLst>
                                    </p:anim>
                                  </p:childTnLst>
                                </p:cTn>
                              </p:par>
                              <p:par>
                                <p:cTn id="98" presetID="16" presetClass="entr" presetSubtype="42" fill="hold" nodeType="with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barn(outHorizontal)">
                                      <p:cBhvr>
                                        <p:cTn id="100" dur="3000"/>
                                        <p:tgtEl>
                                          <p:spTgt spid="5"/>
                                        </p:tgtEl>
                                      </p:cBhvr>
                                    </p:animEffect>
                                  </p:childTnLst>
                                </p:cTn>
                              </p:par>
                            </p:childTnLst>
                          </p:cTn>
                        </p:par>
                        <p:par>
                          <p:cTn id="101" fill="hold" nodeType="afterGroup">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5"/>
                                        </p:tgtEl>
                                        <p:attrNameLst>
                                          <p:attrName>style.visibility</p:attrName>
                                        </p:attrNameLst>
                                      </p:cBhvr>
                                      <p:to>
                                        <p:strVal val="visible"/>
                                      </p:to>
                                    </p:set>
                                    <p:animEffect transition="in" filter="fade">
                                      <p:cBhvr>
                                        <p:cTn id="104" dur="1000"/>
                                        <p:tgtEl>
                                          <p:spTgt spid="15"/>
                                        </p:tgtEl>
                                      </p:cBhvr>
                                    </p:animEffect>
                                    <p:anim calcmode="lin" valueType="num">
                                      <p:cBhvr>
                                        <p:cTn id="105" dur="1000" fill="hold"/>
                                        <p:tgtEl>
                                          <p:spTgt spid="15"/>
                                        </p:tgtEl>
                                        <p:attrNameLst>
                                          <p:attrName>ppt_x</p:attrName>
                                        </p:attrNameLst>
                                      </p:cBhvr>
                                      <p:tavLst>
                                        <p:tav tm="0">
                                          <p:val>
                                            <p:strVal val="#ppt_x-.1"/>
                                          </p:val>
                                        </p:tav>
                                        <p:tav tm="100000">
                                          <p:val>
                                            <p:strVal val="#ppt_x"/>
                                          </p:val>
                                        </p:tav>
                                      </p:tavLst>
                                    </p:anim>
                                    <p:anim calcmode="lin" valueType="num">
                                      <p:cBhvr>
                                        <p:cTn id="10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na María\Escritorio\kkSin títul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5832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Proceso"/>
          <p:cNvSpPr/>
          <p:nvPr/>
        </p:nvSpPr>
        <p:spPr>
          <a:xfrm>
            <a:off x="0" y="0"/>
            <a:ext cx="3060700" cy="1714500"/>
          </a:xfrm>
          <a:prstGeom prst="flowChartProcess">
            <a:avLst/>
          </a:prstGeom>
          <a:solidFill>
            <a:schemeClr val="accent6">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0" y="1714500"/>
            <a:ext cx="3060700" cy="1714500"/>
          </a:xfrm>
          <a:prstGeom prst="flowChartProcess">
            <a:avLst/>
          </a:prstGeom>
          <a:solidFill>
            <a:schemeClr val="accent6">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0" y="3429000"/>
            <a:ext cx="3060700" cy="1714500"/>
          </a:xfrm>
          <a:prstGeom prst="flowChartProcess">
            <a:avLst/>
          </a:prstGeom>
          <a:solidFill>
            <a:schemeClr val="accent6">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3071813" y="0"/>
            <a:ext cx="3060700" cy="1714500"/>
          </a:xfrm>
          <a:prstGeom prst="flowChartProcess">
            <a:avLst/>
          </a:prstGeom>
          <a:solidFill>
            <a:schemeClr val="accent6">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roceso"/>
          <p:cNvSpPr/>
          <p:nvPr/>
        </p:nvSpPr>
        <p:spPr>
          <a:xfrm>
            <a:off x="6143625" y="0"/>
            <a:ext cx="3000375" cy="1714500"/>
          </a:xfrm>
          <a:prstGeom prst="flowChartProcess">
            <a:avLst/>
          </a:prstGeom>
          <a:solidFill>
            <a:schemeClr val="accent6">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roceso"/>
          <p:cNvSpPr/>
          <p:nvPr/>
        </p:nvSpPr>
        <p:spPr>
          <a:xfrm>
            <a:off x="6083300" y="1714500"/>
            <a:ext cx="3060700" cy="1714500"/>
          </a:xfrm>
          <a:prstGeom prst="flowChartProcess">
            <a:avLst/>
          </a:prstGeom>
          <a:solidFill>
            <a:schemeClr val="accent6">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Proceso"/>
          <p:cNvSpPr/>
          <p:nvPr/>
        </p:nvSpPr>
        <p:spPr>
          <a:xfrm>
            <a:off x="6083300" y="3429000"/>
            <a:ext cx="3060700" cy="1714500"/>
          </a:xfrm>
          <a:prstGeom prst="flowChartProcess">
            <a:avLst/>
          </a:prstGeom>
          <a:solidFill>
            <a:schemeClr val="accent6">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Proceso"/>
          <p:cNvSpPr/>
          <p:nvPr/>
        </p:nvSpPr>
        <p:spPr>
          <a:xfrm>
            <a:off x="3071813" y="3429000"/>
            <a:ext cx="3060700" cy="1714500"/>
          </a:xfrm>
          <a:prstGeom prst="flowChartProcess">
            <a:avLst/>
          </a:prstGeom>
          <a:solidFill>
            <a:schemeClr val="accent6">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Proceso"/>
          <p:cNvSpPr/>
          <p:nvPr/>
        </p:nvSpPr>
        <p:spPr>
          <a:xfrm>
            <a:off x="3071813" y="1706563"/>
            <a:ext cx="3013075" cy="1730375"/>
          </a:xfrm>
          <a:prstGeom prst="flowChartProcess">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323850" y="4219575"/>
            <a:ext cx="83518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Por haber servido de inspiración al compositor Joaquín Rodrigo para su Concierto de Aranjuez, así como por el llamado Motín de Aranjuez, que tuvo lugar en dicha localidad en 1808.</a:t>
            </a:r>
          </a:p>
        </p:txBody>
      </p:sp>
      <p:sp>
        <p:nvSpPr>
          <p:cNvPr id="14" name="13 CuadroTexto"/>
          <p:cNvSpPr txBox="1"/>
          <p:nvPr/>
        </p:nvSpPr>
        <p:spPr>
          <a:xfrm>
            <a:off x="5003800" y="268288"/>
            <a:ext cx="3251200"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Arial" charset="0"/>
              </a:rPr>
              <a:t>Fuente de la Boticaria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5000">
        <p15:prstTrans prst="pageCurlDoub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6" presetClass="exit" presetSubtype="32" fill="hold" nodeType="withEffect">
                                  <p:stCondLst>
                                    <p:cond delay="0"/>
                                  </p:stCondLst>
                                  <p:childTnLst>
                                    <p:animEffect transition="out" filter="circle(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6" presetClass="exit" presetSubtype="32" fill="hold" nodeType="withEffect">
                                  <p:stCondLst>
                                    <p:cond delay="0"/>
                                  </p:stCondLst>
                                  <p:childTnLst>
                                    <p:animEffect transition="out" filter="circle(out)">
                                      <p:cBhvr>
                                        <p:cTn id="30" dur="3000"/>
                                        <p:tgtEl>
                                          <p:spTgt spid="10"/>
                                        </p:tgtEl>
                                      </p:cBhvr>
                                    </p:animEffect>
                                    <p:set>
                                      <p:cBhvr>
                                        <p:cTn id="31" dur="1" fill="hold">
                                          <p:stCondLst>
                                            <p:cond delay="2999"/>
                                          </p:stCondLst>
                                        </p:cTn>
                                        <p:tgtEl>
                                          <p:spTgt spid="10"/>
                                        </p:tgtEl>
                                        <p:attrNameLst>
                                          <p:attrName>style.visibility</p:attrName>
                                        </p:attrNameLst>
                                      </p:cBhvr>
                                      <p:to>
                                        <p:strVal val="hidden"/>
                                      </p:to>
                                    </p:set>
                                  </p:childTnLst>
                                </p:cTn>
                              </p:par>
                              <p:par>
                                <p:cTn id="32" presetID="4" presetClass="entr" presetSubtype="32" fill="hold" nodeType="withEffect">
                                  <p:stCondLst>
                                    <p:cond delay="0"/>
                                  </p:stCondLst>
                                  <p:childTnLst>
                                    <p:set>
                                      <p:cBhvr>
                                        <p:cTn id="33" dur="1" fill="hold">
                                          <p:stCondLst>
                                            <p:cond delay="0"/>
                                          </p:stCondLst>
                                        </p:cTn>
                                        <p:tgtEl>
                                          <p:spTgt spid="18434"/>
                                        </p:tgtEl>
                                        <p:attrNameLst>
                                          <p:attrName>style.visibility</p:attrName>
                                        </p:attrNameLst>
                                      </p:cBhvr>
                                      <p:to>
                                        <p:strVal val="visible"/>
                                      </p:to>
                                    </p:set>
                                    <p:animEffect transition="in" filter="box(out)">
                                      <p:cBhvr>
                                        <p:cTn id="34" dur="3000"/>
                                        <p:tgtEl>
                                          <p:spTgt spid="18434"/>
                                        </p:tgtEl>
                                      </p:cBhvr>
                                    </p:animEffect>
                                  </p:childTnLst>
                                </p:cTn>
                              </p:par>
                              <p:par>
                                <p:cTn id="35" presetID="50" presetClass="entr" presetSubtype="0" decel="100000" fill="hold" nodeType="withEffect">
                                  <p:stCondLst>
                                    <p:cond delay="0"/>
                                  </p:stCondLst>
                                  <p:childTnLst>
                                    <p:set>
                                      <p:cBhvr>
                                        <p:cTn id="36" dur="1" fill="hold">
                                          <p:stCondLst>
                                            <p:cond delay="0"/>
                                          </p:stCondLst>
                                        </p:cTn>
                                        <p:tgtEl>
                                          <p:spTgt spid="18434"/>
                                        </p:tgtEl>
                                        <p:attrNameLst>
                                          <p:attrName>style.visibility</p:attrName>
                                        </p:attrNameLst>
                                      </p:cBhvr>
                                      <p:to>
                                        <p:strVal val="visible"/>
                                      </p:to>
                                    </p:set>
                                    <p:anim calcmode="lin" valueType="num">
                                      <p:cBhvr>
                                        <p:cTn id="37" dur="3000" fill="hold"/>
                                        <p:tgtEl>
                                          <p:spTgt spid="18434"/>
                                        </p:tgtEl>
                                        <p:attrNameLst>
                                          <p:attrName>ppt_w</p:attrName>
                                        </p:attrNameLst>
                                      </p:cBhvr>
                                      <p:tavLst>
                                        <p:tav tm="0">
                                          <p:val>
                                            <p:strVal val="#ppt_w+.3"/>
                                          </p:val>
                                        </p:tav>
                                        <p:tav tm="100000">
                                          <p:val>
                                            <p:strVal val="#ppt_w"/>
                                          </p:val>
                                        </p:tav>
                                      </p:tavLst>
                                    </p:anim>
                                    <p:anim calcmode="lin" valueType="num">
                                      <p:cBhvr>
                                        <p:cTn id="38" dur="3000" fill="hold"/>
                                        <p:tgtEl>
                                          <p:spTgt spid="18434"/>
                                        </p:tgtEl>
                                        <p:attrNameLst>
                                          <p:attrName>ppt_h</p:attrName>
                                        </p:attrNameLst>
                                      </p:cBhvr>
                                      <p:tavLst>
                                        <p:tav tm="0">
                                          <p:val>
                                            <p:strVal val="#ppt_h"/>
                                          </p:val>
                                        </p:tav>
                                        <p:tav tm="100000">
                                          <p:val>
                                            <p:strVal val="#ppt_h"/>
                                          </p:val>
                                        </p:tav>
                                      </p:tavLst>
                                    </p:anim>
                                    <p:animEffect transition="in" filter="fade">
                                      <p:cBhvr>
                                        <p:cTn id="39" dur="3000"/>
                                        <p:tgtEl>
                                          <p:spTgt spid="18434"/>
                                        </p:tgtEl>
                                      </p:cBhvr>
                                    </p:animEffect>
                                  </p:childTnLst>
                                </p:cTn>
                              </p:par>
                            </p:childTnLst>
                          </p:cTn>
                        </p:par>
                        <p:par>
                          <p:cTn id="40" fill="hold" nodeType="afterGroup">
                            <p:stCondLst>
                              <p:cond delay="3000"/>
                            </p:stCondLst>
                            <p:childTnLst>
                              <p:par>
                                <p:cTn id="41" presetID="23" presetClass="entr" presetSubtype="16"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2000" fill="hold"/>
                                        <p:tgtEl>
                                          <p:spTgt spid="14"/>
                                        </p:tgtEl>
                                        <p:attrNameLst>
                                          <p:attrName>ppt_w</p:attrName>
                                        </p:attrNameLst>
                                      </p:cBhvr>
                                      <p:tavLst>
                                        <p:tav tm="0">
                                          <p:val>
                                            <p:fltVal val="0"/>
                                          </p:val>
                                        </p:tav>
                                        <p:tav tm="100000">
                                          <p:val>
                                            <p:strVal val="#ppt_w"/>
                                          </p:val>
                                        </p:tav>
                                      </p:tavLst>
                                    </p:anim>
                                    <p:anim calcmode="lin" valueType="num">
                                      <p:cBhvr>
                                        <p:cTn id="44" dur="2000" fill="hold"/>
                                        <p:tgtEl>
                                          <p:spTgt spid="14"/>
                                        </p:tgtEl>
                                        <p:attrNameLst>
                                          <p:attrName>ppt_h</p:attrName>
                                        </p:attrNameLst>
                                      </p:cBhvr>
                                      <p:tavLst>
                                        <p:tav tm="0">
                                          <p:val>
                                            <p:fltVal val="0"/>
                                          </p:val>
                                        </p:tav>
                                        <p:tav tm="100000">
                                          <p:val>
                                            <p:strVal val="#ppt_h"/>
                                          </p:val>
                                        </p:tav>
                                      </p:tavLst>
                                    </p:anim>
                                  </p:childTnLst>
                                </p:cTn>
                              </p:par>
                            </p:childTnLst>
                          </p:cTn>
                        </p:par>
                        <p:par>
                          <p:cTn id="45" fill="hold" nodeType="afterGroup">
                            <p:stCondLst>
                              <p:cond delay="5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3"/>
                                        </p:tgtEl>
                                        <p:attrNameLst>
                                          <p:attrName>style.visibility</p:attrName>
                                        </p:attrNameLst>
                                      </p:cBhvr>
                                      <p:to>
                                        <p:strVal val="visible"/>
                                      </p:to>
                                    </p:set>
                                    <p:animEffect transition="in" filter="fade">
                                      <p:cBhvr>
                                        <p:cTn id="48" dur="1000"/>
                                        <p:tgtEl>
                                          <p:spTgt spid="13"/>
                                        </p:tgtEl>
                                      </p:cBhvr>
                                    </p:animEffect>
                                    <p:anim calcmode="lin" valueType="num">
                                      <p:cBhvr>
                                        <p:cTn id="49" dur="1000" fill="hold"/>
                                        <p:tgtEl>
                                          <p:spTgt spid="13"/>
                                        </p:tgtEl>
                                        <p:attrNameLst>
                                          <p:attrName>ppt_x</p:attrName>
                                        </p:attrNameLst>
                                      </p:cBhvr>
                                      <p:tavLst>
                                        <p:tav tm="0">
                                          <p:val>
                                            <p:strVal val="#ppt_x-.1"/>
                                          </p:val>
                                        </p:tav>
                                        <p:tav tm="100000">
                                          <p:val>
                                            <p:strVal val="#ppt_x"/>
                                          </p:val>
                                        </p:tav>
                                      </p:tavLst>
                                    </p:anim>
                                    <p:anim calcmode="lin" valueType="num">
                                      <p:cBhvr>
                                        <p:cTn id="5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83247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2109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83247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684213" y="3795713"/>
            <a:ext cx="8224837"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No descartamos volver en otra ocasión pero sobretodo en mejor tiempo,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mas bien ya metidos en plena primavera cuando todo esté mas verde y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lleno de flores pues en esta época está todo mas triste y seco, como se</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puede observar.</a:t>
            </a:r>
          </a:p>
        </p:txBody>
      </p:sp>
    </p:spTree>
  </p:cSld>
  <p:clrMapOvr>
    <a:masterClrMapping/>
  </p:clrMapOvr>
  <mc:AlternateContent xmlns:mc="http://schemas.openxmlformats.org/markup-compatibility/2006" xmlns:p14="http://schemas.microsoft.com/office/powerpoint/2010/main">
    <mc:Choice Requires="p14">
      <p:transition spd="slow" p14:dur="2500" advTm="26000">
        <p14:glitter dir="d"/>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Marcador de contenido" descr="ImagenD.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0"/>
            <a:ext cx="9144000" cy="5595938"/>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rot="2726973">
            <a:off x="4660901" y="1376362"/>
            <a:ext cx="2794000" cy="206375"/>
          </a:xfrm>
          <a:prstGeom prst="rect">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rot="2748650">
            <a:off x="2345532" y="3399631"/>
            <a:ext cx="2794000" cy="195263"/>
          </a:xfrm>
          <a:prstGeom prst="rect">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ectángulo"/>
          <p:cNvSpPr/>
          <p:nvPr/>
        </p:nvSpPr>
        <p:spPr>
          <a:xfrm rot="19192329">
            <a:off x="2238375" y="1189038"/>
            <a:ext cx="3143250" cy="163512"/>
          </a:xfrm>
          <a:prstGeom prst="rect">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Rectángulo"/>
          <p:cNvSpPr/>
          <p:nvPr/>
        </p:nvSpPr>
        <p:spPr>
          <a:xfrm rot="19019794">
            <a:off x="4264025" y="3451225"/>
            <a:ext cx="3281363" cy="176213"/>
          </a:xfrm>
          <a:prstGeom prst="rect">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Rectángulo"/>
          <p:cNvSpPr/>
          <p:nvPr/>
        </p:nvSpPr>
        <p:spPr>
          <a:xfrm rot="19234130">
            <a:off x="2311400" y="1403350"/>
            <a:ext cx="3173413" cy="139700"/>
          </a:xfrm>
          <a:prstGeom prst="rect">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Rectángulo"/>
          <p:cNvSpPr/>
          <p:nvPr/>
        </p:nvSpPr>
        <p:spPr>
          <a:xfrm rot="19019794">
            <a:off x="4119563" y="3306763"/>
            <a:ext cx="3281362" cy="176212"/>
          </a:xfrm>
          <a:prstGeom prst="rect">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Rectángulo"/>
          <p:cNvSpPr/>
          <p:nvPr/>
        </p:nvSpPr>
        <p:spPr>
          <a:xfrm rot="2726973">
            <a:off x="4431506" y="1535907"/>
            <a:ext cx="2828925" cy="185738"/>
          </a:xfrm>
          <a:prstGeom prst="rect">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Rectángulo"/>
          <p:cNvSpPr/>
          <p:nvPr/>
        </p:nvSpPr>
        <p:spPr>
          <a:xfrm rot="2748650">
            <a:off x="2563813" y="3255963"/>
            <a:ext cx="2794000" cy="196850"/>
          </a:xfrm>
          <a:prstGeom prst="rect">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5" name="14 Rectángulo"/>
          <p:cNvSpPr/>
          <p:nvPr/>
        </p:nvSpPr>
        <p:spPr>
          <a:xfrm rot="19196861">
            <a:off x="2601913" y="1462088"/>
            <a:ext cx="3098800" cy="153987"/>
          </a:xfrm>
          <a:prstGeom prst="rect">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6" name="15 Rectángulo"/>
          <p:cNvSpPr/>
          <p:nvPr/>
        </p:nvSpPr>
        <p:spPr>
          <a:xfrm rot="2726973">
            <a:off x="4205288" y="1709738"/>
            <a:ext cx="2917825" cy="193675"/>
          </a:xfrm>
          <a:prstGeom prst="rect">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7" name="16 Rectángulo"/>
          <p:cNvSpPr/>
          <p:nvPr/>
        </p:nvSpPr>
        <p:spPr>
          <a:xfrm rot="2748650">
            <a:off x="2773363" y="3128963"/>
            <a:ext cx="2843212" cy="201612"/>
          </a:xfrm>
          <a:prstGeom prst="rect">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8" name="17 Rectángulo"/>
          <p:cNvSpPr/>
          <p:nvPr/>
        </p:nvSpPr>
        <p:spPr>
          <a:xfrm rot="19019794">
            <a:off x="4056063" y="3133725"/>
            <a:ext cx="3192462" cy="166688"/>
          </a:xfrm>
          <a:prstGeom prst="rect">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9" name="18 CuadroTexto"/>
          <p:cNvSpPr txBox="1"/>
          <p:nvPr/>
        </p:nvSpPr>
        <p:spPr>
          <a:xfrm>
            <a:off x="250825" y="4371975"/>
            <a:ext cx="8355013"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Aranjuez, ciudad de reyes y nobles, declarada Paisaje Cultural Patrimonio de la Humanidad. Estamos en la Plaza de las Parejas.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4000">
        <p15:prstTrans prst="pageCurlDouble" invX="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0-#ppt_w/2"/>
                                          </p:val>
                                        </p:tav>
                                        <p:tav tm="100000">
                                          <p:val>
                                            <p:strVal val="#ppt_x"/>
                                          </p:val>
                                        </p:tav>
                                      </p:tavLst>
                                    </p:anim>
                                    <p:anim calcmode="lin" valueType="num">
                                      <p:cBhvr additive="base">
                                        <p:cTn id="20" dur="3000" fill="hold"/>
                                        <p:tgtEl>
                                          <p:spTgt spid="10"/>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0-#ppt_w/2"/>
                                          </p:val>
                                        </p:tav>
                                        <p:tav tm="100000">
                                          <p:val>
                                            <p:strVal val="#ppt_x"/>
                                          </p:val>
                                        </p:tav>
                                      </p:tavLst>
                                    </p:anim>
                                    <p:anim calcmode="lin" valueType="num">
                                      <p:cBhvr additive="base">
                                        <p:cTn id="28" dur="3000" fill="hold"/>
                                        <p:tgtEl>
                                          <p:spTgt spid="12"/>
                                        </p:tgtEl>
                                        <p:attrNameLst>
                                          <p:attrName>ppt_y</p:attrName>
                                        </p:attrNameLst>
                                      </p:cBhvr>
                                      <p:tavLst>
                                        <p:tav tm="0">
                                          <p:val>
                                            <p:strVal val="0-#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0-#ppt_w/2"/>
                                          </p:val>
                                        </p:tav>
                                        <p:tav tm="100000">
                                          <p:val>
                                            <p:strVal val="#ppt_x"/>
                                          </p:val>
                                        </p:tav>
                                      </p:tavLst>
                                    </p:anim>
                                    <p:anim calcmode="lin" valueType="num">
                                      <p:cBhvr additive="base">
                                        <p:cTn id="32" dur="3000" fill="hold"/>
                                        <p:tgtEl>
                                          <p:spTgt spid="13"/>
                                        </p:tgtEl>
                                        <p:attrNameLst>
                                          <p:attrName>ppt_y</p:attrName>
                                        </p:attrNameLst>
                                      </p:cBhvr>
                                      <p:tavLst>
                                        <p:tav tm="0">
                                          <p:val>
                                            <p:strVal val="1+#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1+#ppt_w/2"/>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3000" fill="hold"/>
                                        <p:tgtEl>
                                          <p:spTgt spid="16"/>
                                        </p:tgtEl>
                                        <p:attrNameLst>
                                          <p:attrName>ppt_x</p:attrName>
                                        </p:attrNameLst>
                                      </p:cBhvr>
                                      <p:tavLst>
                                        <p:tav tm="0">
                                          <p:val>
                                            <p:strVal val="0-#ppt_w/2"/>
                                          </p:val>
                                        </p:tav>
                                        <p:tav tm="100000">
                                          <p:val>
                                            <p:strVal val="#ppt_x"/>
                                          </p:val>
                                        </p:tav>
                                      </p:tavLst>
                                    </p:anim>
                                    <p:anim calcmode="lin" valueType="num">
                                      <p:cBhvr additive="base">
                                        <p:cTn id="44" dur="3000" fill="hold"/>
                                        <p:tgtEl>
                                          <p:spTgt spid="16"/>
                                        </p:tgtEl>
                                        <p:attrNameLst>
                                          <p:attrName>ppt_y</p:attrName>
                                        </p:attrNameLst>
                                      </p:cBhvr>
                                      <p:tavLst>
                                        <p:tav tm="0">
                                          <p:val>
                                            <p:strVal val="1+#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3000" fill="hold"/>
                                        <p:tgtEl>
                                          <p:spTgt spid="17"/>
                                        </p:tgtEl>
                                        <p:attrNameLst>
                                          <p:attrName>ppt_x</p:attrName>
                                        </p:attrNameLst>
                                      </p:cBhvr>
                                      <p:tavLst>
                                        <p:tav tm="0">
                                          <p:val>
                                            <p:strVal val="1+#ppt_w/2"/>
                                          </p:val>
                                        </p:tav>
                                        <p:tav tm="100000">
                                          <p:val>
                                            <p:strVal val="#ppt_x"/>
                                          </p:val>
                                        </p:tav>
                                      </p:tavLst>
                                    </p:anim>
                                    <p:anim calcmode="lin" valueType="num">
                                      <p:cBhvr additive="base">
                                        <p:cTn id="48" dur="3000" fill="hold"/>
                                        <p:tgtEl>
                                          <p:spTgt spid="17"/>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3000" fill="hold"/>
                                        <p:tgtEl>
                                          <p:spTgt spid="18"/>
                                        </p:tgtEl>
                                        <p:attrNameLst>
                                          <p:attrName>ppt_x</p:attrName>
                                        </p:attrNameLst>
                                      </p:cBhvr>
                                      <p:tavLst>
                                        <p:tav tm="0">
                                          <p:val>
                                            <p:strVal val="0-#ppt_w/2"/>
                                          </p:val>
                                        </p:tav>
                                        <p:tav tm="100000">
                                          <p:val>
                                            <p:strVal val="#ppt_x"/>
                                          </p:val>
                                        </p:tav>
                                      </p:tavLst>
                                    </p:anim>
                                    <p:anim calcmode="lin" valueType="num">
                                      <p:cBhvr additive="base">
                                        <p:cTn id="52" dur="3000" fill="hold"/>
                                        <p:tgtEl>
                                          <p:spTgt spid="18"/>
                                        </p:tgtEl>
                                        <p:attrNameLst>
                                          <p:attrName>ppt_y</p:attrName>
                                        </p:attrNameLst>
                                      </p:cBhvr>
                                      <p:tavLst>
                                        <p:tav tm="0">
                                          <p:val>
                                            <p:strVal val="0-#ppt_h/2"/>
                                          </p:val>
                                        </p:tav>
                                        <p:tav tm="100000">
                                          <p:val>
                                            <p:strVal val="#ppt_y"/>
                                          </p:val>
                                        </p:tav>
                                      </p:tavLst>
                                    </p:anim>
                                  </p:childTnLst>
                                </p:cTn>
                              </p:par>
                              <p:par>
                                <p:cTn id="53" presetID="16" presetClass="entr" presetSubtype="42"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arn(outHorizontal)">
                                      <p:cBhvr>
                                        <p:cTn id="55" dur="3000"/>
                                        <p:tgtEl>
                                          <p:spTgt spid="5"/>
                                        </p:tgtEl>
                                      </p:cBhvr>
                                    </p:animEffect>
                                  </p:childTnLst>
                                </p:cTn>
                              </p:par>
                              <p:par>
                                <p:cTn id="56" presetID="16" presetClass="entr" presetSubtype="42"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barn(outHorizontal)">
                                      <p:cBhvr>
                                        <p:cTn id="58" dur="3000"/>
                                        <p:tgtEl>
                                          <p:spTgt spid="8"/>
                                        </p:tgtEl>
                                      </p:cBhvr>
                                    </p:animEffect>
                                  </p:childTnLst>
                                </p:cTn>
                              </p:par>
                              <p:par>
                                <p:cTn id="59" presetID="16" presetClass="entr" presetSubtype="42"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barn(outHorizontal)">
                                      <p:cBhvr>
                                        <p:cTn id="61" dur="3000"/>
                                        <p:tgtEl>
                                          <p:spTgt spid="9"/>
                                        </p:tgtEl>
                                      </p:cBhvr>
                                    </p:animEffect>
                                  </p:childTnLst>
                                </p:cTn>
                              </p:par>
                              <p:par>
                                <p:cTn id="62" presetID="16" presetClass="entr" presetSubtype="42" fill="hold"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arn(outHorizontal)">
                                      <p:cBhvr>
                                        <p:cTn id="64" dur="3000"/>
                                        <p:tgtEl>
                                          <p:spTgt spid="10"/>
                                        </p:tgtEl>
                                      </p:cBhvr>
                                    </p:animEffect>
                                  </p:childTnLst>
                                </p:cTn>
                              </p:par>
                              <p:par>
                                <p:cTn id="65" presetID="16" presetClass="entr" presetSubtype="4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barn(outHorizontal)">
                                      <p:cBhvr>
                                        <p:cTn id="67" dur="3000"/>
                                        <p:tgtEl>
                                          <p:spTgt spid="11"/>
                                        </p:tgtEl>
                                      </p:cBhvr>
                                    </p:animEffect>
                                  </p:childTnLst>
                                </p:cTn>
                              </p:par>
                              <p:par>
                                <p:cTn id="68" presetID="16" presetClass="entr" presetSubtype="42"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arn(outHorizontal)">
                                      <p:cBhvr>
                                        <p:cTn id="70" dur="3000"/>
                                        <p:tgtEl>
                                          <p:spTgt spid="12"/>
                                        </p:tgtEl>
                                      </p:cBhvr>
                                    </p:animEffect>
                                  </p:childTnLst>
                                </p:cTn>
                              </p:par>
                              <p:par>
                                <p:cTn id="71" presetID="16" presetClass="entr" presetSubtype="42"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arn(outHorizontal)">
                                      <p:cBhvr>
                                        <p:cTn id="73" dur="3000"/>
                                        <p:tgtEl>
                                          <p:spTgt spid="13"/>
                                        </p:tgtEl>
                                      </p:cBhvr>
                                    </p:animEffect>
                                  </p:childTnLst>
                                </p:cTn>
                              </p:par>
                              <p:par>
                                <p:cTn id="74" presetID="16" presetClass="entr" presetSubtype="42"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Effect transition="in" filter="barn(outHorizontal)">
                                      <p:cBhvr>
                                        <p:cTn id="76" dur="3000"/>
                                        <p:tgtEl>
                                          <p:spTgt spid="14"/>
                                        </p:tgtEl>
                                      </p:cBhvr>
                                    </p:animEffect>
                                  </p:childTnLst>
                                </p:cTn>
                              </p:par>
                              <p:par>
                                <p:cTn id="77" presetID="16" presetClass="entr" presetSubtype="42" fill="hold" nodeType="with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barn(outHorizontal)">
                                      <p:cBhvr>
                                        <p:cTn id="79" dur="3000"/>
                                        <p:tgtEl>
                                          <p:spTgt spid="15"/>
                                        </p:tgtEl>
                                      </p:cBhvr>
                                    </p:animEffect>
                                  </p:childTnLst>
                                </p:cTn>
                              </p:par>
                              <p:par>
                                <p:cTn id="80" presetID="16" presetClass="entr" presetSubtype="42" fill="hold" nodeType="withEffect">
                                  <p:stCondLst>
                                    <p:cond delay="0"/>
                                  </p:stCondLst>
                                  <p:childTnLst>
                                    <p:set>
                                      <p:cBhvr>
                                        <p:cTn id="81" dur="1" fill="hold">
                                          <p:stCondLst>
                                            <p:cond delay="0"/>
                                          </p:stCondLst>
                                        </p:cTn>
                                        <p:tgtEl>
                                          <p:spTgt spid="16"/>
                                        </p:tgtEl>
                                        <p:attrNameLst>
                                          <p:attrName>style.visibility</p:attrName>
                                        </p:attrNameLst>
                                      </p:cBhvr>
                                      <p:to>
                                        <p:strVal val="visible"/>
                                      </p:to>
                                    </p:set>
                                    <p:animEffect transition="in" filter="barn(outHorizontal)">
                                      <p:cBhvr>
                                        <p:cTn id="82" dur="3000"/>
                                        <p:tgtEl>
                                          <p:spTgt spid="16"/>
                                        </p:tgtEl>
                                      </p:cBhvr>
                                    </p:animEffect>
                                  </p:childTnLst>
                                </p:cTn>
                              </p:par>
                              <p:par>
                                <p:cTn id="83" presetID="16" presetClass="entr" presetSubtype="42"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barn(outHorizontal)">
                                      <p:cBhvr>
                                        <p:cTn id="85" dur="3000"/>
                                        <p:tgtEl>
                                          <p:spTgt spid="17"/>
                                        </p:tgtEl>
                                      </p:cBhvr>
                                    </p:animEffect>
                                  </p:childTnLst>
                                </p:cTn>
                              </p:par>
                              <p:par>
                                <p:cTn id="86" presetID="16" presetClass="entr" presetSubtype="42"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barn(outHorizontal)">
                                      <p:cBhvr>
                                        <p:cTn id="88" dur="3000"/>
                                        <p:tgtEl>
                                          <p:spTgt spid="18"/>
                                        </p:tgtEl>
                                      </p:cBhvr>
                                    </p:animEffect>
                                  </p:childTnLst>
                                </p:cTn>
                              </p:par>
                            </p:childTnLst>
                          </p:cTn>
                        </p:par>
                        <p:par>
                          <p:cTn id="89" fill="hold" nodeType="afterGroup">
                            <p:stCondLst>
                              <p:cond delay="3000"/>
                            </p:stCondLst>
                            <p:childTnLst>
                              <p:par>
                                <p:cTn id="90" presetID="2" presetClass="exit" presetSubtype="6" fill="hold" nodeType="afterEffect">
                                  <p:stCondLst>
                                    <p:cond delay="0"/>
                                  </p:stCondLst>
                                  <p:childTnLst>
                                    <p:anim calcmode="lin" valueType="num">
                                      <p:cBhvr additive="base">
                                        <p:cTn id="91" dur="3000"/>
                                        <p:tgtEl>
                                          <p:spTgt spid="9"/>
                                        </p:tgtEl>
                                        <p:attrNameLst>
                                          <p:attrName>ppt_x</p:attrName>
                                        </p:attrNameLst>
                                      </p:cBhvr>
                                      <p:tavLst>
                                        <p:tav tm="0">
                                          <p:val>
                                            <p:strVal val="ppt_x"/>
                                          </p:val>
                                        </p:tav>
                                        <p:tav tm="100000">
                                          <p:val>
                                            <p:strVal val="1+ppt_w/2"/>
                                          </p:val>
                                        </p:tav>
                                      </p:tavLst>
                                    </p:anim>
                                    <p:anim calcmode="lin" valueType="num">
                                      <p:cBhvr additive="base">
                                        <p:cTn id="92" dur="3000"/>
                                        <p:tgtEl>
                                          <p:spTgt spid="9"/>
                                        </p:tgtEl>
                                        <p:attrNameLst>
                                          <p:attrName>ppt_y</p:attrName>
                                        </p:attrNameLst>
                                      </p:cBhvr>
                                      <p:tavLst>
                                        <p:tav tm="0">
                                          <p:val>
                                            <p:strVal val="ppt_y"/>
                                          </p:val>
                                        </p:tav>
                                        <p:tav tm="100000">
                                          <p:val>
                                            <p:strVal val="1+ppt_h/2"/>
                                          </p:val>
                                        </p:tav>
                                      </p:tavLst>
                                    </p:anim>
                                    <p:set>
                                      <p:cBhvr>
                                        <p:cTn id="93" dur="1" fill="hold">
                                          <p:stCondLst>
                                            <p:cond delay="2999"/>
                                          </p:stCondLst>
                                        </p:cTn>
                                        <p:tgtEl>
                                          <p:spTgt spid="9"/>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1"/>
                                        </p:tgtEl>
                                        <p:attrNameLst>
                                          <p:attrName>ppt_x</p:attrName>
                                        </p:attrNameLst>
                                      </p:cBhvr>
                                      <p:tavLst>
                                        <p:tav tm="0">
                                          <p:val>
                                            <p:strVal val="ppt_x"/>
                                          </p:val>
                                        </p:tav>
                                        <p:tav tm="100000">
                                          <p:val>
                                            <p:strVal val="1+ppt_w/2"/>
                                          </p:val>
                                        </p:tav>
                                      </p:tavLst>
                                    </p:anim>
                                    <p:anim calcmode="lin" valueType="num">
                                      <p:cBhvr additive="base">
                                        <p:cTn id="96" dur="3000"/>
                                        <p:tgtEl>
                                          <p:spTgt spid="11"/>
                                        </p:tgtEl>
                                        <p:attrNameLst>
                                          <p:attrName>ppt_y</p:attrName>
                                        </p:attrNameLst>
                                      </p:cBhvr>
                                      <p:tavLst>
                                        <p:tav tm="0">
                                          <p:val>
                                            <p:strVal val="ppt_y"/>
                                          </p:val>
                                        </p:tav>
                                        <p:tav tm="100000">
                                          <p:val>
                                            <p:strVal val="1+ppt_h/2"/>
                                          </p:val>
                                        </p:tav>
                                      </p:tavLst>
                                    </p:anim>
                                    <p:set>
                                      <p:cBhvr>
                                        <p:cTn id="97" dur="1" fill="hold">
                                          <p:stCondLst>
                                            <p:cond delay="2999"/>
                                          </p:stCondLst>
                                        </p:cTn>
                                        <p:tgtEl>
                                          <p:spTgt spid="11"/>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1+ppt_w/2"/>
                                          </p:val>
                                        </p:tav>
                                      </p:tavLst>
                                    </p:anim>
                                    <p:anim calcmode="lin" valueType="num">
                                      <p:cBhvr additive="base">
                                        <p:cTn id="100" dur="3000"/>
                                        <p:tgtEl>
                                          <p:spTgt spid="15"/>
                                        </p:tgtEl>
                                        <p:attrNameLst>
                                          <p:attrName>ppt_y</p:attrName>
                                        </p:attrNameLst>
                                      </p:cBhvr>
                                      <p:tavLst>
                                        <p:tav tm="0">
                                          <p:val>
                                            <p:strVal val="ppt_y"/>
                                          </p:val>
                                        </p:tav>
                                        <p:tav tm="100000">
                                          <p:val>
                                            <p:strVal val="1+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10"/>
                                        </p:tgtEl>
                                        <p:attrNameLst>
                                          <p:attrName>ppt_x</p:attrName>
                                        </p:attrNameLst>
                                      </p:cBhvr>
                                      <p:tavLst>
                                        <p:tav tm="0">
                                          <p:val>
                                            <p:strVal val="ppt_x"/>
                                          </p:val>
                                        </p:tav>
                                        <p:tav tm="100000">
                                          <p:val>
                                            <p:strVal val="0-ppt_w/2"/>
                                          </p:val>
                                        </p:tav>
                                      </p:tavLst>
                                    </p:anim>
                                    <p:anim calcmode="lin" valueType="num">
                                      <p:cBhvr additive="base">
                                        <p:cTn id="104" dur="3000"/>
                                        <p:tgtEl>
                                          <p:spTgt spid="10"/>
                                        </p:tgtEl>
                                        <p:attrNameLst>
                                          <p:attrName>ppt_y</p:attrName>
                                        </p:attrNameLst>
                                      </p:cBhvr>
                                      <p:tavLst>
                                        <p:tav tm="0">
                                          <p:val>
                                            <p:strVal val="ppt_y"/>
                                          </p:val>
                                        </p:tav>
                                        <p:tav tm="100000">
                                          <p:val>
                                            <p:strVal val="0-ppt_h/2"/>
                                          </p:val>
                                        </p:tav>
                                      </p:tavLst>
                                    </p:anim>
                                    <p:set>
                                      <p:cBhvr>
                                        <p:cTn id="105" dur="1" fill="hold">
                                          <p:stCondLst>
                                            <p:cond delay="2999"/>
                                          </p:stCondLst>
                                        </p:cTn>
                                        <p:tgtEl>
                                          <p:spTgt spid="10"/>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0-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8"/>
                                        </p:tgtEl>
                                        <p:attrNameLst>
                                          <p:attrName>ppt_x</p:attrName>
                                        </p:attrNameLst>
                                      </p:cBhvr>
                                      <p:tavLst>
                                        <p:tav tm="0">
                                          <p:val>
                                            <p:strVal val="ppt_x"/>
                                          </p:val>
                                        </p:tav>
                                        <p:tav tm="100000">
                                          <p:val>
                                            <p:strVal val="0-ppt_w/2"/>
                                          </p:val>
                                        </p:tav>
                                      </p:tavLst>
                                    </p:anim>
                                    <p:anim calcmode="lin" valueType="num">
                                      <p:cBhvr additive="base">
                                        <p:cTn id="112" dur="3000"/>
                                        <p:tgtEl>
                                          <p:spTgt spid="18"/>
                                        </p:tgtEl>
                                        <p:attrNameLst>
                                          <p:attrName>ppt_y</p:attrName>
                                        </p:attrNameLst>
                                      </p:cBhvr>
                                      <p:tavLst>
                                        <p:tav tm="0">
                                          <p:val>
                                            <p:strVal val="ppt_y"/>
                                          </p:val>
                                        </p:tav>
                                        <p:tav tm="100000">
                                          <p:val>
                                            <p:strVal val="0-ppt_h/2"/>
                                          </p:val>
                                        </p:tav>
                                      </p:tavLst>
                                    </p:anim>
                                    <p:set>
                                      <p:cBhvr>
                                        <p:cTn id="113" dur="1" fill="hold">
                                          <p:stCondLst>
                                            <p:cond delay="2999"/>
                                          </p:stCondLst>
                                        </p:cTn>
                                        <p:tgtEl>
                                          <p:spTgt spid="18"/>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0-ppt_w/2"/>
                                          </p:val>
                                        </p:tav>
                                      </p:tavLst>
                                    </p:anim>
                                    <p:anim calcmode="lin" valueType="num">
                                      <p:cBhvr additive="base">
                                        <p:cTn id="116" dur="3000"/>
                                        <p:tgtEl>
                                          <p:spTgt spid="5"/>
                                        </p:tgtEl>
                                        <p:attrNameLst>
                                          <p:attrName>ppt_y</p:attrName>
                                        </p:attrNameLst>
                                      </p:cBhvr>
                                      <p:tavLst>
                                        <p:tav tm="0">
                                          <p:val>
                                            <p:strVal val="ppt_y"/>
                                          </p:val>
                                        </p:tav>
                                        <p:tav tm="100000">
                                          <p:val>
                                            <p:strVal val="1+ppt_h/2"/>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0-ppt_w/2"/>
                                          </p:val>
                                        </p:tav>
                                      </p:tavLst>
                                    </p:anim>
                                    <p:anim calcmode="lin" valueType="num">
                                      <p:cBhvr additive="base">
                                        <p:cTn id="120" dur="3000"/>
                                        <p:tgtEl>
                                          <p:spTgt spid="16"/>
                                        </p:tgtEl>
                                        <p:attrNameLst>
                                          <p:attrName>ppt_y</p:attrName>
                                        </p:attrNameLst>
                                      </p:cBhvr>
                                      <p:tavLst>
                                        <p:tav tm="0">
                                          <p:val>
                                            <p:strVal val="ppt_y"/>
                                          </p:val>
                                        </p:tav>
                                        <p:tav tm="100000">
                                          <p:val>
                                            <p:strVal val="1+ppt_h/2"/>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3"/>
                                        </p:tgtEl>
                                        <p:attrNameLst>
                                          <p:attrName>ppt_x</p:attrName>
                                        </p:attrNameLst>
                                      </p:cBhvr>
                                      <p:tavLst>
                                        <p:tav tm="0">
                                          <p:val>
                                            <p:strVal val="ppt_x"/>
                                          </p:val>
                                        </p:tav>
                                        <p:tav tm="100000">
                                          <p:val>
                                            <p:strVal val="0-ppt_w/2"/>
                                          </p:val>
                                        </p:tav>
                                      </p:tavLst>
                                    </p:anim>
                                    <p:anim calcmode="lin" valueType="num">
                                      <p:cBhvr additive="base">
                                        <p:cTn id="124" dur="3000"/>
                                        <p:tgtEl>
                                          <p:spTgt spid="13"/>
                                        </p:tgtEl>
                                        <p:attrNameLst>
                                          <p:attrName>ppt_y</p:attrName>
                                        </p:attrNameLst>
                                      </p:cBhvr>
                                      <p:tavLst>
                                        <p:tav tm="0">
                                          <p:val>
                                            <p:strVal val="ppt_y"/>
                                          </p:val>
                                        </p:tav>
                                        <p:tav tm="100000">
                                          <p:val>
                                            <p:strVal val="1+ppt_h/2"/>
                                          </p:val>
                                        </p:tav>
                                      </p:tavLst>
                                    </p:anim>
                                    <p:set>
                                      <p:cBhvr>
                                        <p:cTn id="125" dur="1" fill="hold">
                                          <p:stCondLst>
                                            <p:cond delay="2999"/>
                                          </p:stCondLst>
                                        </p:cTn>
                                        <p:tgtEl>
                                          <p:spTgt spid="13"/>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1+ppt_w/2"/>
                                          </p:val>
                                        </p:tav>
                                      </p:tavLst>
                                    </p:anim>
                                    <p:anim calcmode="lin" valueType="num">
                                      <p:cBhvr additive="base">
                                        <p:cTn id="128" dur="3000"/>
                                        <p:tgtEl>
                                          <p:spTgt spid="8"/>
                                        </p:tgtEl>
                                        <p:attrNameLst>
                                          <p:attrName>ppt_y</p:attrName>
                                        </p:attrNameLst>
                                      </p:cBhvr>
                                      <p:tavLst>
                                        <p:tav tm="0">
                                          <p:val>
                                            <p:strVal val="ppt_y"/>
                                          </p:val>
                                        </p:tav>
                                        <p:tav tm="100000">
                                          <p:val>
                                            <p:strVal val="0-ppt_h/2"/>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0-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1+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23" presetClass="entr" presetSubtype="272" fill="hold" nodeType="withEffect">
                                  <p:stCondLst>
                                    <p:cond delay="0"/>
                                  </p:stCondLst>
                                  <p:childTnLst>
                                    <p:set>
                                      <p:cBhvr>
                                        <p:cTn id="139" dur="1" fill="hold">
                                          <p:stCondLst>
                                            <p:cond delay="0"/>
                                          </p:stCondLst>
                                        </p:cTn>
                                        <p:tgtEl>
                                          <p:spTgt spid="6"/>
                                        </p:tgtEl>
                                        <p:attrNameLst>
                                          <p:attrName>style.visibility</p:attrName>
                                        </p:attrNameLst>
                                      </p:cBhvr>
                                      <p:to>
                                        <p:strVal val="visible"/>
                                      </p:to>
                                    </p:set>
                                    <p:anim calcmode="lin" valueType="num">
                                      <p:cBhvr>
                                        <p:cTn id="140" dur="3000" fill="hold"/>
                                        <p:tgtEl>
                                          <p:spTgt spid="6"/>
                                        </p:tgtEl>
                                        <p:attrNameLst>
                                          <p:attrName>ppt_w</p:attrName>
                                        </p:attrNameLst>
                                      </p:cBhvr>
                                      <p:tavLst>
                                        <p:tav tm="0">
                                          <p:val>
                                            <p:strVal val="2/3*#ppt_w"/>
                                          </p:val>
                                        </p:tav>
                                        <p:tav tm="100000">
                                          <p:val>
                                            <p:strVal val="#ppt_w"/>
                                          </p:val>
                                        </p:tav>
                                      </p:tavLst>
                                    </p:anim>
                                    <p:anim calcmode="lin" valueType="num">
                                      <p:cBhvr>
                                        <p:cTn id="141" dur="3000" fill="hold"/>
                                        <p:tgtEl>
                                          <p:spTgt spid="6"/>
                                        </p:tgtEl>
                                        <p:attrNameLst>
                                          <p:attrName>ppt_h</p:attrName>
                                        </p:attrNameLst>
                                      </p:cBhvr>
                                      <p:tavLst>
                                        <p:tav tm="0">
                                          <p:val>
                                            <p:strVal val="2/3*#ppt_h"/>
                                          </p:val>
                                        </p:tav>
                                        <p:tav tm="100000">
                                          <p:val>
                                            <p:strVal val="#ppt_h"/>
                                          </p:val>
                                        </p:tav>
                                      </p:tavLst>
                                    </p:anim>
                                  </p:childTnLst>
                                </p:cTn>
                              </p:par>
                              <p:par>
                                <p:cTn id="142" presetID="8" presetClass="entr" presetSubtype="32" fill="hold" nodeType="withEffect">
                                  <p:stCondLst>
                                    <p:cond delay="0"/>
                                  </p:stCondLst>
                                  <p:childTnLst>
                                    <p:set>
                                      <p:cBhvr>
                                        <p:cTn id="143" dur="1" fill="hold">
                                          <p:stCondLst>
                                            <p:cond delay="0"/>
                                          </p:stCondLst>
                                        </p:cTn>
                                        <p:tgtEl>
                                          <p:spTgt spid="6"/>
                                        </p:tgtEl>
                                        <p:attrNameLst>
                                          <p:attrName>style.visibility</p:attrName>
                                        </p:attrNameLst>
                                      </p:cBhvr>
                                      <p:to>
                                        <p:strVal val="visible"/>
                                      </p:to>
                                    </p:set>
                                    <p:animEffect transition="in" filter="diamond(out)">
                                      <p:cBhvr>
                                        <p:cTn id="144" dur="3000"/>
                                        <p:tgtEl>
                                          <p:spTgt spid="6"/>
                                        </p:tgtEl>
                                      </p:cBhvr>
                                    </p:animEffect>
                                  </p:childTnLst>
                                </p:cTn>
                              </p:par>
                            </p:childTnLst>
                          </p:cTn>
                        </p:par>
                        <p:par>
                          <p:cTn id="145" fill="hold" nodeType="afterGroup">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9"/>
                                        </p:tgtEl>
                                        <p:attrNameLst>
                                          <p:attrName>style.visibility</p:attrName>
                                        </p:attrNameLst>
                                      </p:cBhvr>
                                      <p:to>
                                        <p:strVal val="visible"/>
                                      </p:to>
                                    </p:set>
                                    <p:animEffect transition="in" filter="fade">
                                      <p:cBhvr>
                                        <p:cTn id="148" dur="1000"/>
                                        <p:tgtEl>
                                          <p:spTgt spid="19"/>
                                        </p:tgtEl>
                                      </p:cBhvr>
                                    </p:animEffect>
                                    <p:anim calcmode="lin" valueType="num">
                                      <p:cBhvr>
                                        <p:cTn id="149" dur="1000" fill="hold"/>
                                        <p:tgtEl>
                                          <p:spTgt spid="19"/>
                                        </p:tgtEl>
                                        <p:attrNameLst>
                                          <p:attrName>ppt_x</p:attrName>
                                        </p:attrNameLst>
                                      </p:cBhvr>
                                      <p:tavLst>
                                        <p:tav tm="0">
                                          <p:val>
                                            <p:strVal val="#ppt_x-.1"/>
                                          </p:val>
                                        </p:tav>
                                        <p:tav tm="100000">
                                          <p:val>
                                            <p:strVal val="#ppt_x"/>
                                          </p:val>
                                        </p:tav>
                                      </p:tavLst>
                                    </p:anim>
                                    <p:anim calcmode="lin" valueType="num">
                                      <p:cBhvr>
                                        <p:cTn id="150"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Ana María\Escritorio\OTOÑO\caballos-horses-animales-mamiferos-equin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25"/>
            <a:ext cx="9144000" cy="55149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OTOÑO\caballos-horses-animales-mamiferos-equin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524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Proceso"/>
          <p:cNvSpPr/>
          <p:nvPr/>
        </p:nvSpPr>
        <p:spPr>
          <a:xfrm>
            <a:off x="0" y="3846513"/>
            <a:ext cx="9144000" cy="1296987"/>
          </a:xfrm>
          <a:prstGeom prst="flowChartProcess">
            <a:avLst/>
          </a:prstGeom>
          <a:solidFill>
            <a:schemeClr val="accent6">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roceso"/>
          <p:cNvSpPr/>
          <p:nvPr/>
        </p:nvSpPr>
        <p:spPr>
          <a:xfrm>
            <a:off x="0" y="2571750"/>
            <a:ext cx="9144000" cy="1296988"/>
          </a:xfrm>
          <a:prstGeom prst="flowChartProcess">
            <a:avLst/>
          </a:prstGeom>
          <a:solidFill>
            <a:schemeClr val="accent6">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Proceso"/>
          <p:cNvSpPr/>
          <p:nvPr/>
        </p:nvSpPr>
        <p:spPr>
          <a:xfrm>
            <a:off x="0" y="1285875"/>
            <a:ext cx="9144000" cy="1295400"/>
          </a:xfrm>
          <a:prstGeom prst="flowChartProcess">
            <a:avLst/>
          </a:prstGeom>
          <a:solidFill>
            <a:schemeClr val="accent6">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Proceso"/>
          <p:cNvSpPr/>
          <p:nvPr/>
        </p:nvSpPr>
        <p:spPr>
          <a:xfrm>
            <a:off x="0" y="0"/>
            <a:ext cx="9144000" cy="1296988"/>
          </a:xfrm>
          <a:prstGeom prst="flowChartProcess">
            <a:avLst/>
          </a:prstGeom>
          <a:solidFill>
            <a:schemeClr val="accent6">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288" y="4011613"/>
            <a:ext cx="81375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Cerca de la Plaza de las Parejas se encuentra la iglesia de San Antonio, situada en el centro histórico de Aranjuez ocupa un lugar privilegiado presidiendo la Plaza de la Florida.</a:t>
            </a:r>
          </a:p>
        </p:txBody>
      </p:sp>
    </p:spTree>
  </p:cSld>
  <p:clrMapOvr>
    <a:masterClrMapping/>
  </p:clrMapOvr>
  <mc:AlternateContent xmlns:mc="http://schemas.openxmlformats.org/markup-compatibility/2006" xmlns:p14="http://schemas.microsoft.com/office/powerpoint/2010/main">
    <mc:Choice Requires="p14">
      <p:transition spd="slow" p14:dur="2500" advTm="24000">
        <p14:honeycomb/>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xit" presetSubtype="10" fill="hold" grpId="0" nodeType="withEffect">
                                  <p:stCondLst>
                                    <p:cond delay="0"/>
                                  </p:stCondLst>
                                  <p:childTnLst>
                                    <p:animEffect transition="out" filter="randombar(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4" presetClass="exit" presetSubtype="5" fill="hold" grpId="0" nodeType="withEffect">
                                  <p:stCondLst>
                                    <p:cond delay="0"/>
                                  </p:stCondLst>
                                  <p:childTnLst>
                                    <p:animEffect transition="out" filter="randombar(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14" presetClass="exit" presetSubtype="10" fill="hold" grpId="0" nodeType="withEffect">
                                  <p:stCondLst>
                                    <p:cond delay="0"/>
                                  </p:stCondLst>
                                  <p:childTnLst>
                                    <p:animEffect transition="out" filter="randombar(horizontal)">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14" presetClass="exit" presetSubtype="5" fill="hold" grpId="0" nodeType="withEffect">
                                  <p:stCondLst>
                                    <p:cond delay="0"/>
                                  </p:stCondLst>
                                  <p:childTnLst>
                                    <p:animEffect transition="out" filter="randombar(vertical)">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4" presetClass="exit" presetSubtype="32" fill="hold" nodeType="withEffect">
                                  <p:stCondLst>
                                    <p:cond delay="500"/>
                                  </p:stCondLst>
                                  <p:childTnLst>
                                    <p:animEffect transition="out" filter="box(out)">
                                      <p:cBhvr>
                                        <p:cTn id="18" dur="3000"/>
                                        <p:tgtEl>
                                          <p:spTgt spid="3"/>
                                        </p:tgtEl>
                                      </p:cBhvr>
                                    </p:animEffect>
                                    <p:set>
                                      <p:cBhvr>
                                        <p:cTn id="19" dur="1" fill="hold">
                                          <p:stCondLst>
                                            <p:cond delay="2999"/>
                                          </p:stCondLst>
                                        </p:cTn>
                                        <p:tgtEl>
                                          <p:spTgt spid="3"/>
                                        </p:tgtEl>
                                        <p:attrNameLst>
                                          <p:attrName>style.visibility</p:attrName>
                                        </p:attrNameLst>
                                      </p:cBhvr>
                                      <p:to>
                                        <p:strVal val="hidden"/>
                                      </p:to>
                                    </p:set>
                                  </p:childTnLst>
                                </p:cTn>
                              </p:par>
                              <p:par>
                                <p:cTn id="20" presetID="23" presetClass="entr" presetSubtype="288" fill="hold" nodeType="withEffect">
                                  <p:stCondLst>
                                    <p:cond delay="500"/>
                                  </p:stCondLst>
                                  <p:childTnLst>
                                    <p:set>
                                      <p:cBhvr>
                                        <p:cTn id="21" dur="1" fill="hold">
                                          <p:stCondLst>
                                            <p:cond delay="0"/>
                                          </p:stCondLst>
                                        </p:cTn>
                                        <p:tgtEl>
                                          <p:spTgt spid="10242"/>
                                        </p:tgtEl>
                                        <p:attrNameLst>
                                          <p:attrName>style.visibility</p:attrName>
                                        </p:attrNameLst>
                                      </p:cBhvr>
                                      <p:to>
                                        <p:strVal val="visible"/>
                                      </p:to>
                                    </p:set>
                                    <p:anim calcmode="lin" valueType="num">
                                      <p:cBhvr>
                                        <p:cTn id="22" dur="3000" fill="hold"/>
                                        <p:tgtEl>
                                          <p:spTgt spid="10242"/>
                                        </p:tgtEl>
                                        <p:attrNameLst>
                                          <p:attrName>ppt_w</p:attrName>
                                        </p:attrNameLst>
                                      </p:cBhvr>
                                      <p:tavLst>
                                        <p:tav tm="0">
                                          <p:val>
                                            <p:strVal val="4/3*#ppt_w"/>
                                          </p:val>
                                        </p:tav>
                                        <p:tav tm="100000">
                                          <p:val>
                                            <p:strVal val="#ppt_w"/>
                                          </p:val>
                                        </p:tav>
                                      </p:tavLst>
                                    </p:anim>
                                    <p:anim calcmode="lin" valueType="num">
                                      <p:cBhvr>
                                        <p:cTn id="23" dur="3000" fill="hold"/>
                                        <p:tgtEl>
                                          <p:spTgt spid="10242"/>
                                        </p:tgtEl>
                                        <p:attrNameLst>
                                          <p:attrName>ppt_h</p:attrName>
                                        </p:attrNameLst>
                                      </p:cBhvr>
                                      <p:tavLst>
                                        <p:tav tm="0">
                                          <p:val>
                                            <p:strVal val="4/3*#ppt_h"/>
                                          </p:val>
                                        </p:tav>
                                        <p:tav tm="100000">
                                          <p:val>
                                            <p:strVal val="#ppt_h"/>
                                          </p:val>
                                        </p:tav>
                                      </p:tavLst>
                                    </p:anim>
                                  </p:childTnLst>
                                </p:cTn>
                              </p:par>
                            </p:childTnLst>
                          </p:cTn>
                        </p:par>
                        <p:par>
                          <p:cTn id="24" fill="hold" nodeType="afterGroup">
                            <p:stCondLst>
                              <p:cond delay="3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538066_390308f5fac544a8f97ee9faf3a300b0_larg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6538"/>
            <a:ext cx="9144000" cy="56880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538066_390308f5fac544a8f97ee9faf3a300b0_larg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6538"/>
            <a:ext cx="9144000" cy="56880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538066_390308f5fac544a8f97ee9faf3a300b0_larg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6538"/>
            <a:ext cx="9144000" cy="56880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84213" y="4497388"/>
            <a:ext cx="6983412"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Dentro de la misma plaza y frente a la iglesia de San Antonio, se encuentra esta fuente llamada </a:t>
            </a:r>
            <a:r>
              <a:rPr lang="es-ES"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Arial" charset="0"/>
              </a:rPr>
              <a:t>Fuente de la </a:t>
            </a:r>
            <a:r>
              <a:rPr lang="es-ES" dirty="0" err="1">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Arial" charset="0"/>
              </a:rPr>
              <a:t>Mariblanca</a:t>
            </a:r>
            <a:r>
              <a:rPr lang="es-ES"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Arial" charset="0"/>
              </a:rPr>
              <a:t>.</a:t>
            </a:r>
            <a:endPar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8000">
        <p15:prstTrans prst="pageCurlSingle"/>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diamond(out)">
                                      <p:cBhvr>
                                        <p:cTn id="19" dur="3000"/>
                                        <p:tgtEl>
                                          <p:spTgt spid="5"/>
                                        </p:tgtEl>
                                      </p:cBhvr>
                                    </p:animEffect>
                                  </p:childTnLst>
                                </p:cTn>
                              </p:par>
                              <p:par>
                                <p:cTn id="20" presetID="55"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strVal val="#ppt_w*0.70"/>
                                          </p:val>
                                        </p:tav>
                                        <p:tav tm="100000">
                                          <p:val>
                                            <p:strVal val="#ppt_w"/>
                                          </p:val>
                                        </p:tav>
                                      </p:tavLst>
                                    </p:anim>
                                    <p:anim calcmode="lin" valueType="num">
                                      <p:cBhvr>
                                        <p:cTn id="23" dur="3000" fill="hold"/>
                                        <p:tgtEl>
                                          <p:spTgt spid="6"/>
                                        </p:tgtEl>
                                        <p:attrNameLst>
                                          <p:attrName>ppt_h</p:attrName>
                                        </p:attrNameLst>
                                      </p:cBhvr>
                                      <p:tavLst>
                                        <p:tav tm="0">
                                          <p:val>
                                            <p:strVal val="#ppt_h"/>
                                          </p:val>
                                        </p:tav>
                                        <p:tav tm="100000">
                                          <p:val>
                                            <p:strVal val="#ppt_h"/>
                                          </p:val>
                                        </p:tav>
                                      </p:tavLst>
                                    </p:anim>
                                    <p:animEffect transition="in" filter="fade">
                                      <p:cBhvr>
                                        <p:cTn id="24" dur="3000"/>
                                        <p:tgtEl>
                                          <p:spTgt spid="6"/>
                                        </p:tgtEl>
                                      </p:cBhvr>
                                    </p:animEffect>
                                  </p:childTnLst>
                                </p:cTn>
                              </p:par>
                              <p:par>
                                <p:cTn id="25" presetID="8"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diamond(in)">
                                      <p:cBhvr>
                                        <p:cTn id="27" dur="3000"/>
                                        <p:tgtEl>
                                          <p:spTgt spid="4"/>
                                        </p:tgtEl>
                                      </p:cBhvr>
                                    </p:animEffect>
                                  </p:childTnLst>
                                </p:cTn>
                              </p:par>
                            </p:childTnLst>
                          </p:cTn>
                        </p:par>
                        <p:par>
                          <p:cTn id="28" fill="hold" nodeType="afterGroup">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9039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268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9039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5268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9039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95288" y="4371975"/>
            <a:ext cx="82804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Después de recorrer los jardines del Palacio Real y parte del centro histórico de Aranjuez, decidimos irnos a comer algo para entrar en calor.</a:t>
            </a:r>
          </a:p>
        </p:txBody>
      </p:sp>
    </p:spTree>
  </p:cSld>
  <p:clrMapOvr>
    <a:masterClrMapping/>
  </p:clrMapOvr>
  <mc:AlternateContent xmlns:mc="http://schemas.openxmlformats.org/markup-compatibility/2006" xmlns:p14="http://schemas.microsoft.com/office/powerpoint/2010/main">
    <mc:Choice Requires="p14">
      <p:transition spd="slow" p14:dur="2500" advTm="19000">
        <p14:shred/>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3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3000"/>
                                        <p:tgtEl>
                                          <p:spTgt spid="5"/>
                                        </p:tgtEl>
                                      </p:cBhvr>
                                    </p:animEffect>
                                  </p:childTnLst>
                                </p:cTn>
                              </p:par>
                              <p:par>
                                <p:cTn id="23" presetID="5"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down)">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832476"/>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99382013040117080597562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832476"/>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99382013040117080597562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832476"/>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95288" y="4084638"/>
            <a:ext cx="8520112"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Pues sin apenas darnos cuenta, le seguía a la calesa o carruaje de caballos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este pequeño tren, que recorre una y otra vez el centro de la ciudad y todo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parque o Jardín del Príncipe.</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3000">
        <p15:prstTrans prst="pageCurlSingle" invX="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3000"/>
                                        <p:tgtEl>
                                          <p:spTgt spid="6"/>
                                        </p:tgtEl>
                                      </p:cBhvr>
                                    </p:animEffect>
                                  </p:childTnLst>
                                </p:cTn>
                              </p:par>
                              <p:par>
                                <p:cTn id="20" presetID="2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edge">
                                      <p:cBhvr>
                                        <p:cTn id="22" dur="3000"/>
                                        <p:tgtEl>
                                          <p:spTgt spid="5"/>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nnSin títul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5905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Proceso"/>
          <p:cNvSpPr/>
          <p:nvPr/>
        </p:nvSpPr>
        <p:spPr>
          <a:xfrm>
            <a:off x="0" y="0"/>
            <a:ext cx="4572000" cy="257175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4572000" y="0"/>
            <a:ext cx="4572000" cy="257175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2571750"/>
            <a:ext cx="4572000" cy="257175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4572000" y="2571750"/>
            <a:ext cx="4572000" cy="257175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971550" y="4084638"/>
            <a:ext cx="717232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Cerca de nuestro destino comensal nos paramos durante unos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minutos para contemplar a unos niños que hacían piragüismo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con mucha maestría.</a:t>
            </a:r>
          </a:p>
        </p:txBody>
      </p:sp>
    </p:spTree>
  </p:cSld>
  <p:clrMapOvr>
    <a:masterClrMapping/>
  </p:clrMapOvr>
  <mc:AlternateContent xmlns:mc="http://schemas.openxmlformats.org/markup-compatibility/2006" xmlns:p14="http://schemas.microsoft.com/office/powerpoint/2010/main">
    <mc:Choice Requires="p14">
      <p:transition spd="slow" p14:dur="2000" advTm="20000">
        <p14:doors dir="vert"/>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21506"/>
                                        </p:tgtEl>
                                        <p:attrNameLst>
                                          <p:attrName>style.visibility</p:attrName>
                                        </p:attrNameLst>
                                      </p:cBhvr>
                                      <p:to>
                                        <p:strVal val="visible"/>
                                      </p:to>
                                    </p:set>
                                    <p:animEffect transition="in" filter="diamond(out)">
                                      <p:cBhvr>
                                        <p:cTn id="19" dur="3000"/>
                                        <p:tgtEl>
                                          <p:spTgt spid="21506"/>
                                        </p:tgtEl>
                                      </p:cBhvr>
                                    </p:animEffect>
                                  </p:childTnLst>
                                </p:cTn>
                              </p:par>
                              <p:par>
                                <p:cTn id="20" presetID="55" presetClass="entr" presetSubtype="0" fill="hold" nodeType="withEffect">
                                  <p:stCondLst>
                                    <p:cond delay="0"/>
                                  </p:stCondLst>
                                  <p:childTnLst>
                                    <p:set>
                                      <p:cBhvr>
                                        <p:cTn id="21" dur="1" fill="hold">
                                          <p:stCondLst>
                                            <p:cond delay="0"/>
                                          </p:stCondLst>
                                        </p:cTn>
                                        <p:tgtEl>
                                          <p:spTgt spid="21506"/>
                                        </p:tgtEl>
                                        <p:attrNameLst>
                                          <p:attrName>style.visibility</p:attrName>
                                        </p:attrNameLst>
                                      </p:cBhvr>
                                      <p:to>
                                        <p:strVal val="visible"/>
                                      </p:to>
                                    </p:set>
                                    <p:anim calcmode="lin" valueType="num">
                                      <p:cBhvr>
                                        <p:cTn id="22" dur="3000" fill="hold"/>
                                        <p:tgtEl>
                                          <p:spTgt spid="21506"/>
                                        </p:tgtEl>
                                        <p:attrNameLst>
                                          <p:attrName>ppt_w</p:attrName>
                                        </p:attrNameLst>
                                      </p:cBhvr>
                                      <p:tavLst>
                                        <p:tav tm="0">
                                          <p:val>
                                            <p:strVal val="#ppt_w*0.70"/>
                                          </p:val>
                                        </p:tav>
                                        <p:tav tm="100000">
                                          <p:val>
                                            <p:strVal val="#ppt_w"/>
                                          </p:val>
                                        </p:tav>
                                      </p:tavLst>
                                    </p:anim>
                                    <p:anim calcmode="lin" valueType="num">
                                      <p:cBhvr>
                                        <p:cTn id="23" dur="3000" fill="hold"/>
                                        <p:tgtEl>
                                          <p:spTgt spid="21506"/>
                                        </p:tgtEl>
                                        <p:attrNameLst>
                                          <p:attrName>ppt_h</p:attrName>
                                        </p:attrNameLst>
                                      </p:cBhvr>
                                      <p:tavLst>
                                        <p:tav tm="0">
                                          <p:val>
                                            <p:strVal val="#ppt_h"/>
                                          </p:val>
                                        </p:tav>
                                        <p:tav tm="100000">
                                          <p:val>
                                            <p:strVal val="#ppt_h"/>
                                          </p:val>
                                        </p:tav>
                                      </p:tavLst>
                                    </p:anim>
                                    <p:animEffect transition="in" filter="fade">
                                      <p:cBhvr>
                                        <p:cTn id="24" dur="3000"/>
                                        <p:tgtEl>
                                          <p:spTgt spid="21506"/>
                                        </p:tgtEl>
                                      </p:cBhvr>
                                    </p:animEffect>
                                  </p:childTnLst>
                                </p:cTn>
                              </p:par>
                            </p:childTnLst>
                          </p:cTn>
                        </p:par>
                        <p:par>
                          <p:cTn id="25" fill="hold" nodeType="afterGroup">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704062201112231728282850417805527_0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96900"/>
            <a:ext cx="9144000" cy="57404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4704062201112231728282850417805527_0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96900"/>
            <a:ext cx="9144000" cy="57404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54704062201112231728282850417805527_0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96900"/>
            <a:ext cx="9144000" cy="57404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755650" y="4084638"/>
            <a:ext cx="804545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Finalizada nuestra comida y tras descansar un buen rato, continuamos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con nuestro paseo por el Real Sitio de Aranjuez, pero en esta ocasión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nos fuimos en dirección contraria es decir, al Jardín del Príncipe.</a:t>
            </a:r>
          </a:p>
        </p:txBody>
      </p:sp>
    </p:spTree>
  </p:cSld>
  <p:clrMapOvr>
    <a:masterClrMapping/>
  </p:clrMapOvr>
  <mc:AlternateContent xmlns:mc="http://schemas.openxmlformats.org/markup-compatibility/2006" xmlns:p14="http://schemas.microsoft.com/office/powerpoint/2010/main">
    <mc:Choice Requires="p14">
      <p:transition spd="slow" p14:dur="2500" advTm="26000">
        <p14:shred dir="ou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Ionut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23875"/>
            <a:ext cx="9144000" cy="597535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CarasIonut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23875"/>
            <a:ext cx="9144000" cy="597535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CarasIonut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23875"/>
            <a:ext cx="9144000" cy="597535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84213" y="4300538"/>
            <a:ext cx="7545387"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Por los paseos de este gran jardín, también hace su recorrido este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pequeño “Tren de Holanda que pita mas que anda”.</a:t>
            </a:r>
          </a:p>
        </p:txBody>
      </p:sp>
    </p:spTree>
  </p:cSld>
  <p:clrMapOvr>
    <a:masterClrMapping/>
  </p:clrMapOvr>
  <mc:AlternateContent xmlns:mc="http://schemas.openxmlformats.org/markup-compatibility/2006" xmlns:p14="http://schemas.microsoft.com/office/powerpoint/2010/main">
    <mc:Choice Requires="p14">
      <p:transition spd="slow" p14:dur="2000" advTm="18000">
        <p14:doors/>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3000"/>
                                        <p:tgtEl>
                                          <p:spTgt spid="6"/>
                                        </p:tgtEl>
                                      </p:cBhvr>
                                    </p:animEffect>
                                  </p:childTnLst>
                                </p:cTn>
                              </p:par>
                              <p:par>
                                <p:cTn id="20" presetID="1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floresrojas.jpg"/>
          <p:cNvPicPr>
            <a:picLocks noChangeAspect="1" noChangeArrowheads="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a María\Desktop\floresrojas.jpg"/>
          <p:cNvPicPr>
            <a:picLocks noChangeAspect="1" noChangeArrowheads="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Users\Ana María\Desktop\floresrojas.jpg"/>
          <p:cNvPicPr>
            <a:picLocks noChangeAspect="1" noChangeArrowheads="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na María\Desktop\floresrojas.jpg"/>
          <p:cNvPicPr>
            <a:picLocks noChangeAspect="1" noChangeArrowheads="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755650" y="4011613"/>
            <a:ext cx="77041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el jardín del Príncipe los arquitectos dieron rienda suelta a sus inquietudes, Carlos IV cuando aún era Príncipe de Asturias impulsó las obras de este jardín, que fueron finalizadas cuando ya era rey.</a:t>
            </a:r>
          </a:p>
        </p:txBody>
      </p:sp>
    </p:spTree>
  </p:cSld>
  <p:clrMapOvr>
    <a:masterClrMapping/>
  </p:clrMapOvr>
  <mc:AlternateContent xmlns:mc="http://schemas.openxmlformats.org/markup-compatibility/2006" xmlns:p14="http://schemas.microsoft.com/office/powerpoint/2010/main">
    <mc:Choice Requires="p14">
      <p:transition spd="slow" p14:dur="2500" advTm="25000">
        <p14:shred pattern="rectang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par>
                                <p:cTn id="9" presetID="18" presetClass="entr" presetSubtype="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3000"/>
                                        <p:tgtEl>
                                          <p:spTgt spid="2"/>
                                        </p:tgtEl>
                                      </p:cBhvr>
                                    </p:animEffect>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Left)">
                                      <p:cBhvr>
                                        <p:cTn id="18" dur="3000"/>
                                        <p:tgtEl>
                                          <p:spTgt spid="3"/>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8"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upRight)">
                                      <p:cBhvr>
                                        <p:cTn id="25" dur="3000"/>
                                        <p:tgtEl>
                                          <p:spTgt spid="4"/>
                                        </p:tgtEl>
                                      </p:cBhvr>
                                    </p:animEffect>
                                  </p:childTnLst>
                                </p:cTn>
                              </p:par>
                              <p:par>
                                <p:cTn id="26" presetID="23"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ppt_w</p:attrName>
                                        </p:attrNameLst>
                                      </p:cBhvr>
                                      <p:tavLst>
                                        <p:tav tm="0">
                                          <p:val>
                                            <p:fltVal val="0"/>
                                          </p:val>
                                        </p:tav>
                                        <p:tav tm="100000">
                                          <p:val>
                                            <p:strVal val="#ppt_w"/>
                                          </p:val>
                                        </p:tav>
                                      </p:tavLst>
                                    </p:anim>
                                    <p:anim calcmode="lin" valueType="num">
                                      <p:cBhvr>
                                        <p:cTn id="29" dur="3000" fill="hold"/>
                                        <p:tgtEl>
                                          <p:spTgt spid="5"/>
                                        </p:tgtEl>
                                        <p:attrNameLst>
                                          <p:attrName>ppt_h</p:attrName>
                                        </p:attrNameLst>
                                      </p:cBhvr>
                                      <p:tavLst>
                                        <p:tav tm="0">
                                          <p:val>
                                            <p:fltVal val="0"/>
                                          </p:val>
                                        </p:tav>
                                        <p:tav tm="100000">
                                          <p:val>
                                            <p:strVal val="#ppt_h"/>
                                          </p:val>
                                        </p:tav>
                                      </p:tavLst>
                                    </p:anim>
                                  </p:childTnLst>
                                </p:cTn>
                              </p:par>
                              <p:par>
                                <p:cTn id="30" presetID="18" presetClass="entr" presetSubtype="9"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strips(upLeft)">
                                      <p:cBhvr>
                                        <p:cTn id="32" dur="3000"/>
                                        <p:tgtEl>
                                          <p:spTgt spid="5"/>
                                        </p:tgtEl>
                                      </p:cBhvr>
                                    </p:animEffect>
                                  </p:childTnLst>
                                </p:cTn>
                              </p:par>
                            </p:childTnLst>
                          </p:cTn>
                        </p:par>
                        <p:par>
                          <p:cTn id="33" fill="hold" nodeType="afterGroup">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p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95513" y="0"/>
            <a:ext cx="4897437"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2195513" cy="5143500"/>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7092950" y="0"/>
            <a:ext cx="2051050" cy="5143500"/>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2195513" y="0"/>
            <a:ext cx="4897437" cy="5143500"/>
          </a:xfrm>
          <a:prstGeom prst="rect">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2195513" y="0"/>
            <a:ext cx="4897437" cy="5143500"/>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CuadroTexto"/>
          <p:cNvSpPr txBox="1"/>
          <p:nvPr/>
        </p:nvSpPr>
        <p:spPr>
          <a:xfrm>
            <a:off x="2268538" y="4587875"/>
            <a:ext cx="4751387"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Arial" charset="0"/>
              </a:rPr>
              <a:t>Fuente de Narciso y los atlantes.</a:t>
            </a:r>
          </a:p>
        </p:txBody>
      </p:sp>
    </p:spTree>
  </p:cSld>
  <p:clrMapOvr>
    <a:masterClrMapping/>
  </p:clrMapOvr>
  <mc:AlternateContent xmlns:mc="http://schemas.openxmlformats.org/markup-compatibility/2006" xmlns:p14="http://schemas.microsoft.com/office/powerpoint/2010/main">
    <mc:Choice Requires="p14">
      <p:transition spd="slow" p14:dur="2000" advTm="10000">
        <p14:switch dir="r"/>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8" presetClass="exit" presetSubtype="32" fill="hold" grpId="0"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2000"/>
                                        <p:tgtEl>
                                          <p:spTgt spid="8"/>
                                        </p:tgtEl>
                                      </p:cBhvr>
                                    </p:animEffect>
                                    <p:set>
                                      <p:cBhvr>
                                        <p:cTn id="16" dur="1" fill="hold">
                                          <p:stCondLst>
                                            <p:cond delay="1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3000"/>
                                        <p:tgtEl>
                                          <p:spTgt spid="4"/>
                                        </p:tgtEl>
                                      </p:cBhvr>
                                    </p:animEffect>
                                  </p:childTnLst>
                                </p:cTn>
                              </p:par>
                              <p:par>
                                <p:cTn id="24" presetID="8" presetClass="entr" presetSubtype="32" fill="hold" nodeType="withEffect">
                                  <p:stCondLst>
                                    <p:cond delay="1500"/>
                                  </p:stCondLst>
                                  <p:childTnLst>
                                    <p:set>
                                      <p:cBhvr>
                                        <p:cTn id="25" dur="1" fill="hold">
                                          <p:stCondLst>
                                            <p:cond delay="0"/>
                                          </p:stCondLst>
                                        </p:cTn>
                                        <p:tgtEl>
                                          <p:spTgt spid="4"/>
                                        </p:tgtEl>
                                        <p:attrNameLst>
                                          <p:attrName>style.visibility</p:attrName>
                                        </p:attrNameLst>
                                      </p:cBhvr>
                                      <p:to>
                                        <p:strVal val="visible"/>
                                      </p:to>
                                    </p:set>
                                    <p:animEffect transition="in" filter="diamond(out)">
                                      <p:cBhvr>
                                        <p:cTn id="26" dur="2000"/>
                                        <p:tgtEl>
                                          <p:spTgt spid="4"/>
                                        </p:tgtEl>
                                      </p:cBhvr>
                                    </p:animEffect>
                                  </p:childTnLst>
                                </p:cTn>
                              </p:par>
                            </p:childTnLst>
                          </p:cTn>
                        </p:par>
                        <p:par>
                          <p:cTn id="27" fill="hold" nodeType="afterGroup">
                            <p:stCondLst>
                              <p:cond delay="3500"/>
                            </p:stCondLst>
                            <p:childTnLst>
                              <p:par>
                                <p:cTn id="28" presetID="23" presetClass="entr" presetSubtype="16"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2000" fill="hold"/>
                                        <p:tgtEl>
                                          <p:spTgt spid="9"/>
                                        </p:tgtEl>
                                        <p:attrNameLst>
                                          <p:attrName>ppt_w</p:attrName>
                                        </p:attrNameLst>
                                      </p:cBhvr>
                                      <p:tavLst>
                                        <p:tav tm="0">
                                          <p:val>
                                            <p:fltVal val="0"/>
                                          </p:val>
                                        </p:tav>
                                        <p:tav tm="100000">
                                          <p:val>
                                            <p:strVal val="#ppt_w"/>
                                          </p:val>
                                        </p:tav>
                                      </p:tavLst>
                                    </p:anim>
                                    <p:anim calcmode="lin" valueType="num">
                                      <p:cBhvr>
                                        <p:cTn id="31"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11413" y="0"/>
            <a:ext cx="4321175" cy="5524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2411413" cy="5143500"/>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8286750" y="0"/>
            <a:ext cx="85725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2411413" y="0"/>
            <a:ext cx="4321175" cy="5143500"/>
          </a:xfrm>
          <a:prstGeom prst="rect">
            <a:avLst/>
          </a:prstGeom>
          <a:solidFill>
            <a:schemeClr val="tx2">
              <a:lumMod val="75000"/>
              <a:alpha val="5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2411413" y="0"/>
            <a:ext cx="4321175" cy="5143500"/>
          </a:xfrm>
          <a:prstGeom prst="rect">
            <a:avLst/>
          </a:prstGeom>
          <a:solidFill>
            <a:schemeClr val="accent6">
              <a:lumMod val="40000"/>
              <a:lumOff val="60000"/>
              <a:alpha val="5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ectángulo"/>
          <p:cNvSpPr/>
          <p:nvPr/>
        </p:nvSpPr>
        <p:spPr>
          <a:xfrm>
            <a:off x="6732588" y="0"/>
            <a:ext cx="2411412" cy="5143500"/>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CuadroTexto"/>
          <p:cNvSpPr txBox="1"/>
          <p:nvPr/>
        </p:nvSpPr>
        <p:spPr>
          <a:xfrm>
            <a:off x="2843213" y="4300538"/>
            <a:ext cx="3455987"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Detalles de los Atlantes de la </a:t>
            </a:r>
          </a:p>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Arial" charset="0"/>
              </a:rPr>
              <a:t>Fuente de Narciso</a:t>
            </a:r>
          </a:p>
        </p:txBody>
      </p:sp>
    </p:spTree>
  </p:cSld>
  <p:clrMapOvr>
    <a:masterClrMapping/>
  </p:clrMapOvr>
  <mc:AlternateContent xmlns:mc="http://schemas.openxmlformats.org/markup-compatibility/2006" xmlns:p14="http://schemas.microsoft.com/office/powerpoint/2010/main">
    <mc:Choice Requires="p14">
      <p:transition spd="slow" p14:dur="2500" advTm="12000">
        <p14:shred pattern="rectangle" dir="out"/>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plus(in)">
                                      <p:cBhvr>
                                        <p:cTn id="10" dur="3000"/>
                                        <p:tgtEl>
                                          <p:spTgt spid="9"/>
                                        </p:tgtEl>
                                      </p:cBhvr>
                                    </p:animEffect>
                                  </p:childTnLst>
                                </p:cTn>
                              </p:par>
                              <p:par>
                                <p:cTn id="11" presetID="1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xit" presetSubtype="32" fill="hold" nodeType="withEffect">
                                  <p:stCondLst>
                                    <p:cond delay="0"/>
                                  </p:stCondLst>
                                  <p:childTnLst>
                                    <p:animEffect transition="out" filter="plus(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3" presetClass="exit" presetSubtype="32" fill="hold" nodeType="withEffect">
                                  <p:stCondLst>
                                    <p:cond delay="0"/>
                                  </p:stCondLst>
                                  <p:childTnLst>
                                    <p:animEffect transition="out" filter="plus(out)">
                                      <p:cBhvr>
                                        <p:cTn id="18" dur="2000"/>
                                        <p:tgtEl>
                                          <p:spTgt spid="8"/>
                                        </p:tgtEl>
                                      </p:cBhvr>
                                    </p:animEffect>
                                    <p:set>
                                      <p:cBhvr>
                                        <p:cTn id="19" dur="1" fill="hold">
                                          <p:stCondLst>
                                            <p:cond delay="1999"/>
                                          </p:stCondLst>
                                        </p:cTn>
                                        <p:tgtEl>
                                          <p:spTgt spid="8"/>
                                        </p:tgtEl>
                                        <p:attrNameLst>
                                          <p:attrName>style.visibility</p:attrName>
                                        </p:attrNameLst>
                                      </p:cBhvr>
                                      <p:to>
                                        <p:strVal val="hidden"/>
                                      </p:to>
                                    </p:se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par>
                                <p:cTn id="24" presetID="4"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in)">
                                      <p:cBhvr>
                                        <p:cTn id="26" dur="3000"/>
                                        <p:tgtEl>
                                          <p:spTgt spid="4"/>
                                        </p:tgtEl>
                                      </p:cBhvr>
                                    </p:animEffec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6.jpe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451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Rectángulo"/>
          <p:cNvSpPr/>
          <p:nvPr/>
        </p:nvSpPr>
        <p:spPr>
          <a:xfrm flipH="1">
            <a:off x="179388" y="1330325"/>
            <a:ext cx="342900"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ectángulo"/>
          <p:cNvSpPr/>
          <p:nvPr/>
        </p:nvSpPr>
        <p:spPr>
          <a:xfrm flipH="1">
            <a:off x="684213" y="1330325"/>
            <a:ext cx="342900"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Rectángulo"/>
          <p:cNvSpPr/>
          <p:nvPr/>
        </p:nvSpPr>
        <p:spPr>
          <a:xfrm flipH="1">
            <a:off x="1187450" y="1330325"/>
            <a:ext cx="342900"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Rectángulo"/>
          <p:cNvSpPr/>
          <p:nvPr/>
        </p:nvSpPr>
        <p:spPr>
          <a:xfrm flipH="1">
            <a:off x="1692275" y="1330325"/>
            <a:ext cx="342900"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Rectángulo"/>
          <p:cNvSpPr/>
          <p:nvPr/>
        </p:nvSpPr>
        <p:spPr>
          <a:xfrm flipH="1">
            <a:off x="2195513" y="1330325"/>
            <a:ext cx="342900"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Rectángulo"/>
          <p:cNvSpPr/>
          <p:nvPr/>
        </p:nvSpPr>
        <p:spPr>
          <a:xfrm flipH="1">
            <a:off x="2700338" y="1330325"/>
            <a:ext cx="342900"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Rectángulo"/>
          <p:cNvSpPr/>
          <p:nvPr/>
        </p:nvSpPr>
        <p:spPr>
          <a:xfrm flipH="1">
            <a:off x="3203575" y="1330325"/>
            <a:ext cx="342900"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5" name="14 Rectángulo"/>
          <p:cNvSpPr/>
          <p:nvPr/>
        </p:nvSpPr>
        <p:spPr>
          <a:xfrm flipH="1">
            <a:off x="3708400" y="1330325"/>
            <a:ext cx="342900"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6" name="15 Rectángulo"/>
          <p:cNvSpPr/>
          <p:nvPr/>
        </p:nvSpPr>
        <p:spPr>
          <a:xfrm flipH="1">
            <a:off x="4211638" y="1330325"/>
            <a:ext cx="342900"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7" name="16 Rectángulo"/>
          <p:cNvSpPr/>
          <p:nvPr/>
        </p:nvSpPr>
        <p:spPr>
          <a:xfrm flipH="1">
            <a:off x="4716463" y="1330325"/>
            <a:ext cx="342900"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8" name="17 Rectángulo"/>
          <p:cNvSpPr/>
          <p:nvPr/>
        </p:nvSpPr>
        <p:spPr>
          <a:xfrm flipH="1">
            <a:off x="5219700" y="1330325"/>
            <a:ext cx="342900"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9" name="18 Rectángulo"/>
          <p:cNvSpPr/>
          <p:nvPr/>
        </p:nvSpPr>
        <p:spPr>
          <a:xfrm flipH="1">
            <a:off x="5724525" y="1330325"/>
            <a:ext cx="342900"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0" name="19 Rectángulo"/>
          <p:cNvSpPr/>
          <p:nvPr/>
        </p:nvSpPr>
        <p:spPr>
          <a:xfrm flipH="1">
            <a:off x="6227763" y="1330325"/>
            <a:ext cx="285750"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1" name="20 Rectángulo"/>
          <p:cNvSpPr/>
          <p:nvPr/>
        </p:nvSpPr>
        <p:spPr>
          <a:xfrm flipH="1">
            <a:off x="6659563" y="1330325"/>
            <a:ext cx="342900"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2" name="21 Rectángulo"/>
          <p:cNvSpPr/>
          <p:nvPr/>
        </p:nvSpPr>
        <p:spPr>
          <a:xfrm flipH="1">
            <a:off x="7164388" y="1330325"/>
            <a:ext cx="285750"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3" name="22 Rectángulo"/>
          <p:cNvSpPr/>
          <p:nvPr/>
        </p:nvSpPr>
        <p:spPr>
          <a:xfrm flipH="1">
            <a:off x="7596188" y="1330325"/>
            <a:ext cx="271462"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4" name="23 Rectángulo"/>
          <p:cNvSpPr/>
          <p:nvPr/>
        </p:nvSpPr>
        <p:spPr>
          <a:xfrm flipH="1">
            <a:off x="8027988" y="1330325"/>
            <a:ext cx="285750"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5" name="24 Rectángulo"/>
          <p:cNvSpPr/>
          <p:nvPr/>
        </p:nvSpPr>
        <p:spPr>
          <a:xfrm flipH="1">
            <a:off x="8459788" y="1330325"/>
            <a:ext cx="285750" cy="2463800"/>
          </a:xfrm>
          <a:prstGeom prst="rect">
            <a:avLst/>
          </a:prstGeom>
          <a:solidFill>
            <a:schemeClr val="tx1">
              <a:lumMod val="8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6" name="25 Rectángulo"/>
          <p:cNvSpPr/>
          <p:nvPr/>
        </p:nvSpPr>
        <p:spPr>
          <a:xfrm flipH="1">
            <a:off x="8858250" y="1330325"/>
            <a:ext cx="285750" cy="24638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7" name="26 CuadroTexto"/>
          <p:cNvSpPr txBox="1"/>
          <p:nvPr/>
        </p:nvSpPr>
        <p:spPr>
          <a:xfrm>
            <a:off x="827088" y="4371975"/>
            <a:ext cx="785018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Seguimos paseando por esta gran arboleda y llegamos a la </a:t>
            </a:r>
            <a:r>
              <a:rPr lang="es-ES"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Arial" charset="0"/>
              </a:rPr>
              <a:t>Fuente de Apolo</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que muestra al dios de la belleza en lo alto de un pedestal.</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2000">
        <p15:prstTrans prst="peelOff"/>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0-#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0-#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0-#ppt_w/2"/>
                                          </p:val>
                                        </p:tav>
                                        <p:tav tm="100000">
                                          <p:val>
                                            <p:strVal val="#ppt_x"/>
                                          </p:val>
                                        </p:tav>
                                      </p:tavLst>
                                    </p:anim>
                                    <p:anim calcmode="lin" valueType="num">
                                      <p:cBhvr additive="base">
                                        <p:cTn id="28" dur="3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0-#ppt_w/2"/>
                                          </p:val>
                                        </p:tav>
                                        <p:tav tm="100000">
                                          <p:val>
                                            <p:strVal val="#ppt_x"/>
                                          </p:val>
                                        </p:tav>
                                      </p:tavLst>
                                    </p:anim>
                                    <p:anim calcmode="lin" valueType="num">
                                      <p:cBhvr additive="base">
                                        <p:cTn id="32" dur="30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0-#ppt_w/2"/>
                                          </p:val>
                                        </p:tav>
                                        <p:tav tm="100000">
                                          <p:val>
                                            <p:strVal val="#ppt_x"/>
                                          </p:val>
                                        </p:tav>
                                      </p:tavLst>
                                    </p:anim>
                                    <p:anim calcmode="lin" valueType="num">
                                      <p:cBhvr additive="base">
                                        <p:cTn id="36" dur="30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0" fill="hold"/>
                                        <p:tgtEl>
                                          <p:spTgt spid="16"/>
                                        </p:tgtEl>
                                        <p:attrNameLst>
                                          <p:attrName>ppt_x</p:attrName>
                                        </p:attrNameLst>
                                      </p:cBhvr>
                                      <p:tavLst>
                                        <p:tav tm="0">
                                          <p:val>
                                            <p:strVal val="0-#ppt_w/2"/>
                                          </p:val>
                                        </p:tav>
                                        <p:tav tm="100000">
                                          <p:val>
                                            <p:strVal val="#ppt_x"/>
                                          </p:val>
                                        </p:tav>
                                      </p:tavLst>
                                    </p:anim>
                                    <p:anim calcmode="lin" valueType="num">
                                      <p:cBhvr additive="base">
                                        <p:cTn id="40" dur="3000" fill="hold"/>
                                        <p:tgtEl>
                                          <p:spTgt spid="1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3000" fill="hold"/>
                                        <p:tgtEl>
                                          <p:spTgt spid="17"/>
                                        </p:tgtEl>
                                        <p:attrNameLst>
                                          <p:attrName>ppt_x</p:attrName>
                                        </p:attrNameLst>
                                      </p:cBhvr>
                                      <p:tavLst>
                                        <p:tav tm="0">
                                          <p:val>
                                            <p:strVal val="0-#ppt_w/2"/>
                                          </p:val>
                                        </p:tav>
                                        <p:tav tm="100000">
                                          <p:val>
                                            <p:strVal val="#ppt_x"/>
                                          </p:val>
                                        </p:tav>
                                      </p:tavLst>
                                    </p:anim>
                                    <p:anim calcmode="lin" valueType="num">
                                      <p:cBhvr additive="base">
                                        <p:cTn id="44" dur="30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3000" fill="hold"/>
                                        <p:tgtEl>
                                          <p:spTgt spid="18"/>
                                        </p:tgtEl>
                                        <p:attrNameLst>
                                          <p:attrName>ppt_x</p:attrName>
                                        </p:attrNameLst>
                                      </p:cBhvr>
                                      <p:tavLst>
                                        <p:tav tm="0">
                                          <p:val>
                                            <p:strVal val="0-#ppt_w/2"/>
                                          </p:val>
                                        </p:tav>
                                        <p:tav tm="100000">
                                          <p:val>
                                            <p:strVal val="#ppt_x"/>
                                          </p:val>
                                        </p:tav>
                                      </p:tavLst>
                                    </p:anim>
                                    <p:anim calcmode="lin" valueType="num">
                                      <p:cBhvr additive="base">
                                        <p:cTn id="48" dur="30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3000" fill="hold"/>
                                        <p:tgtEl>
                                          <p:spTgt spid="19"/>
                                        </p:tgtEl>
                                        <p:attrNameLst>
                                          <p:attrName>ppt_x</p:attrName>
                                        </p:attrNameLst>
                                      </p:cBhvr>
                                      <p:tavLst>
                                        <p:tav tm="0">
                                          <p:val>
                                            <p:strVal val="0-#ppt_w/2"/>
                                          </p:val>
                                        </p:tav>
                                        <p:tav tm="100000">
                                          <p:val>
                                            <p:strVal val="#ppt_x"/>
                                          </p:val>
                                        </p:tav>
                                      </p:tavLst>
                                    </p:anim>
                                    <p:anim calcmode="lin" valueType="num">
                                      <p:cBhvr additive="base">
                                        <p:cTn id="52" dur="30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3000" fill="hold"/>
                                        <p:tgtEl>
                                          <p:spTgt spid="20"/>
                                        </p:tgtEl>
                                        <p:attrNameLst>
                                          <p:attrName>ppt_x</p:attrName>
                                        </p:attrNameLst>
                                      </p:cBhvr>
                                      <p:tavLst>
                                        <p:tav tm="0">
                                          <p:val>
                                            <p:strVal val="0-#ppt_w/2"/>
                                          </p:val>
                                        </p:tav>
                                        <p:tav tm="100000">
                                          <p:val>
                                            <p:strVal val="#ppt_x"/>
                                          </p:val>
                                        </p:tav>
                                      </p:tavLst>
                                    </p:anim>
                                    <p:anim calcmode="lin" valueType="num">
                                      <p:cBhvr additive="base">
                                        <p:cTn id="56" dur="30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3000" fill="hold"/>
                                        <p:tgtEl>
                                          <p:spTgt spid="21"/>
                                        </p:tgtEl>
                                        <p:attrNameLst>
                                          <p:attrName>ppt_x</p:attrName>
                                        </p:attrNameLst>
                                      </p:cBhvr>
                                      <p:tavLst>
                                        <p:tav tm="0">
                                          <p:val>
                                            <p:strVal val="0-#ppt_w/2"/>
                                          </p:val>
                                        </p:tav>
                                        <p:tav tm="100000">
                                          <p:val>
                                            <p:strVal val="#ppt_x"/>
                                          </p:val>
                                        </p:tav>
                                      </p:tavLst>
                                    </p:anim>
                                    <p:anim calcmode="lin" valueType="num">
                                      <p:cBhvr additive="base">
                                        <p:cTn id="60" dur="30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3000" fill="hold"/>
                                        <p:tgtEl>
                                          <p:spTgt spid="22"/>
                                        </p:tgtEl>
                                        <p:attrNameLst>
                                          <p:attrName>ppt_x</p:attrName>
                                        </p:attrNameLst>
                                      </p:cBhvr>
                                      <p:tavLst>
                                        <p:tav tm="0">
                                          <p:val>
                                            <p:strVal val="0-#ppt_w/2"/>
                                          </p:val>
                                        </p:tav>
                                        <p:tav tm="100000">
                                          <p:val>
                                            <p:strVal val="#ppt_x"/>
                                          </p:val>
                                        </p:tav>
                                      </p:tavLst>
                                    </p:anim>
                                    <p:anim calcmode="lin" valueType="num">
                                      <p:cBhvr additive="base">
                                        <p:cTn id="64" dur="3000" fill="hold"/>
                                        <p:tgtEl>
                                          <p:spTgt spid="2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3000" fill="hold"/>
                                        <p:tgtEl>
                                          <p:spTgt spid="23"/>
                                        </p:tgtEl>
                                        <p:attrNameLst>
                                          <p:attrName>ppt_x</p:attrName>
                                        </p:attrNameLst>
                                      </p:cBhvr>
                                      <p:tavLst>
                                        <p:tav tm="0">
                                          <p:val>
                                            <p:strVal val="0-#ppt_w/2"/>
                                          </p:val>
                                        </p:tav>
                                        <p:tav tm="100000">
                                          <p:val>
                                            <p:strVal val="#ppt_x"/>
                                          </p:val>
                                        </p:tav>
                                      </p:tavLst>
                                    </p:anim>
                                    <p:anim calcmode="lin" valueType="num">
                                      <p:cBhvr additive="base">
                                        <p:cTn id="68" dur="3000" fill="hold"/>
                                        <p:tgtEl>
                                          <p:spTgt spid="23"/>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3000" fill="hold"/>
                                        <p:tgtEl>
                                          <p:spTgt spid="24"/>
                                        </p:tgtEl>
                                        <p:attrNameLst>
                                          <p:attrName>ppt_x</p:attrName>
                                        </p:attrNameLst>
                                      </p:cBhvr>
                                      <p:tavLst>
                                        <p:tav tm="0">
                                          <p:val>
                                            <p:strVal val="0-#ppt_w/2"/>
                                          </p:val>
                                        </p:tav>
                                        <p:tav tm="100000">
                                          <p:val>
                                            <p:strVal val="#ppt_x"/>
                                          </p:val>
                                        </p:tav>
                                      </p:tavLst>
                                    </p:anim>
                                    <p:anim calcmode="lin" valueType="num">
                                      <p:cBhvr additive="base">
                                        <p:cTn id="72" dur="3000" fill="hold"/>
                                        <p:tgtEl>
                                          <p:spTgt spid="24"/>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additive="base">
                                        <p:cTn id="75" dur="3000" fill="hold"/>
                                        <p:tgtEl>
                                          <p:spTgt spid="25"/>
                                        </p:tgtEl>
                                        <p:attrNameLst>
                                          <p:attrName>ppt_x</p:attrName>
                                        </p:attrNameLst>
                                      </p:cBhvr>
                                      <p:tavLst>
                                        <p:tav tm="0">
                                          <p:val>
                                            <p:strVal val="0-#ppt_w/2"/>
                                          </p:val>
                                        </p:tav>
                                        <p:tav tm="100000">
                                          <p:val>
                                            <p:strVal val="#ppt_x"/>
                                          </p:val>
                                        </p:tav>
                                      </p:tavLst>
                                    </p:anim>
                                    <p:anim calcmode="lin" valueType="num">
                                      <p:cBhvr additive="base">
                                        <p:cTn id="76" dur="3000" fill="hold"/>
                                        <p:tgtEl>
                                          <p:spTgt spid="25"/>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3000" fill="hold"/>
                                        <p:tgtEl>
                                          <p:spTgt spid="26"/>
                                        </p:tgtEl>
                                        <p:attrNameLst>
                                          <p:attrName>ppt_x</p:attrName>
                                        </p:attrNameLst>
                                      </p:cBhvr>
                                      <p:tavLst>
                                        <p:tav tm="0">
                                          <p:val>
                                            <p:strVal val="0-#ppt_w/2"/>
                                          </p:val>
                                        </p:tav>
                                        <p:tav tm="100000">
                                          <p:val>
                                            <p:strVal val="#ppt_x"/>
                                          </p:val>
                                        </p:tav>
                                      </p:tavLst>
                                    </p:anim>
                                    <p:anim calcmode="lin" valueType="num">
                                      <p:cBhvr additive="base">
                                        <p:cTn id="80" dur="3000" fill="hold"/>
                                        <p:tgtEl>
                                          <p:spTgt spid="26"/>
                                        </p:tgtEl>
                                        <p:attrNameLst>
                                          <p:attrName>ppt_y</p:attrName>
                                        </p:attrNameLst>
                                      </p:cBhvr>
                                      <p:tavLst>
                                        <p:tav tm="0">
                                          <p:val>
                                            <p:strVal val="#ppt_y"/>
                                          </p:val>
                                        </p:tav>
                                        <p:tav tm="100000">
                                          <p:val>
                                            <p:strVal val="#ppt_y"/>
                                          </p:val>
                                        </p:tav>
                                      </p:tavLst>
                                    </p:anim>
                                  </p:childTnLst>
                                </p:cTn>
                              </p:par>
                              <p:par>
                                <p:cTn id="81" presetID="13" presetClass="entr" presetSubtype="16"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par>
                                <p:cTn id="120" presetID="13" presetClass="entr" presetSubtype="16" fill="hold"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13" presetClass="entr" presetSubtype="16"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Effect transition="in" filter="plus(in)">
                                      <p:cBhvr>
                                        <p:cTn id="125" dur="3000"/>
                                        <p:tgtEl>
                                          <p:spTgt spid="22"/>
                                        </p:tgtEl>
                                      </p:cBhvr>
                                    </p:animEffect>
                                  </p:childTnLst>
                                </p:cTn>
                              </p:par>
                              <p:par>
                                <p:cTn id="126" presetID="13" presetClass="entr" presetSubtype="16" fill="hold" nodeType="withEffect">
                                  <p:stCondLst>
                                    <p:cond delay="0"/>
                                  </p:stCondLst>
                                  <p:childTnLst>
                                    <p:set>
                                      <p:cBhvr>
                                        <p:cTn id="127" dur="1" fill="hold">
                                          <p:stCondLst>
                                            <p:cond delay="0"/>
                                          </p:stCondLst>
                                        </p:cTn>
                                        <p:tgtEl>
                                          <p:spTgt spid="23"/>
                                        </p:tgtEl>
                                        <p:attrNameLst>
                                          <p:attrName>style.visibility</p:attrName>
                                        </p:attrNameLst>
                                      </p:cBhvr>
                                      <p:to>
                                        <p:strVal val="visible"/>
                                      </p:to>
                                    </p:set>
                                    <p:animEffect transition="in" filter="plus(in)">
                                      <p:cBhvr>
                                        <p:cTn id="128" dur="3000"/>
                                        <p:tgtEl>
                                          <p:spTgt spid="23"/>
                                        </p:tgtEl>
                                      </p:cBhvr>
                                    </p:animEffect>
                                  </p:childTnLst>
                                </p:cTn>
                              </p:par>
                              <p:par>
                                <p:cTn id="129" presetID="13" presetClass="entr" presetSubtype="16" fill="hold" nodeType="withEffect">
                                  <p:stCondLst>
                                    <p:cond delay="0"/>
                                  </p:stCondLst>
                                  <p:childTnLst>
                                    <p:set>
                                      <p:cBhvr>
                                        <p:cTn id="130" dur="1" fill="hold">
                                          <p:stCondLst>
                                            <p:cond delay="0"/>
                                          </p:stCondLst>
                                        </p:cTn>
                                        <p:tgtEl>
                                          <p:spTgt spid="24"/>
                                        </p:tgtEl>
                                        <p:attrNameLst>
                                          <p:attrName>style.visibility</p:attrName>
                                        </p:attrNameLst>
                                      </p:cBhvr>
                                      <p:to>
                                        <p:strVal val="visible"/>
                                      </p:to>
                                    </p:set>
                                    <p:animEffect transition="in" filter="plus(in)">
                                      <p:cBhvr>
                                        <p:cTn id="131" dur="3000"/>
                                        <p:tgtEl>
                                          <p:spTgt spid="24"/>
                                        </p:tgtEl>
                                      </p:cBhvr>
                                    </p:animEffect>
                                  </p:childTnLst>
                                </p:cTn>
                              </p:par>
                              <p:par>
                                <p:cTn id="132" presetID="13" presetClass="entr" presetSubtype="16" fill="hold" nodeType="withEffect">
                                  <p:stCondLst>
                                    <p:cond delay="0"/>
                                  </p:stCondLst>
                                  <p:childTnLst>
                                    <p:set>
                                      <p:cBhvr>
                                        <p:cTn id="133" dur="1" fill="hold">
                                          <p:stCondLst>
                                            <p:cond delay="0"/>
                                          </p:stCondLst>
                                        </p:cTn>
                                        <p:tgtEl>
                                          <p:spTgt spid="25"/>
                                        </p:tgtEl>
                                        <p:attrNameLst>
                                          <p:attrName>style.visibility</p:attrName>
                                        </p:attrNameLst>
                                      </p:cBhvr>
                                      <p:to>
                                        <p:strVal val="visible"/>
                                      </p:to>
                                    </p:set>
                                    <p:animEffect transition="in" filter="plus(in)">
                                      <p:cBhvr>
                                        <p:cTn id="134" dur="3000"/>
                                        <p:tgtEl>
                                          <p:spTgt spid="25"/>
                                        </p:tgtEl>
                                      </p:cBhvr>
                                    </p:animEffect>
                                  </p:childTnLst>
                                </p:cTn>
                              </p:par>
                              <p:par>
                                <p:cTn id="135" presetID="13" presetClass="entr" presetSubtype="16" fill="hold" nodeType="withEffect">
                                  <p:stCondLst>
                                    <p:cond delay="0"/>
                                  </p:stCondLst>
                                  <p:childTnLst>
                                    <p:set>
                                      <p:cBhvr>
                                        <p:cTn id="136" dur="1" fill="hold">
                                          <p:stCondLst>
                                            <p:cond delay="0"/>
                                          </p:stCondLst>
                                        </p:cTn>
                                        <p:tgtEl>
                                          <p:spTgt spid="26"/>
                                        </p:tgtEl>
                                        <p:attrNameLst>
                                          <p:attrName>style.visibility</p:attrName>
                                        </p:attrNameLst>
                                      </p:cBhvr>
                                      <p:to>
                                        <p:strVal val="visible"/>
                                      </p:to>
                                    </p:set>
                                    <p:animEffect transition="in" filter="plus(in)">
                                      <p:cBhvr>
                                        <p:cTn id="137" dur="3000"/>
                                        <p:tgtEl>
                                          <p:spTgt spid="26"/>
                                        </p:tgtEl>
                                      </p:cBhvr>
                                    </p:animEffect>
                                  </p:childTnLst>
                                </p:cTn>
                              </p:par>
                              <p:par>
                                <p:cTn id="138" presetID="8" presetClass="emph" presetSubtype="0"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6"/>
                                        </p:tgtEl>
                                        <p:attrNameLst>
                                          <p:attrName>r</p:attrName>
                                        </p:attrNameLst>
                                      </p:cBhvr>
                                    </p:animRot>
                                  </p:childTnLst>
                                </p:cTn>
                              </p:par>
                            </p:childTnLst>
                          </p:cTn>
                        </p:par>
                        <p:par>
                          <p:cTn id="176" fill="hold" nodeType="afterGroup">
                            <p:stCondLst>
                              <p:cond delay="3000"/>
                            </p:stCondLst>
                            <p:childTnLst>
                              <p:par>
                                <p:cTn id="177" presetID="2" presetClass="exit" presetSubtype="8" fill="hold" nodeType="after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0-ppt_w/2"/>
                                          </p:val>
                                        </p:tav>
                                      </p:tavLst>
                                    </p:anim>
                                    <p:anim calcmode="lin" valueType="num">
                                      <p:cBhvr additive="base">
                                        <p:cTn id="179" dur="3000"/>
                                        <p:tgtEl>
                                          <p:spTgt spid="8"/>
                                        </p:tgtEl>
                                        <p:attrNameLst>
                                          <p:attrName>ppt_y</p:attrName>
                                        </p:attrNameLst>
                                      </p:cBhvr>
                                      <p:tavLst>
                                        <p:tav tm="0">
                                          <p:val>
                                            <p:strVal val="ppt_y"/>
                                          </p:val>
                                        </p:tav>
                                        <p:tav tm="100000">
                                          <p:val>
                                            <p:strVal val="ppt_y"/>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0-ppt_w/2"/>
                                          </p:val>
                                        </p:tav>
                                      </p:tavLst>
                                    </p:anim>
                                    <p:anim calcmode="lin" valueType="num">
                                      <p:cBhvr additive="base">
                                        <p:cTn id="183" dur="3000"/>
                                        <p:tgtEl>
                                          <p:spTgt spid="9"/>
                                        </p:tgtEl>
                                        <p:attrNameLst>
                                          <p:attrName>ppt_y</p:attrName>
                                        </p:attrNameLst>
                                      </p:cBhvr>
                                      <p:tavLst>
                                        <p:tav tm="0">
                                          <p:val>
                                            <p:strVal val="ppt_y"/>
                                          </p:val>
                                        </p:tav>
                                        <p:tav tm="100000">
                                          <p:val>
                                            <p:strVal val="ppt_y"/>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0-ppt_w/2"/>
                                          </p:val>
                                        </p:tav>
                                      </p:tavLst>
                                    </p:anim>
                                    <p:anim calcmode="lin" valueType="num">
                                      <p:cBhvr additive="base">
                                        <p:cTn id="187" dur="3000"/>
                                        <p:tgtEl>
                                          <p:spTgt spid="10"/>
                                        </p:tgtEl>
                                        <p:attrNameLst>
                                          <p:attrName>ppt_y</p:attrName>
                                        </p:attrNameLst>
                                      </p:cBhvr>
                                      <p:tavLst>
                                        <p:tav tm="0">
                                          <p:val>
                                            <p:strVal val="ppt_y"/>
                                          </p:val>
                                        </p:tav>
                                        <p:tav tm="100000">
                                          <p:val>
                                            <p:strVal val="ppt_y"/>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0-ppt_w/2"/>
                                          </p:val>
                                        </p:tav>
                                      </p:tavLst>
                                    </p:anim>
                                    <p:anim calcmode="lin" valueType="num">
                                      <p:cBhvr additive="base">
                                        <p:cTn id="191" dur="3000"/>
                                        <p:tgtEl>
                                          <p:spTgt spid="11"/>
                                        </p:tgtEl>
                                        <p:attrNameLst>
                                          <p:attrName>ppt_y</p:attrName>
                                        </p:attrNameLst>
                                      </p:cBhvr>
                                      <p:tavLst>
                                        <p:tav tm="0">
                                          <p:val>
                                            <p:strVal val="ppt_y"/>
                                          </p:val>
                                        </p:tav>
                                        <p:tav tm="100000">
                                          <p:val>
                                            <p:strVal val="ppt_y"/>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0-ppt_w/2"/>
                                          </p:val>
                                        </p:tav>
                                      </p:tavLst>
                                    </p:anim>
                                    <p:anim calcmode="lin" valueType="num">
                                      <p:cBhvr additive="base">
                                        <p:cTn id="195" dur="3000"/>
                                        <p:tgtEl>
                                          <p:spTgt spid="12"/>
                                        </p:tgtEl>
                                        <p:attrNameLst>
                                          <p:attrName>ppt_y</p:attrName>
                                        </p:attrNameLst>
                                      </p:cBhvr>
                                      <p:tavLst>
                                        <p:tav tm="0">
                                          <p:val>
                                            <p:strVal val="ppt_y"/>
                                          </p:val>
                                        </p:tav>
                                        <p:tav tm="100000">
                                          <p:val>
                                            <p:strVal val="ppt_y"/>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0-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0-ppt_w/2"/>
                                          </p:val>
                                        </p:tav>
                                      </p:tavLst>
                                    </p:anim>
                                    <p:anim calcmode="lin" valueType="num">
                                      <p:cBhvr additive="base">
                                        <p:cTn id="203" dur="3000"/>
                                        <p:tgtEl>
                                          <p:spTgt spid="14"/>
                                        </p:tgtEl>
                                        <p:attrNameLst>
                                          <p:attrName>ppt_y</p:attrName>
                                        </p:attrNameLst>
                                      </p:cBhvr>
                                      <p:tavLst>
                                        <p:tav tm="0">
                                          <p:val>
                                            <p:strVal val="ppt_y"/>
                                          </p:val>
                                        </p:tav>
                                        <p:tav tm="100000">
                                          <p:val>
                                            <p:strVal val="ppt_y"/>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0-ppt_w/2"/>
                                          </p:val>
                                        </p:tav>
                                      </p:tavLst>
                                    </p:anim>
                                    <p:anim calcmode="lin" valueType="num">
                                      <p:cBhvr additive="base">
                                        <p:cTn id="207" dur="3000"/>
                                        <p:tgtEl>
                                          <p:spTgt spid="15"/>
                                        </p:tgtEl>
                                        <p:attrNameLst>
                                          <p:attrName>ppt_y</p:attrName>
                                        </p:attrNameLst>
                                      </p:cBhvr>
                                      <p:tavLst>
                                        <p:tav tm="0">
                                          <p:val>
                                            <p:strVal val="ppt_y"/>
                                          </p:val>
                                        </p:tav>
                                        <p:tav tm="100000">
                                          <p:val>
                                            <p:strVal val="ppt_y"/>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ppt_y"/>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0-ppt_w/2"/>
                                          </p:val>
                                        </p:tav>
                                      </p:tavLst>
                                    </p:anim>
                                    <p:anim calcmode="lin" valueType="num">
                                      <p:cBhvr additive="base">
                                        <p:cTn id="215" dur="3000"/>
                                        <p:tgtEl>
                                          <p:spTgt spid="17"/>
                                        </p:tgtEl>
                                        <p:attrNameLst>
                                          <p:attrName>ppt_y</p:attrName>
                                        </p:attrNameLst>
                                      </p:cBhvr>
                                      <p:tavLst>
                                        <p:tav tm="0">
                                          <p:val>
                                            <p:strVal val="ppt_y"/>
                                          </p:val>
                                        </p:tav>
                                        <p:tav tm="100000">
                                          <p:val>
                                            <p:strVal val="ppt_y"/>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0-ppt_w/2"/>
                                          </p:val>
                                        </p:tav>
                                      </p:tavLst>
                                    </p:anim>
                                    <p:anim calcmode="lin" valueType="num">
                                      <p:cBhvr additive="base">
                                        <p:cTn id="219" dur="3000"/>
                                        <p:tgtEl>
                                          <p:spTgt spid="18"/>
                                        </p:tgtEl>
                                        <p:attrNameLst>
                                          <p:attrName>ppt_y</p:attrName>
                                        </p:attrNameLst>
                                      </p:cBhvr>
                                      <p:tavLst>
                                        <p:tav tm="0">
                                          <p:val>
                                            <p:strVal val="ppt_y"/>
                                          </p:val>
                                        </p:tav>
                                        <p:tav tm="100000">
                                          <p:val>
                                            <p:strVal val="ppt_y"/>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0-ppt_w/2"/>
                                          </p:val>
                                        </p:tav>
                                      </p:tavLst>
                                    </p:anim>
                                    <p:anim calcmode="lin" valueType="num">
                                      <p:cBhvr additive="base">
                                        <p:cTn id="223" dur="3000"/>
                                        <p:tgtEl>
                                          <p:spTgt spid="19"/>
                                        </p:tgtEl>
                                        <p:attrNameLst>
                                          <p:attrName>ppt_y</p:attrName>
                                        </p:attrNameLst>
                                      </p:cBhvr>
                                      <p:tavLst>
                                        <p:tav tm="0">
                                          <p:val>
                                            <p:strVal val="ppt_y"/>
                                          </p:val>
                                        </p:tav>
                                        <p:tav tm="100000">
                                          <p:val>
                                            <p:strVal val="ppt_y"/>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3000"/>
                                        <p:tgtEl>
                                          <p:spTgt spid="20"/>
                                        </p:tgtEl>
                                        <p:attrNameLst>
                                          <p:attrName>ppt_x</p:attrName>
                                        </p:attrNameLst>
                                      </p:cBhvr>
                                      <p:tavLst>
                                        <p:tav tm="0">
                                          <p:val>
                                            <p:strVal val="ppt_x"/>
                                          </p:val>
                                        </p:tav>
                                        <p:tav tm="100000">
                                          <p:val>
                                            <p:strVal val="0-ppt_w/2"/>
                                          </p:val>
                                        </p:tav>
                                      </p:tavLst>
                                    </p:anim>
                                    <p:anim calcmode="lin" valueType="num">
                                      <p:cBhvr additive="base">
                                        <p:cTn id="227" dur="3000"/>
                                        <p:tgtEl>
                                          <p:spTgt spid="20"/>
                                        </p:tgtEl>
                                        <p:attrNameLst>
                                          <p:attrName>ppt_y</p:attrName>
                                        </p:attrNameLst>
                                      </p:cBhvr>
                                      <p:tavLst>
                                        <p:tav tm="0">
                                          <p:val>
                                            <p:strVal val="ppt_y"/>
                                          </p:val>
                                        </p:tav>
                                        <p:tav tm="100000">
                                          <p:val>
                                            <p:strVal val="ppt_y"/>
                                          </p:val>
                                        </p:tav>
                                      </p:tavLst>
                                    </p:anim>
                                    <p:set>
                                      <p:cBhvr>
                                        <p:cTn id="228" dur="1" fill="hold">
                                          <p:stCondLst>
                                            <p:cond delay="2999"/>
                                          </p:stCondLst>
                                        </p:cTn>
                                        <p:tgtEl>
                                          <p:spTgt spid="20"/>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0-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ppt_y"/>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23"/>
                                        </p:tgtEl>
                                        <p:attrNameLst>
                                          <p:attrName>ppt_x</p:attrName>
                                        </p:attrNameLst>
                                      </p:cBhvr>
                                      <p:tavLst>
                                        <p:tav tm="0">
                                          <p:val>
                                            <p:strVal val="ppt_x"/>
                                          </p:val>
                                        </p:tav>
                                        <p:tav tm="100000">
                                          <p:val>
                                            <p:strVal val="0-ppt_w/2"/>
                                          </p:val>
                                        </p:tav>
                                      </p:tavLst>
                                    </p:anim>
                                    <p:anim calcmode="lin" valueType="num">
                                      <p:cBhvr additive="base">
                                        <p:cTn id="239" dur="3000"/>
                                        <p:tgtEl>
                                          <p:spTgt spid="23"/>
                                        </p:tgtEl>
                                        <p:attrNameLst>
                                          <p:attrName>ppt_y</p:attrName>
                                        </p:attrNameLst>
                                      </p:cBhvr>
                                      <p:tavLst>
                                        <p:tav tm="0">
                                          <p:val>
                                            <p:strVal val="ppt_y"/>
                                          </p:val>
                                        </p:tav>
                                        <p:tav tm="100000">
                                          <p:val>
                                            <p:strVal val="ppt_y"/>
                                          </p:val>
                                        </p:tav>
                                      </p:tavLst>
                                    </p:anim>
                                    <p:set>
                                      <p:cBhvr>
                                        <p:cTn id="240" dur="1" fill="hold">
                                          <p:stCondLst>
                                            <p:cond delay="2999"/>
                                          </p:stCondLst>
                                        </p:cTn>
                                        <p:tgtEl>
                                          <p:spTgt spid="23"/>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24"/>
                                        </p:tgtEl>
                                        <p:attrNameLst>
                                          <p:attrName>ppt_x</p:attrName>
                                        </p:attrNameLst>
                                      </p:cBhvr>
                                      <p:tavLst>
                                        <p:tav tm="0">
                                          <p:val>
                                            <p:strVal val="ppt_x"/>
                                          </p:val>
                                        </p:tav>
                                        <p:tav tm="100000">
                                          <p:val>
                                            <p:strVal val="0-ppt_w/2"/>
                                          </p:val>
                                        </p:tav>
                                      </p:tavLst>
                                    </p:anim>
                                    <p:anim calcmode="lin" valueType="num">
                                      <p:cBhvr additive="base">
                                        <p:cTn id="243" dur="3000"/>
                                        <p:tgtEl>
                                          <p:spTgt spid="24"/>
                                        </p:tgtEl>
                                        <p:attrNameLst>
                                          <p:attrName>ppt_y</p:attrName>
                                        </p:attrNameLst>
                                      </p:cBhvr>
                                      <p:tavLst>
                                        <p:tav tm="0">
                                          <p:val>
                                            <p:strVal val="ppt_y"/>
                                          </p:val>
                                        </p:tav>
                                        <p:tav tm="100000">
                                          <p:val>
                                            <p:strVal val="ppt_y"/>
                                          </p:val>
                                        </p:tav>
                                      </p:tavLst>
                                    </p:anim>
                                    <p:set>
                                      <p:cBhvr>
                                        <p:cTn id="244" dur="1" fill="hold">
                                          <p:stCondLst>
                                            <p:cond delay="2999"/>
                                          </p:stCondLst>
                                        </p:cTn>
                                        <p:tgtEl>
                                          <p:spTgt spid="24"/>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25"/>
                                        </p:tgtEl>
                                        <p:attrNameLst>
                                          <p:attrName>ppt_x</p:attrName>
                                        </p:attrNameLst>
                                      </p:cBhvr>
                                      <p:tavLst>
                                        <p:tav tm="0">
                                          <p:val>
                                            <p:strVal val="ppt_x"/>
                                          </p:val>
                                        </p:tav>
                                        <p:tav tm="100000">
                                          <p:val>
                                            <p:strVal val="0-ppt_w/2"/>
                                          </p:val>
                                        </p:tav>
                                      </p:tavLst>
                                    </p:anim>
                                    <p:anim calcmode="lin" valueType="num">
                                      <p:cBhvr additive="base">
                                        <p:cTn id="247" dur="3000"/>
                                        <p:tgtEl>
                                          <p:spTgt spid="25"/>
                                        </p:tgtEl>
                                        <p:attrNameLst>
                                          <p:attrName>ppt_y</p:attrName>
                                        </p:attrNameLst>
                                      </p:cBhvr>
                                      <p:tavLst>
                                        <p:tav tm="0">
                                          <p:val>
                                            <p:strVal val="ppt_y"/>
                                          </p:val>
                                        </p:tav>
                                        <p:tav tm="100000">
                                          <p:val>
                                            <p:strVal val="ppt_y"/>
                                          </p:val>
                                        </p:tav>
                                      </p:tavLst>
                                    </p:anim>
                                    <p:set>
                                      <p:cBhvr>
                                        <p:cTn id="248" dur="1" fill="hold">
                                          <p:stCondLst>
                                            <p:cond delay="2999"/>
                                          </p:stCondLst>
                                        </p:cTn>
                                        <p:tgtEl>
                                          <p:spTgt spid="25"/>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26"/>
                                        </p:tgtEl>
                                        <p:attrNameLst>
                                          <p:attrName>ppt_x</p:attrName>
                                        </p:attrNameLst>
                                      </p:cBhvr>
                                      <p:tavLst>
                                        <p:tav tm="0">
                                          <p:val>
                                            <p:strVal val="ppt_x"/>
                                          </p:val>
                                        </p:tav>
                                        <p:tav tm="100000">
                                          <p:val>
                                            <p:strVal val="0-ppt_w/2"/>
                                          </p:val>
                                        </p:tav>
                                      </p:tavLst>
                                    </p:anim>
                                    <p:anim calcmode="lin" valueType="num">
                                      <p:cBhvr additive="base">
                                        <p:cTn id="251" dur="3000"/>
                                        <p:tgtEl>
                                          <p:spTgt spid="26"/>
                                        </p:tgtEl>
                                        <p:attrNameLst>
                                          <p:attrName>ppt_y</p:attrName>
                                        </p:attrNameLst>
                                      </p:cBhvr>
                                      <p:tavLst>
                                        <p:tav tm="0">
                                          <p:val>
                                            <p:strVal val="ppt_y"/>
                                          </p:val>
                                        </p:tav>
                                        <p:tav tm="100000">
                                          <p:val>
                                            <p:strVal val="ppt_y"/>
                                          </p:val>
                                        </p:tav>
                                      </p:tavLst>
                                    </p:anim>
                                    <p:set>
                                      <p:cBhvr>
                                        <p:cTn id="252" dur="1" fill="hold">
                                          <p:stCondLst>
                                            <p:cond delay="2999"/>
                                          </p:stCondLst>
                                        </p:cTn>
                                        <p:tgtEl>
                                          <p:spTgt spid="26"/>
                                        </p:tgtEl>
                                        <p:attrNameLst>
                                          <p:attrName>style.visibility</p:attrName>
                                        </p:attrNameLst>
                                      </p:cBhvr>
                                      <p:to>
                                        <p:strVal val="hidden"/>
                                      </p:to>
                                    </p:set>
                                  </p:childTnLst>
                                </p:cTn>
                              </p:par>
                              <p:par>
                                <p:cTn id="253" presetID="2" presetClass="entr" presetSubtype="2" fill="hold" nodeType="withEffect">
                                  <p:stCondLst>
                                    <p:cond delay="0"/>
                                  </p:stCondLst>
                                  <p:childTnLst>
                                    <p:set>
                                      <p:cBhvr>
                                        <p:cTn id="254" dur="1" fill="hold">
                                          <p:stCondLst>
                                            <p:cond delay="0"/>
                                          </p:stCondLst>
                                        </p:cTn>
                                        <p:tgtEl>
                                          <p:spTgt spid="5"/>
                                        </p:tgtEl>
                                        <p:attrNameLst>
                                          <p:attrName>style.visibility</p:attrName>
                                        </p:attrNameLst>
                                      </p:cBhvr>
                                      <p:to>
                                        <p:strVal val="visible"/>
                                      </p:to>
                                    </p:set>
                                    <p:anim calcmode="lin" valueType="num">
                                      <p:cBhvr additive="base">
                                        <p:cTn id="255" dur="3000" fill="hold"/>
                                        <p:tgtEl>
                                          <p:spTgt spid="5"/>
                                        </p:tgtEl>
                                        <p:attrNameLst>
                                          <p:attrName>ppt_x</p:attrName>
                                        </p:attrNameLst>
                                      </p:cBhvr>
                                      <p:tavLst>
                                        <p:tav tm="0">
                                          <p:val>
                                            <p:strVal val="1+#ppt_w/2"/>
                                          </p:val>
                                        </p:tav>
                                        <p:tav tm="100000">
                                          <p:val>
                                            <p:strVal val="#ppt_x"/>
                                          </p:val>
                                        </p:tav>
                                      </p:tavLst>
                                    </p:anim>
                                    <p:anim calcmode="lin" valueType="num">
                                      <p:cBhvr additive="base">
                                        <p:cTn id="256" dur="3000" fill="hold"/>
                                        <p:tgtEl>
                                          <p:spTgt spid="5"/>
                                        </p:tgtEl>
                                        <p:attrNameLst>
                                          <p:attrName>ppt_y</p:attrName>
                                        </p:attrNameLst>
                                      </p:cBhvr>
                                      <p:tavLst>
                                        <p:tav tm="0">
                                          <p:val>
                                            <p:strVal val="#ppt_y"/>
                                          </p:val>
                                        </p:tav>
                                        <p:tav tm="100000">
                                          <p:val>
                                            <p:strVal val="#ppt_y"/>
                                          </p:val>
                                        </p:tav>
                                      </p:tavLst>
                                    </p:anim>
                                  </p:childTnLst>
                                </p:cTn>
                              </p:par>
                              <p:par>
                                <p:cTn id="257" presetID="16" presetClass="entr" presetSubtype="42" fill="hold" nodeType="withEffect">
                                  <p:stCondLst>
                                    <p:cond delay="0"/>
                                  </p:stCondLst>
                                  <p:childTnLst>
                                    <p:set>
                                      <p:cBhvr>
                                        <p:cTn id="258" dur="1" fill="hold">
                                          <p:stCondLst>
                                            <p:cond delay="0"/>
                                          </p:stCondLst>
                                        </p:cTn>
                                        <p:tgtEl>
                                          <p:spTgt spid="5"/>
                                        </p:tgtEl>
                                        <p:attrNameLst>
                                          <p:attrName>style.visibility</p:attrName>
                                        </p:attrNameLst>
                                      </p:cBhvr>
                                      <p:to>
                                        <p:strVal val="visible"/>
                                      </p:to>
                                    </p:set>
                                    <p:animEffect transition="in" filter="barn(outHorizontal)">
                                      <p:cBhvr>
                                        <p:cTn id="259" dur="3000"/>
                                        <p:tgtEl>
                                          <p:spTgt spid="5"/>
                                        </p:tgtEl>
                                      </p:cBhvr>
                                    </p:animEffect>
                                  </p:childTnLst>
                                </p:cTn>
                              </p:par>
                            </p:childTnLst>
                          </p:cTn>
                        </p:par>
                        <p:par>
                          <p:cTn id="260" fill="hold" nodeType="afterGroup">
                            <p:stCondLst>
                              <p:cond delay="6000"/>
                            </p:stCondLst>
                            <p:childTnLst>
                              <p:par>
                                <p:cTn id="261" presetID="40" presetClass="entr" presetSubtype="0" fill="hold" grpId="0" nodeType="afterEffect">
                                  <p:stCondLst>
                                    <p:cond delay="0"/>
                                  </p:stCondLst>
                                  <p:iterate type="lt">
                                    <p:tmPct val="10000"/>
                                  </p:iterate>
                                  <p:childTnLst>
                                    <p:set>
                                      <p:cBhvr>
                                        <p:cTn id="262" dur="1" fill="hold">
                                          <p:stCondLst>
                                            <p:cond delay="0"/>
                                          </p:stCondLst>
                                        </p:cTn>
                                        <p:tgtEl>
                                          <p:spTgt spid="27"/>
                                        </p:tgtEl>
                                        <p:attrNameLst>
                                          <p:attrName>style.visibility</p:attrName>
                                        </p:attrNameLst>
                                      </p:cBhvr>
                                      <p:to>
                                        <p:strVal val="visible"/>
                                      </p:to>
                                    </p:set>
                                    <p:animEffect transition="in" filter="fade">
                                      <p:cBhvr>
                                        <p:cTn id="263" dur="1000"/>
                                        <p:tgtEl>
                                          <p:spTgt spid="27"/>
                                        </p:tgtEl>
                                      </p:cBhvr>
                                    </p:animEffect>
                                    <p:anim calcmode="lin" valueType="num">
                                      <p:cBhvr>
                                        <p:cTn id="264" dur="1000" fill="hold"/>
                                        <p:tgtEl>
                                          <p:spTgt spid="27"/>
                                        </p:tgtEl>
                                        <p:attrNameLst>
                                          <p:attrName>ppt_x</p:attrName>
                                        </p:attrNameLst>
                                      </p:cBhvr>
                                      <p:tavLst>
                                        <p:tav tm="0">
                                          <p:val>
                                            <p:strVal val="#ppt_x-.1"/>
                                          </p:val>
                                        </p:tav>
                                        <p:tav tm="100000">
                                          <p:val>
                                            <p:strVal val="#ppt_x"/>
                                          </p:val>
                                        </p:tav>
                                      </p:tavLst>
                                    </p:anim>
                                    <p:anim calcmode="lin" valueType="num">
                                      <p:cBhvr>
                                        <p:cTn id="265"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Ana María\Escritorio\aaSin títul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57610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Proceso"/>
          <p:cNvSpPr/>
          <p:nvPr/>
        </p:nvSpPr>
        <p:spPr>
          <a:xfrm>
            <a:off x="0" y="0"/>
            <a:ext cx="9144000" cy="5143500"/>
          </a:xfrm>
          <a:prstGeom prst="flowChartProcess">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4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57610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611188" y="3943350"/>
            <a:ext cx="82089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Mandada crear por Carlos IV, no fue terminada hasta el reinado de su hijo Fernando VII, con diseño de Isidro González Velázquez, de mármol de carrara y estilo rococó.</a:t>
            </a:r>
          </a:p>
        </p:txBody>
      </p:sp>
    </p:spTree>
  </p:cSld>
  <p:clrMapOvr>
    <a:masterClrMapping/>
  </p:clrMapOvr>
  <mc:AlternateContent xmlns:mc="http://schemas.openxmlformats.org/markup-compatibility/2006" xmlns:p14="http://schemas.microsoft.com/office/powerpoint/2010/main">
    <mc:Choice Requires="p14">
      <p:transition spd="slow" p14:dur="2000" advTm="22000">
        <p14:switch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27650"/>
                                        </p:tgtEl>
                                        <p:attrNameLst>
                                          <p:attrName>style.visibility</p:attrName>
                                        </p:attrNameLst>
                                      </p:cBhvr>
                                      <p:to>
                                        <p:strVal val="visible"/>
                                      </p:to>
                                    </p:set>
                                    <p:animEffect transition="in" filter="plus(out)">
                                      <p:cBhvr>
                                        <p:cTn id="13" dur="3000"/>
                                        <p:tgtEl>
                                          <p:spTgt spid="27650"/>
                                        </p:tgtEl>
                                      </p:cBhvr>
                                    </p:animEffect>
                                  </p:childTnLst>
                                </p:cTn>
                              </p:par>
                              <p:par>
                                <p:cTn id="14" presetID="55" presetClass="entr" presetSubtype="0" fill="hold" nodeType="withEffect">
                                  <p:stCondLst>
                                    <p:cond delay="0"/>
                                  </p:stCondLst>
                                  <p:childTnLst>
                                    <p:set>
                                      <p:cBhvr>
                                        <p:cTn id="15" dur="1" fill="hold">
                                          <p:stCondLst>
                                            <p:cond delay="0"/>
                                          </p:stCondLst>
                                        </p:cTn>
                                        <p:tgtEl>
                                          <p:spTgt spid="27650"/>
                                        </p:tgtEl>
                                        <p:attrNameLst>
                                          <p:attrName>style.visibility</p:attrName>
                                        </p:attrNameLst>
                                      </p:cBhvr>
                                      <p:to>
                                        <p:strVal val="visible"/>
                                      </p:to>
                                    </p:set>
                                    <p:anim calcmode="lin" valueType="num">
                                      <p:cBhvr>
                                        <p:cTn id="16" dur="3000" fill="hold"/>
                                        <p:tgtEl>
                                          <p:spTgt spid="27650"/>
                                        </p:tgtEl>
                                        <p:attrNameLst>
                                          <p:attrName>ppt_w</p:attrName>
                                        </p:attrNameLst>
                                      </p:cBhvr>
                                      <p:tavLst>
                                        <p:tav tm="0">
                                          <p:val>
                                            <p:strVal val="#ppt_w*0.70"/>
                                          </p:val>
                                        </p:tav>
                                        <p:tav tm="100000">
                                          <p:val>
                                            <p:strVal val="#ppt_w"/>
                                          </p:val>
                                        </p:tav>
                                      </p:tavLst>
                                    </p:anim>
                                    <p:anim calcmode="lin" valueType="num">
                                      <p:cBhvr>
                                        <p:cTn id="17" dur="3000" fill="hold"/>
                                        <p:tgtEl>
                                          <p:spTgt spid="27650"/>
                                        </p:tgtEl>
                                        <p:attrNameLst>
                                          <p:attrName>ppt_h</p:attrName>
                                        </p:attrNameLst>
                                      </p:cBhvr>
                                      <p:tavLst>
                                        <p:tav tm="0">
                                          <p:val>
                                            <p:strVal val="#ppt_h"/>
                                          </p:val>
                                        </p:tav>
                                        <p:tav tm="100000">
                                          <p:val>
                                            <p:strVal val="#ppt_h"/>
                                          </p:val>
                                        </p:tav>
                                      </p:tavLst>
                                    </p:anim>
                                    <p:animEffect transition="in" filter="fade">
                                      <p:cBhvr>
                                        <p:cTn id="18" dur="3000"/>
                                        <p:tgtEl>
                                          <p:spTgt spid="27650"/>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29257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Marco"/>
          <p:cNvSpPr/>
          <p:nvPr/>
        </p:nvSpPr>
        <p:spPr>
          <a:xfrm>
            <a:off x="0" y="0"/>
            <a:ext cx="9144000" cy="5143500"/>
          </a:xfrm>
          <a:prstGeom prst="frame">
            <a:avLst>
              <a:gd name="adj1" fmla="val 4902"/>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Paralelogramo"/>
          <p:cNvSpPr/>
          <p:nvPr/>
        </p:nvSpPr>
        <p:spPr>
          <a:xfrm>
            <a:off x="357188" y="374650"/>
            <a:ext cx="1216025" cy="685800"/>
          </a:xfrm>
          <a:prstGeom prst="parallelogram">
            <a:avLst>
              <a:gd name="adj" fmla="val 15873"/>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Marco"/>
          <p:cNvSpPr/>
          <p:nvPr/>
        </p:nvSpPr>
        <p:spPr>
          <a:xfrm>
            <a:off x="214313" y="160338"/>
            <a:ext cx="4214812" cy="4822825"/>
          </a:xfrm>
          <a:prstGeom prst="frame">
            <a:avLst>
              <a:gd name="adj1" fmla="val 6035"/>
            </a:avLst>
          </a:prstGeom>
          <a:solidFill>
            <a:schemeClr val="accent3">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427538" y="160338"/>
            <a:ext cx="4465637" cy="4822825"/>
          </a:xfrm>
          <a:prstGeom prst="frame">
            <a:avLst>
              <a:gd name="adj1" fmla="val 5979"/>
            </a:avLst>
          </a:prstGeom>
          <a:solidFill>
            <a:schemeClr val="accent3">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Rectángulo"/>
          <p:cNvSpPr/>
          <p:nvPr/>
        </p:nvSpPr>
        <p:spPr>
          <a:xfrm flipH="1" flipV="1">
            <a:off x="285720" y="1500187"/>
            <a:ext cx="142876" cy="5357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Rectángulo"/>
          <p:cNvSpPr/>
          <p:nvPr/>
        </p:nvSpPr>
        <p:spPr>
          <a:xfrm>
            <a:off x="428596" y="3321849"/>
            <a:ext cx="3786214" cy="21431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Rectángulo"/>
          <p:cNvSpPr/>
          <p:nvPr/>
        </p:nvSpPr>
        <p:spPr>
          <a:xfrm flipH="1">
            <a:off x="2143125" y="588963"/>
            <a:ext cx="214313" cy="6858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Rectángulo"/>
          <p:cNvSpPr/>
          <p:nvPr/>
        </p:nvSpPr>
        <p:spPr>
          <a:xfrm>
            <a:off x="395288" y="303213"/>
            <a:ext cx="3819525" cy="4483100"/>
          </a:xfrm>
          <a:prstGeom prst="rect">
            <a:avLst/>
          </a:prstGeom>
          <a:solidFill>
            <a:schemeClr val="accent3">
              <a:lumMod val="60000"/>
              <a:lumOff val="40000"/>
              <a:alpha val="4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5" name="14 Rectángulo"/>
          <p:cNvSpPr/>
          <p:nvPr/>
        </p:nvSpPr>
        <p:spPr>
          <a:xfrm>
            <a:off x="4643438" y="357188"/>
            <a:ext cx="4032250" cy="4411662"/>
          </a:xfrm>
          <a:prstGeom prst="rect">
            <a:avLst/>
          </a:prstGeom>
          <a:solidFill>
            <a:schemeClr val="accent3">
              <a:lumMod val="60000"/>
              <a:lumOff val="40000"/>
              <a:alpha val="4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6" name="15 CuadroTexto"/>
          <p:cNvSpPr txBox="1"/>
          <p:nvPr/>
        </p:nvSpPr>
        <p:spPr>
          <a:xfrm>
            <a:off x="611188" y="4300538"/>
            <a:ext cx="803275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Muy cerquita de la Fuente de Apolo está el muro que separa el río Tajo,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al asomarnos podemos ver el barco turístico que hace su recorrido.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1000">
        <p15:prstTrans prst="peelOff" invX="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4000"/>
                                        <p:tgtEl>
                                          <p:spTgt spid="9"/>
                                        </p:tgtEl>
                                        <p:attrNameLst>
                                          <p:attrName>ppt_x</p:attrName>
                                        </p:attrNameLst>
                                      </p:cBhvr>
                                      <p:tavLst>
                                        <p:tav tm="0">
                                          <p:val>
                                            <p:strVal val="ppt_x"/>
                                          </p:val>
                                        </p:tav>
                                        <p:tav tm="100000">
                                          <p:val>
                                            <p:strVal val="ppt_x-ppt_w/2"/>
                                          </p:val>
                                        </p:tav>
                                      </p:tavLst>
                                    </p:anim>
                                    <p:anim calcmode="lin" valueType="num">
                                      <p:cBhvr>
                                        <p:cTn id="7" dur="4000"/>
                                        <p:tgtEl>
                                          <p:spTgt spid="9"/>
                                        </p:tgtEl>
                                        <p:attrNameLst>
                                          <p:attrName>ppt_y</p:attrName>
                                        </p:attrNameLst>
                                      </p:cBhvr>
                                      <p:tavLst>
                                        <p:tav tm="0">
                                          <p:val>
                                            <p:strVal val="ppt_y"/>
                                          </p:val>
                                        </p:tav>
                                        <p:tav tm="100000">
                                          <p:val>
                                            <p:strVal val="ppt_y"/>
                                          </p:val>
                                        </p:tav>
                                      </p:tavLst>
                                    </p:anim>
                                    <p:anim calcmode="lin" valueType="num">
                                      <p:cBhvr>
                                        <p:cTn id="8" dur="4000"/>
                                        <p:tgtEl>
                                          <p:spTgt spid="9"/>
                                        </p:tgtEl>
                                        <p:attrNameLst>
                                          <p:attrName>ppt_w</p:attrName>
                                        </p:attrNameLst>
                                      </p:cBhvr>
                                      <p:tavLst>
                                        <p:tav tm="0">
                                          <p:val>
                                            <p:strVal val="ppt_w"/>
                                          </p:val>
                                        </p:tav>
                                        <p:tav tm="100000">
                                          <p:val>
                                            <p:fltVal val="0"/>
                                          </p:val>
                                        </p:tav>
                                      </p:tavLst>
                                    </p:anim>
                                    <p:anim calcmode="lin" valueType="num">
                                      <p:cBhvr>
                                        <p:cTn id="9" dur="4000"/>
                                        <p:tgtEl>
                                          <p:spTgt spid="9"/>
                                        </p:tgtEl>
                                        <p:attrNameLst>
                                          <p:attrName>ppt_h</p:attrName>
                                        </p:attrNameLst>
                                      </p:cBhvr>
                                      <p:tavLst>
                                        <p:tav tm="0">
                                          <p:val>
                                            <p:strVal val="ppt_h"/>
                                          </p:val>
                                        </p:tav>
                                        <p:tav tm="100000">
                                          <p:val>
                                            <p:strVal val="ppt_h"/>
                                          </p:val>
                                        </p:tav>
                                      </p:tavLst>
                                    </p:anim>
                                    <p:set>
                                      <p:cBhvr>
                                        <p:cTn id="10" dur="1" fill="hold">
                                          <p:stCondLst>
                                            <p:cond delay="3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4000"/>
                                        <p:tgtEl>
                                          <p:spTgt spid="14"/>
                                        </p:tgtEl>
                                        <p:attrNameLst>
                                          <p:attrName>ppt_x</p:attrName>
                                        </p:attrNameLst>
                                      </p:cBhvr>
                                      <p:tavLst>
                                        <p:tav tm="0">
                                          <p:val>
                                            <p:strVal val="ppt_x"/>
                                          </p:val>
                                        </p:tav>
                                        <p:tav tm="100000">
                                          <p:val>
                                            <p:strVal val="ppt_x-ppt_w/2"/>
                                          </p:val>
                                        </p:tav>
                                      </p:tavLst>
                                    </p:anim>
                                    <p:anim calcmode="lin" valueType="num">
                                      <p:cBhvr>
                                        <p:cTn id="13" dur="4000"/>
                                        <p:tgtEl>
                                          <p:spTgt spid="14"/>
                                        </p:tgtEl>
                                        <p:attrNameLst>
                                          <p:attrName>ppt_y</p:attrName>
                                        </p:attrNameLst>
                                      </p:cBhvr>
                                      <p:tavLst>
                                        <p:tav tm="0">
                                          <p:val>
                                            <p:strVal val="ppt_y"/>
                                          </p:val>
                                        </p:tav>
                                        <p:tav tm="100000">
                                          <p:val>
                                            <p:strVal val="ppt_y"/>
                                          </p:val>
                                        </p:tav>
                                      </p:tavLst>
                                    </p:anim>
                                    <p:anim calcmode="lin" valueType="num">
                                      <p:cBhvr>
                                        <p:cTn id="14" dur="4000"/>
                                        <p:tgtEl>
                                          <p:spTgt spid="14"/>
                                        </p:tgtEl>
                                        <p:attrNameLst>
                                          <p:attrName>ppt_w</p:attrName>
                                        </p:attrNameLst>
                                      </p:cBhvr>
                                      <p:tavLst>
                                        <p:tav tm="0">
                                          <p:val>
                                            <p:strVal val="ppt_w"/>
                                          </p:val>
                                        </p:tav>
                                        <p:tav tm="100000">
                                          <p:val>
                                            <p:fltVal val="0"/>
                                          </p:val>
                                        </p:tav>
                                      </p:tavLst>
                                    </p:anim>
                                    <p:anim calcmode="lin" valueType="num">
                                      <p:cBhvr>
                                        <p:cTn id="15" dur="4000"/>
                                        <p:tgtEl>
                                          <p:spTgt spid="14"/>
                                        </p:tgtEl>
                                        <p:attrNameLst>
                                          <p:attrName>ppt_h</p:attrName>
                                        </p:attrNameLst>
                                      </p:cBhvr>
                                      <p:tavLst>
                                        <p:tav tm="0">
                                          <p:val>
                                            <p:strVal val="ppt_h"/>
                                          </p:val>
                                        </p:tav>
                                        <p:tav tm="100000">
                                          <p:val>
                                            <p:strVal val="ppt_h"/>
                                          </p:val>
                                        </p:tav>
                                      </p:tavLst>
                                    </p:anim>
                                    <p:set>
                                      <p:cBhvr>
                                        <p:cTn id="16" dur="1" fill="hold">
                                          <p:stCondLst>
                                            <p:cond delay="3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4000"/>
                                        <p:tgtEl>
                                          <p:spTgt spid="10"/>
                                        </p:tgtEl>
                                        <p:attrNameLst>
                                          <p:attrName>ppt_x</p:attrName>
                                        </p:attrNameLst>
                                      </p:cBhvr>
                                      <p:tavLst>
                                        <p:tav tm="0">
                                          <p:val>
                                            <p:strVal val="ppt_x"/>
                                          </p:val>
                                        </p:tav>
                                        <p:tav tm="100000">
                                          <p:val>
                                            <p:strVal val="ppt_x+ppt_w/2"/>
                                          </p:val>
                                        </p:tav>
                                      </p:tavLst>
                                    </p:anim>
                                    <p:anim calcmode="lin" valueType="num">
                                      <p:cBhvr>
                                        <p:cTn id="19" dur="4000"/>
                                        <p:tgtEl>
                                          <p:spTgt spid="10"/>
                                        </p:tgtEl>
                                        <p:attrNameLst>
                                          <p:attrName>ppt_y</p:attrName>
                                        </p:attrNameLst>
                                      </p:cBhvr>
                                      <p:tavLst>
                                        <p:tav tm="0">
                                          <p:val>
                                            <p:strVal val="ppt_y"/>
                                          </p:val>
                                        </p:tav>
                                        <p:tav tm="100000">
                                          <p:val>
                                            <p:strVal val="ppt_y"/>
                                          </p:val>
                                        </p:tav>
                                      </p:tavLst>
                                    </p:anim>
                                    <p:anim calcmode="lin" valueType="num">
                                      <p:cBhvr>
                                        <p:cTn id="20" dur="4000"/>
                                        <p:tgtEl>
                                          <p:spTgt spid="10"/>
                                        </p:tgtEl>
                                        <p:attrNameLst>
                                          <p:attrName>ppt_w</p:attrName>
                                        </p:attrNameLst>
                                      </p:cBhvr>
                                      <p:tavLst>
                                        <p:tav tm="0">
                                          <p:val>
                                            <p:strVal val="ppt_w"/>
                                          </p:val>
                                        </p:tav>
                                        <p:tav tm="100000">
                                          <p:val>
                                            <p:fltVal val="0"/>
                                          </p:val>
                                        </p:tav>
                                      </p:tavLst>
                                    </p:anim>
                                    <p:anim calcmode="lin" valueType="num">
                                      <p:cBhvr>
                                        <p:cTn id="21" dur="4000"/>
                                        <p:tgtEl>
                                          <p:spTgt spid="10"/>
                                        </p:tgtEl>
                                        <p:attrNameLst>
                                          <p:attrName>ppt_h</p:attrName>
                                        </p:attrNameLst>
                                      </p:cBhvr>
                                      <p:tavLst>
                                        <p:tav tm="0">
                                          <p:val>
                                            <p:strVal val="ppt_h"/>
                                          </p:val>
                                        </p:tav>
                                        <p:tav tm="100000">
                                          <p:val>
                                            <p:strVal val="ppt_h"/>
                                          </p:val>
                                        </p:tav>
                                      </p:tavLst>
                                    </p:anim>
                                    <p:set>
                                      <p:cBhvr>
                                        <p:cTn id="22" dur="1" fill="hold">
                                          <p:stCondLst>
                                            <p:cond delay="3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4000"/>
                                        <p:tgtEl>
                                          <p:spTgt spid="15"/>
                                        </p:tgtEl>
                                        <p:attrNameLst>
                                          <p:attrName>ppt_x</p:attrName>
                                        </p:attrNameLst>
                                      </p:cBhvr>
                                      <p:tavLst>
                                        <p:tav tm="0">
                                          <p:val>
                                            <p:strVal val="ppt_x"/>
                                          </p:val>
                                        </p:tav>
                                        <p:tav tm="100000">
                                          <p:val>
                                            <p:strVal val="ppt_x+ppt_w/2"/>
                                          </p:val>
                                        </p:tav>
                                      </p:tavLst>
                                    </p:anim>
                                    <p:anim calcmode="lin" valueType="num">
                                      <p:cBhvr>
                                        <p:cTn id="25" dur="4000"/>
                                        <p:tgtEl>
                                          <p:spTgt spid="15"/>
                                        </p:tgtEl>
                                        <p:attrNameLst>
                                          <p:attrName>ppt_y</p:attrName>
                                        </p:attrNameLst>
                                      </p:cBhvr>
                                      <p:tavLst>
                                        <p:tav tm="0">
                                          <p:val>
                                            <p:strVal val="ppt_y"/>
                                          </p:val>
                                        </p:tav>
                                        <p:tav tm="100000">
                                          <p:val>
                                            <p:strVal val="ppt_y"/>
                                          </p:val>
                                        </p:tav>
                                      </p:tavLst>
                                    </p:anim>
                                    <p:anim calcmode="lin" valueType="num">
                                      <p:cBhvr>
                                        <p:cTn id="26" dur="4000"/>
                                        <p:tgtEl>
                                          <p:spTgt spid="15"/>
                                        </p:tgtEl>
                                        <p:attrNameLst>
                                          <p:attrName>ppt_w</p:attrName>
                                        </p:attrNameLst>
                                      </p:cBhvr>
                                      <p:tavLst>
                                        <p:tav tm="0">
                                          <p:val>
                                            <p:strVal val="ppt_w"/>
                                          </p:val>
                                        </p:tav>
                                        <p:tav tm="100000">
                                          <p:val>
                                            <p:fltVal val="0"/>
                                          </p:val>
                                        </p:tav>
                                      </p:tavLst>
                                    </p:anim>
                                    <p:anim calcmode="lin" valueType="num">
                                      <p:cBhvr>
                                        <p:cTn id="27" dur="4000"/>
                                        <p:tgtEl>
                                          <p:spTgt spid="15"/>
                                        </p:tgtEl>
                                        <p:attrNameLst>
                                          <p:attrName>ppt_h</p:attrName>
                                        </p:attrNameLst>
                                      </p:cBhvr>
                                      <p:tavLst>
                                        <p:tav tm="0">
                                          <p:val>
                                            <p:strVal val="ppt_h"/>
                                          </p:val>
                                        </p:tav>
                                        <p:tav tm="100000">
                                          <p:val>
                                            <p:strVal val="ppt_h"/>
                                          </p:val>
                                        </p:tav>
                                      </p:tavLst>
                                    </p:anim>
                                    <p:set>
                                      <p:cBhvr>
                                        <p:cTn id="28" dur="1" fill="hold">
                                          <p:stCondLst>
                                            <p:cond delay="3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4000"/>
                                        <p:tgtEl>
                                          <p:spTgt spid="6"/>
                                        </p:tgtEl>
                                        <p:attrNameLst>
                                          <p:attrName>ppt_w</p:attrName>
                                        </p:attrNameLst>
                                      </p:cBhvr>
                                      <p:tavLst>
                                        <p:tav tm="0">
                                          <p:val>
                                            <p:strVal val="ppt_w"/>
                                          </p:val>
                                        </p:tav>
                                        <p:tav tm="100000">
                                          <p:val>
                                            <p:fltVal val="0"/>
                                          </p:val>
                                        </p:tav>
                                      </p:tavLst>
                                    </p:anim>
                                    <p:anim calcmode="lin" valueType="num">
                                      <p:cBhvr>
                                        <p:cTn id="31" dur="4000"/>
                                        <p:tgtEl>
                                          <p:spTgt spid="6"/>
                                        </p:tgtEl>
                                        <p:attrNameLst>
                                          <p:attrName>ppt_h</p:attrName>
                                        </p:attrNameLst>
                                      </p:cBhvr>
                                      <p:tavLst>
                                        <p:tav tm="0">
                                          <p:val>
                                            <p:strVal val="ppt_h"/>
                                          </p:val>
                                        </p:tav>
                                        <p:tav tm="100000">
                                          <p:val>
                                            <p:strVal val="ppt_h"/>
                                          </p:val>
                                        </p:tav>
                                      </p:tavLst>
                                    </p:anim>
                                    <p:set>
                                      <p:cBhvr>
                                        <p:cTn id="32" dur="1" fill="hold">
                                          <p:stCondLst>
                                            <p:cond delay="3999"/>
                                          </p:stCondLst>
                                        </p:cTn>
                                        <p:tgtEl>
                                          <p:spTgt spid="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4000" fill="hold"/>
                                        <p:tgtEl>
                                          <p:spTgt spid="4"/>
                                        </p:tgtEl>
                                        <p:attrNameLst>
                                          <p:attrName>ppt_w</p:attrName>
                                        </p:attrNameLst>
                                      </p:cBhvr>
                                      <p:tavLst>
                                        <p:tav tm="0">
                                          <p:val>
                                            <p:strVal val="2/3*#ppt_w"/>
                                          </p:val>
                                        </p:tav>
                                        <p:tav tm="100000">
                                          <p:val>
                                            <p:strVal val="#ppt_w"/>
                                          </p:val>
                                        </p:tav>
                                      </p:tavLst>
                                    </p:anim>
                                    <p:anim calcmode="lin" valueType="num">
                                      <p:cBhvr>
                                        <p:cTn id="36" dur="4000" fill="hold"/>
                                        <p:tgtEl>
                                          <p:spTgt spid="4"/>
                                        </p:tgtEl>
                                        <p:attrNameLst>
                                          <p:attrName>ppt_h</p:attrName>
                                        </p:attrNameLst>
                                      </p:cBhvr>
                                      <p:tavLst>
                                        <p:tav tm="0">
                                          <p:val>
                                            <p:strVal val="2/3*#ppt_h"/>
                                          </p:val>
                                        </p:tav>
                                        <p:tav tm="100000">
                                          <p:val>
                                            <p:strVal val="#ppt_h"/>
                                          </p:val>
                                        </p:tav>
                                      </p:tavLst>
                                    </p:anim>
                                  </p:childTnLst>
                                </p:cTn>
                              </p:par>
                              <p:par>
                                <p:cTn id="37" presetID="16" presetClass="entr" presetSubtype="21"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inVertical)">
                                      <p:cBhvr>
                                        <p:cTn id="39" dur="4000"/>
                                        <p:tgtEl>
                                          <p:spTgt spid="4"/>
                                        </p:tgtEl>
                                      </p:cBhvr>
                                    </p:animEffect>
                                  </p:childTnLst>
                                </p:cTn>
                              </p:par>
                              <p:par>
                                <p:cTn id="40" presetID="5" presetClass="entr" presetSubtype="10" fill="hold" nodeType="withEffect">
                                  <p:stCondLst>
                                    <p:cond delay="3500"/>
                                  </p:stCondLst>
                                  <p:childTnLst>
                                    <p:set>
                                      <p:cBhvr>
                                        <p:cTn id="41" dur="1" fill="hold">
                                          <p:stCondLst>
                                            <p:cond delay="0"/>
                                          </p:stCondLst>
                                        </p:cTn>
                                        <p:tgtEl>
                                          <p:spTgt spid="4"/>
                                        </p:tgtEl>
                                        <p:attrNameLst>
                                          <p:attrName>style.visibility</p:attrName>
                                        </p:attrNameLst>
                                      </p:cBhvr>
                                      <p:to>
                                        <p:strVal val="visible"/>
                                      </p:to>
                                    </p:set>
                                    <p:animEffect transition="in" filter="checkerboard(across)">
                                      <p:cBhvr>
                                        <p:cTn id="42" dur="1000"/>
                                        <p:tgtEl>
                                          <p:spTgt spid="4"/>
                                        </p:tgtEl>
                                      </p:cBhvr>
                                    </p:animEffect>
                                  </p:childTnLst>
                                </p:cTn>
                              </p:par>
                            </p:childTnLst>
                          </p:cTn>
                        </p:par>
                        <p:par>
                          <p:cTn id="43" fill="hold" nodeType="afterGroup">
                            <p:stCondLst>
                              <p:cond delay="45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16"/>
                                        </p:tgtEl>
                                        <p:attrNameLst>
                                          <p:attrName>style.visibility</p:attrName>
                                        </p:attrNameLst>
                                      </p:cBhvr>
                                      <p:to>
                                        <p:strVal val="visible"/>
                                      </p:to>
                                    </p:set>
                                    <p:animEffect transition="in" filter="fade">
                                      <p:cBhvr>
                                        <p:cTn id="46" dur="1000"/>
                                        <p:tgtEl>
                                          <p:spTgt spid="16"/>
                                        </p:tgtEl>
                                      </p:cBhvr>
                                    </p:animEffect>
                                    <p:anim calcmode="lin" valueType="num">
                                      <p:cBhvr>
                                        <p:cTn id="47" dur="1000" fill="hold"/>
                                        <p:tgtEl>
                                          <p:spTgt spid="16"/>
                                        </p:tgtEl>
                                        <p:attrNameLst>
                                          <p:attrName>ppt_x</p:attrName>
                                        </p:attrNameLst>
                                      </p:cBhvr>
                                      <p:tavLst>
                                        <p:tav tm="0">
                                          <p:val>
                                            <p:strVal val="#ppt_x-.1"/>
                                          </p:val>
                                        </p:tav>
                                        <p:tav tm="100000">
                                          <p:val>
                                            <p:strVal val="#ppt_x"/>
                                          </p:val>
                                        </p:tav>
                                      </p:tavLst>
                                    </p:anim>
                                    <p:anim calcmode="lin" valueType="num">
                                      <p:cBhvr>
                                        <p:cTn id="48"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684213" y="4084638"/>
            <a:ext cx="81375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Entramos en el precioso sexto jardín, que acoge, entre cuidadas praderas, </a:t>
            </a:r>
            <a:r>
              <a:rPr lang="es-ES"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Arial" charset="0"/>
              </a:rPr>
              <a:t>El Estanque Chinesco</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la muestra más atractiva y mejor conservada del gusto por lo exótico y lo caprichoso propio de la época.</a:t>
            </a:r>
          </a:p>
        </p:txBody>
      </p:sp>
    </p:spTree>
  </p:cSld>
  <p:clrMapOvr>
    <a:masterClrMapping/>
  </p:clrMapOvr>
  <mc:AlternateContent xmlns:mc="http://schemas.openxmlformats.org/markup-compatibility/2006" xmlns:p14="http://schemas.microsoft.com/office/powerpoint/2010/main">
    <mc:Choice Requires="p14">
      <p:transition spd="slow" p14:dur="2000" advTm="26000">
        <p14:flip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 dur="1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9" dur="1500" accel="50000" fill="hold">
                                          <p:stCondLst>
                                            <p:cond delay="1500"/>
                                          </p:stCondLst>
                                        </p:cTn>
                                        <p:tgtEl>
                                          <p:spTgt spid="3"/>
                                        </p:tgtEl>
                                        <p:attrNameLst>
                                          <p:attrName>ppt_w</p:attrName>
                                        </p:attrNameLst>
                                      </p:cBhvr>
                                      <p:tavLst>
                                        <p:tav tm="0">
                                          <p:val>
                                            <p:strVal val="#ppt_w*.05"/>
                                          </p:val>
                                        </p:tav>
                                        <p:tav tm="100000">
                                          <p:val>
                                            <p:strVal val="#ppt_w"/>
                                          </p:val>
                                        </p:tav>
                                      </p:tavLst>
                                    </p:anim>
                                    <p:anim calcmode="lin" valueType="num">
                                      <p:cBhvr>
                                        <p:cTn id="10" dur="3000" fill="hold"/>
                                        <p:tgtEl>
                                          <p:spTgt spid="3"/>
                                        </p:tgtEl>
                                        <p:attrNameLst>
                                          <p:attrName>ppt_h</p:attrName>
                                        </p:attrNameLst>
                                      </p:cBhvr>
                                      <p:tavLst>
                                        <p:tav tm="0">
                                          <p:val>
                                            <p:strVal val="#ppt_h"/>
                                          </p:val>
                                        </p:tav>
                                        <p:tav tm="100000">
                                          <p:val>
                                            <p:strVal val="#ppt_h"/>
                                          </p:val>
                                        </p:tav>
                                      </p:tavLst>
                                    </p:anim>
                                    <p:anim calcmode="lin" valueType="num">
                                      <p:cBhvr>
                                        <p:cTn id="11" dur="1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2" dur="1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3" dur="1500" accel="50000" fill="hold">
                                          <p:stCondLst>
                                            <p:cond delay="1500"/>
                                          </p:stCondLst>
                                        </p:cTn>
                                        <p:tgtEl>
                                          <p:spTgt spid="3"/>
                                        </p:tgtEl>
                                        <p:attrNameLst>
                                          <p:attrName>ppt_y</p:attrName>
                                        </p:attrNameLst>
                                      </p:cBhvr>
                                      <p:tavLst>
                                        <p:tav tm="0">
                                          <p:val>
                                            <p:strVal val="#ppt_y+.1"/>
                                          </p:val>
                                        </p:tav>
                                        <p:tav tm="100000">
                                          <p:val>
                                            <p:strVal val="#ppt_y"/>
                                          </p:val>
                                        </p:tav>
                                      </p:tavLst>
                                    </p:anim>
                                    <p:animEffect transition="in" filter="fade">
                                      <p:cBhvr>
                                        <p:cTn id="14" dur="3000" decel="50000">
                                          <p:stCondLst>
                                            <p:cond delay="0"/>
                                          </p:stCondLst>
                                        </p:cTn>
                                        <p:tgtEl>
                                          <p:spTgt spid="3"/>
                                        </p:tgtEl>
                                      </p:cBhvr>
                                    </p:animEffect>
                                  </p:childTnLst>
                                </p:cTn>
                              </p:par>
                              <p:par>
                                <p:cTn id="15" presetID="48" presetClass="entr" presetSubtype="0" accel="5000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 dur="3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19" dur="3000" fill="hold"/>
                                        <p:tgtEl>
                                          <p:spTgt spid="3"/>
                                        </p:tgtEl>
                                        <p:attrNameLst>
                                          <p:attrName>ppt_y</p:attrName>
                                        </p:attrNameLst>
                                      </p:cBhvr>
                                      <p:tavLst>
                                        <p:tav tm="0">
                                          <p:val>
                                            <p:strVal val="#ppt_y"/>
                                          </p:val>
                                        </p:tav>
                                        <p:tav tm="100000">
                                          <p:val>
                                            <p:strVal val="#ppt_y"/>
                                          </p:val>
                                        </p:tav>
                                      </p:tavLst>
                                    </p:anim>
                                    <p:animEffect transition="in" filter="fade">
                                      <p:cBhvr>
                                        <p:cTn id="20" dur="3000"/>
                                        <p:tgtEl>
                                          <p:spTgt spid="3"/>
                                        </p:tgtEl>
                                      </p:cBhvr>
                                    </p:animEffect>
                                  </p:childTnLst>
                                </p:cTn>
                              </p:par>
                              <p:par>
                                <p:cTn id="21" presetID="5" presetClass="entr" presetSubtype="10" fill="hold" nodeType="withEffect">
                                  <p:stCondLst>
                                    <p:cond delay="2000"/>
                                  </p:stCondLst>
                                  <p:childTnLst>
                                    <p:set>
                                      <p:cBhvr>
                                        <p:cTn id="22" dur="1" fill="hold">
                                          <p:stCondLst>
                                            <p:cond delay="0"/>
                                          </p:stCondLst>
                                        </p:cTn>
                                        <p:tgtEl>
                                          <p:spTgt spid="3"/>
                                        </p:tgtEl>
                                        <p:attrNameLst>
                                          <p:attrName>style.visibility</p:attrName>
                                        </p:attrNameLst>
                                      </p:cBhvr>
                                      <p:to>
                                        <p:strVal val="visible"/>
                                      </p:to>
                                    </p:set>
                                    <p:animEffect transition="in" filter="checkerboard(across)">
                                      <p:cBhvr>
                                        <p:cTn id="23" dur="2000"/>
                                        <p:tgtEl>
                                          <p:spTgt spid="3"/>
                                        </p:tgtEl>
                                      </p:cBhvr>
                                    </p:animEffect>
                                  </p:childTnLst>
                                </p:cTn>
                              </p:par>
                            </p:childTnLst>
                          </p:cTn>
                        </p:par>
                        <p:par>
                          <p:cTn id="24" fill="hold" nodeType="afterGroup">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5100"/>
            <a:ext cx="9144000" cy="56165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book2013_00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5100"/>
            <a:ext cx="9144000" cy="56165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179388" y="4084638"/>
            <a:ext cx="871378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estanque, que estuvo poblado de peces de colores, alberga sorprendentes elementos inconexos: una gruta, un obelisco, el Templete Griego y el Chinesco.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3000">
        <p15:prstTrans prst="crush"/>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2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Horizontal)">
                                      <p:cBhvr>
                                        <p:cTn id="15" dur="4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nodeType="afterGroup">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5100"/>
            <a:ext cx="9144000" cy="56896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curves-caras-ionu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5100"/>
            <a:ext cx="9144000" cy="56896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179388" y="4084638"/>
            <a:ext cx="86407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Junto al estanque, encontramos el Ciprés de los Pantanos de 45 metros de altura, dado su origen mexicano, recibe el nombre de “Ahuehuete”, que significa Viejo de agua…..</a:t>
            </a:r>
          </a:p>
        </p:txBody>
      </p:sp>
    </p:spTree>
  </p:cSld>
  <p:clrMapOvr>
    <a:masterClrMapping/>
  </p:clrMapOvr>
  <mc:AlternateContent xmlns:mc="http://schemas.openxmlformats.org/markup-compatibility/2006" xmlns:p14="http://schemas.microsoft.com/office/powerpoint/2010/main">
    <mc:Choice Requires="p14">
      <p:transition spd="slow" p14:dur="2000" advTm="23000">
        <p14:flip dir="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4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4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foto-apeg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07975"/>
            <a:ext cx="9144000" cy="56880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heurón"/>
          <p:cNvSpPr/>
          <p:nvPr/>
        </p:nvSpPr>
        <p:spPr>
          <a:xfrm rot="16200000">
            <a:off x="3733006" y="-946943"/>
            <a:ext cx="1820863" cy="3714750"/>
          </a:xfrm>
          <a:prstGeom prst="chevron">
            <a:avLst>
              <a:gd name="adj" fmla="val 87333"/>
            </a:avLst>
          </a:prstGeom>
          <a:solidFill>
            <a:schemeClr val="accent3">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9" name="8 Cheurón"/>
          <p:cNvSpPr/>
          <p:nvPr/>
        </p:nvSpPr>
        <p:spPr>
          <a:xfrm rot="16200000">
            <a:off x="3733006" y="-464343"/>
            <a:ext cx="1820863" cy="3714750"/>
          </a:xfrm>
          <a:prstGeom prst="chevron">
            <a:avLst>
              <a:gd name="adj" fmla="val 87333"/>
            </a:avLst>
          </a:prstGeom>
          <a:solidFill>
            <a:schemeClr val="accent3">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0" name="9 Cheurón"/>
          <p:cNvSpPr/>
          <p:nvPr/>
        </p:nvSpPr>
        <p:spPr>
          <a:xfrm rot="16200000">
            <a:off x="3733006" y="18257"/>
            <a:ext cx="1820863" cy="3714750"/>
          </a:xfrm>
          <a:prstGeom prst="chevron">
            <a:avLst>
              <a:gd name="adj" fmla="val 87333"/>
            </a:avLst>
          </a:prstGeom>
          <a:solidFill>
            <a:schemeClr val="accent3">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1" name="10 Cheurón"/>
          <p:cNvSpPr/>
          <p:nvPr/>
        </p:nvSpPr>
        <p:spPr>
          <a:xfrm rot="16200000">
            <a:off x="3732213" y="500063"/>
            <a:ext cx="1822450" cy="3714750"/>
          </a:xfrm>
          <a:prstGeom prst="chevron">
            <a:avLst>
              <a:gd name="adj" fmla="val 87333"/>
            </a:avLst>
          </a:prstGeom>
          <a:solidFill>
            <a:schemeClr val="accent3">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2" name="11 Cheurón"/>
          <p:cNvSpPr/>
          <p:nvPr/>
        </p:nvSpPr>
        <p:spPr>
          <a:xfrm rot="16200000">
            <a:off x="3803650" y="928688"/>
            <a:ext cx="1822450" cy="3714750"/>
          </a:xfrm>
          <a:prstGeom prst="chevron">
            <a:avLst>
              <a:gd name="adj" fmla="val 87333"/>
            </a:avLst>
          </a:prstGeom>
          <a:solidFill>
            <a:schemeClr val="accent3">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3" name="12 Cheurón"/>
          <p:cNvSpPr/>
          <p:nvPr/>
        </p:nvSpPr>
        <p:spPr>
          <a:xfrm rot="16200000">
            <a:off x="3803650" y="1411288"/>
            <a:ext cx="1822450" cy="3714750"/>
          </a:xfrm>
          <a:prstGeom prst="chevron">
            <a:avLst>
              <a:gd name="adj" fmla="val 87333"/>
            </a:avLst>
          </a:prstGeom>
          <a:solidFill>
            <a:schemeClr val="accent3">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4" name="13 Cheurón"/>
          <p:cNvSpPr/>
          <p:nvPr/>
        </p:nvSpPr>
        <p:spPr>
          <a:xfrm rot="16200000">
            <a:off x="3804444" y="1893094"/>
            <a:ext cx="1820862" cy="3714750"/>
          </a:xfrm>
          <a:prstGeom prst="chevron">
            <a:avLst>
              <a:gd name="adj" fmla="val 87333"/>
            </a:avLst>
          </a:prstGeom>
          <a:solidFill>
            <a:schemeClr val="accent3">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5" name="14 Cheurón"/>
          <p:cNvSpPr/>
          <p:nvPr/>
        </p:nvSpPr>
        <p:spPr>
          <a:xfrm rot="16200000">
            <a:off x="3804444" y="2375694"/>
            <a:ext cx="1820862" cy="3714750"/>
          </a:xfrm>
          <a:prstGeom prst="chevron">
            <a:avLst>
              <a:gd name="adj" fmla="val 87333"/>
            </a:avLst>
          </a:prstGeom>
          <a:solidFill>
            <a:schemeClr val="accent3">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8" name="17 CuadroTexto"/>
          <p:cNvSpPr txBox="1"/>
          <p:nvPr/>
        </p:nvSpPr>
        <p:spPr>
          <a:xfrm>
            <a:off x="1116013" y="4300538"/>
            <a:ext cx="669607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….o también Ciprés de los Pantanos porque proviene de la zona pantanosa de los manglares del estado de Virginia.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1000">
        <p15:prstTrans prst="fracture"/>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ppt_x"/>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ppt_x"/>
                                          </p:val>
                                        </p:tav>
                                        <p:tav tm="100000">
                                          <p:val>
                                            <p:strVal val="#ppt_x"/>
                                          </p:val>
                                        </p:tav>
                                      </p:tavLst>
                                    </p:anim>
                                    <p:anim calcmode="lin" valueType="num">
                                      <p:cBhvr additive="base">
                                        <p:cTn id="32" dur="3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ppt_x"/>
                                          </p:val>
                                        </p:tav>
                                        <p:tav tm="100000">
                                          <p:val>
                                            <p:strVal val="#ppt_x"/>
                                          </p:val>
                                        </p:tav>
                                      </p:tavLst>
                                    </p:anim>
                                    <p:anim calcmode="lin" valueType="num">
                                      <p:cBhvr additive="base">
                                        <p:cTn id="36" dur="3000" fill="hold"/>
                                        <p:tgtEl>
                                          <p:spTgt spid="15"/>
                                        </p:tgtEl>
                                        <p:attrNameLst>
                                          <p:attrName>ppt_y</p:attrName>
                                        </p:attrNameLst>
                                      </p:cBhvr>
                                      <p:tavLst>
                                        <p:tav tm="0">
                                          <p:val>
                                            <p:strVal val="1+#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in)">
                                      <p:cBhvr>
                                        <p:cTn id="39" dur="3000"/>
                                        <p:tgtEl>
                                          <p:spTgt spid="7"/>
                                        </p:tgtEl>
                                      </p:cBhvr>
                                    </p:animEffect>
                                  </p:childTnLst>
                                </p:cTn>
                              </p:par>
                              <p:par>
                                <p:cTn id="40" presetID="1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plus(in)">
                                      <p:cBhvr>
                                        <p:cTn id="42" dur="3000"/>
                                        <p:tgtEl>
                                          <p:spTgt spid="9"/>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3000"/>
                                        <p:tgtEl>
                                          <p:spTgt spid="12"/>
                                        </p:tgtEl>
                                      </p:cBhvr>
                                    </p:animEffect>
                                  </p:childTnLst>
                                </p:cTn>
                              </p:par>
                              <p:par>
                                <p:cTn id="52" presetID="13" presetClass="entr" presetSubtype="16"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plus(in)">
                                      <p:cBhvr>
                                        <p:cTn id="54" dur="3000"/>
                                        <p:tgtEl>
                                          <p:spTgt spid="13"/>
                                        </p:tgtEl>
                                      </p:cBhvr>
                                    </p:animEffect>
                                  </p:childTnLst>
                                </p:cTn>
                              </p:par>
                              <p:par>
                                <p:cTn id="55" presetID="13" presetClass="entr" presetSubtype="16"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plus(in)">
                                      <p:cBhvr>
                                        <p:cTn id="57" dur="3000"/>
                                        <p:tgtEl>
                                          <p:spTgt spid="14"/>
                                        </p:tgtEl>
                                      </p:cBhvr>
                                    </p:animEffect>
                                  </p:childTnLst>
                                </p:cTn>
                              </p:par>
                              <p:par>
                                <p:cTn id="58" presetID="13" presetClass="entr" presetSubtype="16"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childTnLst>
                          </p:cTn>
                        </p:par>
                        <p:par>
                          <p:cTn id="61" fill="hold" nodeType="afterGroup">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0"/>
                                        </p:tgtEl>
                                        <p:attrNameLst>
                                          <p:attrName>ppt_x</p:attrName>
                                        </p:attrNameLst>
                                      </p:cBhvr>
                                      <p:tavLst>
                                        <p:tav tm="0">
                                          <p:val>
                                            <p:strVal val="ppt_x"/>
                                          </p:val>
                                        </p:tav>
                                        <p:tav tm="100000">
                                          <p:val>
                                            <p:strVal val="ppt_x"/>
                                          </p:val>
                                        </p:tav>
                                      </p:tavLst>
                                    </p:anim>
                                    <p:anim calcmode="lin" valueType="num">
                                      <p:cBhvr additive="base">
                                        <p:cTn id="72" dur="3000"/>
                                        <p:tgtEl>
                                          <p:spTgt spid="10"/>
                                        </p:tgtEl>
                                        <p:attrNameLst>
                                          <p:attrName>ppt_y</p:attrName>
                                        </p:attrNameLst>
                                      </p:cBhvr>
                                      <p:tavLst>
                                        <p:tav tm="0">
                                          <p:val>
                                            <p:strVal val="ppt_y"/>
                                          </p:val>
                                        </p:tav>
                                        <p:tav tm="100000">
                                          <p:val>
                                            <p:strVal val="1+ppt_h/2"/>
                                          </p:val>
                                        </p:tav>
                                      </p:tavLst>
                                    </p:anim>
                                    <p:set>
                                      <p:cBhvr>
                                        <p:cTn id="73" dur="1" fill="hold">
                                          <p:stCondLst>
                                            <p:cond delay="2999"/>
                                          </p:stCondLst>
                                        </p:cTn>
                                        <p:tgtEl>
                                          <p:spTgt spid="10"/>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1"/>
                                        </p:tgtEl>
                                        <p:attrNameLst>
                                          <p:attrName>ppt_x</p:attrName>
                                        </p:attrNameLst>
                                      </p:cBhvr>
                                      <p:tavLst>
                                        <p:tav tm="0">
                                          <p:val>
                                            <p:strVal val="ppt_x"/>
                                          </p:val>
                                        </p:tav>
                                        <p:tav tm="100000">
                                          <p:val>
                                            <p:strVal val="ppt_x"/>
                                          </p:val>
                                        </p:tav>
                                      </p:tavLst>
                                    </p:anim>
                                    <p:anim calcmode="lin" valueType="num">
                                      <p:cBhvr additive="base">
                                        <p:cTn id="76" dur="3000"/>
                                        <p:tgtEl>
                                          <p:spTgt spid="11"/>
                                        </p:tgtEl>
                                        <p:attrNameLst>
                                          <p:attrName>ppt_y</p:attrName>
                                        </p:attrNameLst>
                                      </p:cBhvr>
                                      <p:tavLst>
                                        <p:tav tm="0">
                                          <p:val>
                                            <p:strVal val="ppt_y"/>
                                          </p:val>
                                        </p:tav>
                                        <p:tav tm="100000">
                                          <p:val>
                                            <p:strVal val="1+ppt_h/2"/>
                                          </p:val>
                                        </p:tav>
                                      </p:tavLst>
                                    </p:anim>
                                    <p:set>
                                      <p:cBhvr>
                                        <p:cTn id="77" dur="1" fill="hold">
                                          <p:stCondLst>
                                            <p:cond delay="2999"/>
                                          </p:stCondLst>
                                        </p:cTn>
                                        <p:tgtEl>
                                          <p:spTgt spid="11"/>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12"/>
                                        </p:tgtEl>
                                        <p:attrNameLst>
                                          <p:attrName>ppt_x</p:attrName>
                                        </p:attrNameLst>
                                      </p:cBhvr>
                                      <p:tavLst>
                                        <p:tav tm="0">
                                          <p:val>
                                            <p:strVal val="ppt_x"/>
                                          </p:val>
                                        </p:tav>
                                        <p:tav tm="100000">
                                          <p:val>
                                            <p:strVal val="ppt_x"/>
                                          </p:val>
                                        </p:tav>
                                      </p:tavLst>
                                    </p:anim>
                                    <p:anim calcmode="lin" valueType="num">
                                      <p:cBhvr additive="base">
                                        <p:cTn id="80" dur="3000"/>
                                        <p:tgtEl>
                                          <p:spTgt spid="12"/>
                                        </p:tgtEl>
                                        <p:attrNameLst>
                                          <p:attrName>ppt_y</p:attrName>
                                        </p:attrNameLst>
                                      </p:cBhvr>
                                      <p:tavLst>
                                        <p:tav tm="0">
                                          <p:val>
                                            <p:strVal val="ppt_y"/>
                                          </p:val>
                                        </p:tav>
                                        <p:tav tm="100000">
                                          <p:val>
                                            <p:strVal val="1+ppt_h/2"/>
                                          </p:val>
                                        </p:tav>
                                      </p:tavLst>
                                    </p:anim>
                                    <p:set>
                                      <p:cBhvr>
                                        <p:cTn id="81" dur="1" fill="hold">
                                          <p:stCondLst>
                                            <p:cond delay="2999"/>
                                          </p:stCondLst>
                                        </p:cTn>
                                        <p:tgtEl>
                                          <p:spTgt spid="12"/>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1+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ppt_x"/>
                                          </p:val>
                                        </p:tav>
                                      </p:tavLst>
                                    </p:anim>
                                    <p:anim calcmode="lin" valueType="num">
                                      <p:cBhvr additive="base">
                                        <p:cTn id="88" dur="3000"/>
                                        <p:tgtEl>
                                          <p:spTgt spid="14"/>
                                        </p:tgtEl>
                                        <p:attrNameLst>
                                          <p:attrName>ppt_y</p:attrName>
                                        </p:attrNameLst>
                                      </p:cBhvr>
                                      <p:tavLst>
                                        <p:tav tm="0">
                                          <p:val>
                                            <p:strVal val="ppt_y"/>
                                          </p:val>
                                        </p:tav>
                                        <p:tav tm="100000">
                                          <p:val>
                                            <p:strVal val="1+ppt_h/2"/>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5"/>
                                        </p:tgtEl>
                                        <p:attrNameLst>
                                          <p:attrName>ppt_x</p:attrName>
                                        </p:attrNameLst>
                                      </p:cBhvr>
                                      <p:tavLst>
                                        <p:tav tm="0">
                                          <p:val>
                                            <p:strVal val="ppt_x"/>
                                          </p:val>
                                        </p:tav>
                                        <p:tav tm="100000">
                                          <p:val>
                                            <p:strVal val="ppt_x"/>
                                          </p:val>
                                        </p:tav>
                                      </p:tavLst>
                                    </p:anim>
                                    <p:anim calcmode="lin" valueType="num">
                                      <p:cBhvr additive="base">
                                        <p:cTn id="92" dur="3000"/>
                                        <p:tgtEl>
                                          <p:spTgt spid="15"/>
                                        </p:tgtEl>
                                        <p:attrNameLst>
                                          <p:attrName>ppt_y</p:attrName>
                                        </p:attrNameLst>
                                      </p:cBhvr>
                                      <p:tavLst>
                                        <p:tav tm="0">
                                          <p:val>
                                            <p:strVal val="ppt_y"/>
                                          </p:val>
                                        </p:tav>
                                        <p:tav tm="100000">
                                          <p:val>
                                            <p:strVal val="1+ppt_h/2"/>
                                          </p:val>
                                        </p:tav>
                                      </p:tavLst>
                                    </p:anim>
                                    <p:set>
                                      <p:cBhvr>
                                        <p:cTn id="93" dur="1" fill="hold">
                                          <p:stCondLst>
                                            <p:cond delay="2999"/>
                                          </p:stCondLst>
                                        </p:cTn>
                                        <p:tgtEl>
                                          <p:spTgt spid="15"/>
                                        </p:tgtEl>
                                        <p:attrNameLst>
                                          <p:attrName>style.visibility</p:attrName>
                                        </p:attrNameLst>
                                      </p:cBhvr>
                                      <p:to>
                                        <p:strVal val="hidden"/>
                                      </p:to>
                                    </p:set>
                                  </p:childTnLst>
                                </p:cTn>
                              </p:par>
                              <p:par>
                                <p:cTn id="94" presetID="2" presetClass="entr" presetSubtype="1"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additive="base">
                                        <p:cTn id="96" dur="3000" fill="hold"/>
                                        <p:tgtEl>
                                          <p:spTgt spid="5"/>
                                        </p:tgtEl>
                                        <p:attrNameLst>
                                          <p:attrName>ppt_x</p:attrName>
                                        </p:attrNameLst>
                                      </p:cBhvr>
                                      <p:tavLst>
                                        <p:tav tm="0">
                                          <p:val>
                                            <p:strVal val="#ppt_x"/>
                                          </p:val>
                                        </p:tav>
                                        <p:tav tm="100000">
                                          <p:val>
                                            <p:strVal val="#ppt_x"/>
                                          </p:val>
                                        </p:tav>
                                      </p:tavLst>
                                    </p:anim>
                                    <p:anim calcmode="lin" valueType="num">
                                      <p:cBhvr additive="base">
                                        <p:cTn id="97" dur="3000" fill="hold"/>
                                        <p:tgtEl>
                                          <p:spTgt spid="5"/>
                                        </p:tgtEl>
                                        <p:attrNameLst>
                                          <p:attrName>ppt_y</p:attrName>
                                        </p:attrNameLst>
                                      </p:cBhvr>
                                      <p:tavLst>
                                        <p:tav tm="0">
                                          <p:val>
                                            <p:strVal val="0-#ppt_h/2"/>
                                          </p:val>
                                        </p:tav>
                                        <p:tav tm="100000">
                                          <p:val>
                                            <p:strVal val="#ppt_y"/>
                                          </p:val>
                                        </p:tav>
                                      </p:tavLst>
                                    </p:anim>
                                  </p:childTnLst>
                                </p:cTn>
                              </p:par>
                              <p:par>
                                <p:cTn id="98" presetID="16" presetClass="entr" presetSubtype="37" fill="hold" nodeType="with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barn(outVertical)">
                                      <p:cBhvr>
                                        <p:cTn id="100" dur="3000"/>
                                        <p:tgtEl>
                                          <p:spTgt spid="5"/>
                                        </p:tgtEl>
                                      </p:cBhvr>
                                    </p:animEffect>
                                  </p:childTnLst>
                                </p:cTn>
                              </p:par>
                            </p:childTnLst>
                          </p:cTn>
                        </p:par>
                        <p:par>
                          <p:cTn id="101" fill="hold" nodeType="afterGroup">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8"/>
                                        </p:tgtEl>
                                        <p:attrNameLst>
                                          <p:attrName>style.visibility</p:attrName>
                                        </p:attrNameLst>
                                      </p:cBhvr>
                                      <p:to>
                                        <p:strVal val="visible"/>
                                      </p:to>
                                    </p:set>
                                    <p:animEffect transition="in" filter="fade">
                                      <p:cBhvr>
                                        <p:cTn id="104" dur="1000"/>
                                        <p:tgtEl>
                                          <p:spTgt spid="18"/>
                                        </p:tgtEl>
                                      </p:cBhvr>
                                    </p:animEffect>
                                    <p:anim calcmode="lin" valueType="num">
                                      <p:cBhvr>
                                        <p:cTn id="105" dur="1000" fill="hold"/>
                                        <p:tgtEl>
                                          <p:spTgt spid="18"/>
                                        </p:tgtEl>
                                        <p:attrNameLst>
                                          <p:attrName>ppt_x</p:attrName>
                                        </p:attrNameLst>
                                      </p:cBhvr>
                                      <p:tavLst>
                                        <p:tav tm="0">
                                          <p:val>
                                            <p:strVal val="#ppt_x-.1"/>
                                          </p:val>
                                        </p:tav>
                                        <p:tav tm="100000">
                                          <p:val>
                                            <p:strVal val="#ppt_x"/>
                                          </p:val>
                                        </p:tav>
                                      </p:tavLst>
                                    </p:anim>
                                    <p:anim calcmode="lin" valueType="num">
                                      <p:cBhvr>
                                        <p:cTn id="106"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Ana María\Escritorio\0_dafc9_52b04243_X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57610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Triángulo isósceles"/>
          <p:cNvSpPr/>
          <p:nvPr/>
        </p:nvSpPr>
        <p:spPr>
          <a:xfrm>
            <a:off x="0" y="2571750"/>
            <a:ext cx="9144000" cy="2571750"/>
          </a:xfrm>
          <a:prstGeom prst="triangle">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Triángulo isósceles"/>
          <p:cNvSpPr/>
          <p:nvPr/>
        </p:nvSpPr>
        <p:spPr>
          <a:xfrm flipV="1">
            <a:off x="0" y="0"/>
            <a:ext cx="9144000" cy="2625725"/>
          </a:xfrm>
          <a:prstGeom prst="triangle">
            <a:avLst>
              <a:gd name="adj" fmla="val 49028"/>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Triángulo isósceles"/>
          <p:cNvSpPr/>
          <p:nvPr/>
        </p:nvSpPr>
        <p:spPr>
          <a:xfrm rot="16200000" flipV="1">
            <a:off x="-285750" y="285750"/>
            <a:ext cx="5143500" cy="4572000"/>
          </a:xfrm>
          <a:prstGeom prst="triangle">
            <a:avLst>
              <a:gd name="adj" fmla="val 48889"/>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16200000">
            <a:off x="4250532" y="250031"/>
            <a:ext cx="5143500" cy="4643437"/>
          </a:xfrm>
          <a:prstGeom prst="triangle">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39750" y="4011613"/>
            <a:ext cx="8135938"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Aranjuez es Ciudad de la Cultura, y son frecuentes en ella los festivales de música, conciertos y representaciones teatrales. Es un paraíso para los amantes de la naturaleza y el deporte.</a:t>
            </a:r>
            <a:endParaRPr lang="es-ES"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14:gallery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out)">
                                      <p:cBhvr>
                                        <p:cTn id="13" dur="3000"/>
                                        <p:tgtEl>
                                          <p:spTgt spid="3"/>
                                        </p:tgtEl>
                                      </p:cBhvr>
                                    </p:animEffect>
                                  </p:childTnLst>
                                </p:cTn>
                              </p:par>
                              <p:par>
                                <p:cTn id="14" presetID="4"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out)">
                                      <p:cBhvr>
                                        <p:cTn id="16" dur="3000"/>
                                        <p:tgtEl>
                                          <p:spTgt spid="5"/>
                                        </p:tgtEl>
                                      </p:cBhvr>
                                    </p:animEffect>
                                  </p:childTnLst>
                                </p:cTn>
                              </p:par>
                            </p:childTnLst>
                          </p:cTn>
                        </p:par>
                        <p:par>
                          <p:cTn id="17" fill="hold" nodeType="afterGroup">
                            <p:stCondLst>
                              <p:cond delay="3000"/>
                            </p:stCondLst>
                            <p:childTnLst>
                              <p:par>
                                <p:cTn id="18" presetID="17" presetClass="exit" presetSubtype="1" fill="hold" nodeType="afterEffect">
                                  <p:stCondLst>
                                    <p:cond delay="0"/>
                                  </p:stCondLst>
                                  <p:childTnLst>
                                    <p:anim calcmode="lin" valueType="num">
                                      <p:cBhvr>
                                        <p:cTn id="19" dur="3000"/>
                                        <p:tgtEl>
                                          <p:spTgt spid="4"/>
                                        </p:tgtEl>
                                        <p:attrNameLst>
                                          <p:attrName>ppt_x</p:attrName>
                                        </p:attrNameLst>
                                      </p:cBhvr>
                                      <p:tavLst>
                                        <p:tav tm="0">
                                          <p:val>
                                            <p:strVal val="ppt_x"/>
                                          </p:val>
                                        </p:tav>
                                        <p:tav tm="100000">
                                          <p:val>
                                            <p:strVal val="ppt_x"/>
                                          </p:val>
                                        </p:tav>
                                      </p:tavLst>
                                    </p:anim>
                                    <p:anim calcmode="lin" valueType="num">
                                      <p:cBhvr>
                                        <p:cTn id="20" dur="3000"/>
                                        <p:tgtEl>
                                          <p:spTgt spid="4"/>
                                        </p:tgtEl>
                                        <p:attrNameLst>
                                          <p:attrName>ppt_y</p:attrName>
                                        </p:attrNameLst>
                                      </p:cBhvr>
                                      <p:tavLst>
                                        <p:tav tm="0">
                                          <p:val>
                                            <p:strVal val="ppt_y"/>
                                          </p:val>
                                        </p:tav>
                                        <p:tav tm="100000">
                                          <p:val>
                                            <p:strVal val="ppt_y-ppt_h/2"/>
                                          </p:val>
                                        </p:tav>
                                      </p:tavLst>
                                    </p:anim>
                                    <p:anim calcmode="lin" valueType="num">
                                      <p:cBhvr>
                                        <p:cTn id="21" dur="3000"/>
                                        <p:tgtEl>
                                          <p:spTgt spid="4"/>
                                        </p:tgtEl>
                                        <p:attrNameLst>
                                          <p:attrName>ppt_w</p:attrName>
                                        </p:attrNameLst>
                                      </p:cBhvr>
                                      <p:tavLst>
                                        <p:tav tm="0">
                                          <p:val>
                                            <p:strVal val="ppt_w"/>
                                          </p:val>
                                        </p:tav>
                                        <p:tav tm="100000">
                                          <p:val>
                                            <p:strVal val="ppt_w"/>
                                          </p:val>
                                        </p:tav>
                                      </p:tavLst>
                                    </p:anim>
                                    <p:anim calcmode="lin" valueType="num">
                                      <p:cBhvr>
                                        <p:cTn id="22" dur="3000"/>
                                        <p:tgtEl>
                                          <p:spTgt spid="4"/>
                                        </p:tgtEl>
                                        <p:attrNameLst>
                                          <p:attrName>ppt_h</p:attrName>
                                        </p:attrNameLst>
                                      </p:cBhvr>
                                      <p:tavLst>
                                        <p:tav tm="0">
                                          <p:val>
                                            <p:strVal val="ppt_h"/>
                                          </p:val>
                                        </p:tav>
                                        <p:tav tm="100000">
                                          <p:val>
                                            <p:fltVal val="0"/>
                                          </p:val>
                                        </p:tav>
                                      </p:tavLst>
                                    </p:anim>
                                    <p:set>
                                      <p:cBhvr>
                                        <p:cTn id="23" dur="1" fill="hold">
                                          <p:stCondLst>
                                            <p:cond delay="2999"/>
                                          </p:stCondLst>
                                        </p:cTn>
                                        <p:tgtEl>
                                          <p:spTgt spid="4"/>
                                        </p:tgtEl>
                                        <p:attrNameLst>
                                          <p:attrName>style.visibility</p:attrName>
                                        </p:attrNameLst>
                                      </p:cBhvr>
                                      <p:to>
                                        <p:strVal val="hidden"/>
                                      </p:to>
                                    </p:set>
                                  </p:childTnLst>
                                </p:cTn>
                              </p:par>
                              <p:par>
                                <p:cTn id="24" presetID="17" presetClass="exit" presetSubtype="4" fill="hold" nodeType="withEffect">
                                  <p:stCondLst>
                                    <p:cond delay="0"/>
                                  </p:stCondLst>
                                  <p:childTnLst>
                                    <p:anim calcmode="lin" valueType="num">
                                      <p:cBhvr>
                                        <p:cTn id="25" dur="3000"/>
                                        <p:tgtEl>
                                          <p:spTgt spid="3"/>
                                        </p:tgtEl>
                                        <p:attrNameLst>
                                          <p:attrName>ppt_x</p:attrName>
                                        </p:attrNameLst>
                                      </p:cBhvr>
                                      <p:tavLst>
                                        <p:tav tm="0">
                                          <p:val>
                                            <p:strVal val="ppt_x"/>
                                          </p:val>
                                        </p:tav>
                                        <p:tav tm="100000">
                                          <p:val>
                                            <p:strVal val="ppt_x"/>
                                          </p:val>
                                        </p:tav>
                                      </p:tavLst>
                                    </p:anim>
                                    <p:anim calcmode="lin" valueType="num">
                                      <p:cBhvr>
                                        <p:cTn id="26" dur="3000"/>
                                        <p:tgtEl>
                                          <p:spTgt spid="3"/>
                                        </p:tgtEl>
                                        <p:attrNameLst>
                                          <p:attrName>ppt_y</p:attrName>
                                        </p:attrNameLst>
                                      </p:cBhvr>
                                      <p:tavLst>
                                        <p:tav tm="0">
                                          <p:val>
                                            <p:strVal val="ppt_y"/>
                                          </p:val>
                                        </p:tav>
                                        <p:tav tm="100000">
                                          <p:val>
                                            <p:strVal val="ppt_y+ppt_h/2"/>
                                          </p:val>
                                        </p:tav>
                                      </p:tavLst>
                                    </p:anim>
                                    <p:anim calcmode="lin" valueType="num">
                                      <p:cBhvr>
                                        <p:cTn id="27" dur="3000"/>
                                        <p:tgtEl>
                                          <p:spTgt spid="3"/>
                                        </p:tgtEl>
                                        <p:attrNameLst>
                                          <p:attrName>ppt_w</p:attrName>
                                        </p:attrNameLst>
                                      </p:cBhvr>
                                      <p:tavLst>
                                        <p:tav tm="0">
                                          <p:val>
                                            <p:strVal val="ppt_w"/>
                                          </p:val>
                                        </p:tav>
                                        <p:tav tm="100000">
                                          <p:val>
                                            <p:strVal val="ppt_w"/>
                                          </p:val>
                                        </p:tav>
                                      </p:tavLst>
                                    </p:anim>
                                    <p:anim calcmode="lin" valueType="num">
                                      <p:cBhvr>
                                        <p:cTn id="28" dur="3000"/>
                                        <p:tgtEl>
                                          <p:spTgt spid="3"/>
                                        </p:tgtEl>
                                        <p:attrNameLst>
                                          <p:attrName>ppt_h</p:attrName>
                                        </p:attrNameLst>
                                      </p:cBhvr>
                                      <p:tavLst>
                                        <p:tav tm="0">
                                          <p:val>
                                            <p:strVal val="ppt_h"/>
                                          </p:val>
                                        </p:tav>
                                        <p:tav tm="100000">
                                          <p:val>
                                            <p:fltVal val="0"/>
                                          </p:val>
                                        </p:tav>
                                      </p:tavLst>
                                    </p:anim>
                                    <p:set>
                                      <p:cBhvr>
                                        <p:cTn id="29" dur="1" fill="hold">
                                          <p:stCondLst>
                                            <p:cond delay="2999"/>
                                          </p:stCondLst>
                                        </p:cTn>
                                        <p:tgtEl>
                                          <p:spTgt spid="3"/>
                                        </p:tgtEl>
                                        <p:attrNameLst>
                                          <p:attrName>style.visibility</p:attrName>
                                        </p:attrNameLst>
                                      </p:cBhvr>
                                      <p:to>
                                        <p:strVal val="hidden"/>
                                      </p:to>
                                    </p:set>
                                  </p:childTnLst>
                                </p:cTn>
                              </p:par>
                              <p:par>
                                <p:cTn id="30" presetID="17" presetClass="exit" presetSubtype="8" fill="hold"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3000"/>
                                        <p:tgtEl>
                                          <p:spTgt spid="6"/>
                                        </p:tgtEl>
                                        <p:attrNameLst>
                                          <p:attrName>ppt_x</p:attrName>
                                        </p:attrNameLst>
                                      </p:cBhvr>
                                      <p:tavLst>
                                        <p:tav tm="0">
                                          <p:val>
                                            <p:strVal val="ppt_x"/>
                                          </p:val>
                                        </p:tav>
                                        <p:tav tm="100000">
                                          <p:val>
                                            <p:strVal val="ppt_x+ppt_w/2"/>
                                          </p:val>
                                        </p:tav>
                                      </p:tavLst>
                                    </p:anim>
                                    <p:anim calcmode="lin" valueType="num">
                                      <p:cBhvr>
                                        <p:cTn id="38" dur="3000"/>
                                        <p:tgtEl>
                                          <p:spTgt spid="6"/>
                                        </p:tgtEl>
                                        <p:attrNameLst>
                                          <p:attrName>ppt_y</p:attrName>
                                        </p:attrNameLst>
                                      </p:cBhvr>
                                      <p:tavLst>
                                        <p:tav tm="0">
                                          <p:val>
                                            <p:strVal val="ppt_y"/>
                                          </p:val>
                                        </p:tav>
                                        <p:tav tm="100000">
                                          <p:val>
                                            <p:strVal val="ppt_y"/>
                                          </p:val>
                                        </p:tav>
                                      </p:tavLst>
                                    </p:anim>
                                    <p:anim calcmode="lin" valueType="num">
                                      <p:cBhvr>
                                        <p:cTn id="39" dur="3000"/>
                                        <p:tgtEl>
                                          <p:spTgt spid="6"/>
                                        </p:tgtEl>
                                        <p:attrNameLst>
                                          <p:attrName>ppt_w</p:attrName>
                                        </p:attrNameLst>
                                      </p:cBhvr>
                                      <p:tavLst>
                                        <p:tav tm="0">
                                          <p:val>
                                            <p:strVal val="ppt_w"/>
                                          </p:val>
                                        </p:tav>
                                        <p:tav tm="100000">
                                          <p:val>
                                            <p:fltVal val="0"/>
                                          </p:val>
                                        </p:tav>
                                      </p:tavLst>
                                    </p:anim>
                                    <p:anim calcmode="lin" valueType="num">
                                      <p:cBhvr>
                                        <p:cTn id="40" dur="3000"/>
                                        <p:tgtEl>
                                          <p:spTgt spid="6"/>
                                        </p:tgtEl>
                                        <p:attrNameLst>
                                          <p:attrName>ppt_h</p:attrName>
                                        </p:attrNameLst>
                                      </p:cBhvr>
                                      <p:tavLst>
                                        <p:tav tm="0">
                                          <p:val>
                                            <p:strVal val="ppt_h"/>
                                          </p:val>
                                        </p:tav>
                                        <p:tav tm="100000">
                                          <p:val>
                                            <p:strVal val="ppt_h"/>
                                          </p:val>
                                        </p:tav>
                                      </p:tavLst>
                                    </p:anim>
                                    <p:set>
                                      <p:cBhvr>
                                        <p:cTn id="41" dur="1" fill="hold">
                                          <p:stCondLst>
                                            <p:cond delay="2999"/>
                                          </p:stCondLst>
                                        </p:cTn>
                                        <p:tgtEl>
                                          <p:spTgt spid="6"/>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29698"/>
                                        </p:tgtEl>
                                        <p:attrNameLst>
                                          <p:attrName>style.visibility</p:attrName>
                                        </p:attrNameLst>
                                      </p:cBhvr>
                                      <p:to>
                                        <p:strVal val="visible"/>
                                      </p:to>
                                    </p:set>
                                    <p:anim calcmode="lin" valueType="num">
                                      <p:cBhvr>
                                        <p:cTn id="44" dur="3000" fill="hold"/>
                                        <p:tgtEl>
                                          <p:spTgt spid="29698"/>
                                        </p:tgtEl>
                                        <p:attrNameLst>
                                          <p:attrName>ppt_w</p:attrName>
                                        </p:attrNameLst>
                                      </p:cBhvr>
                                      <p:tavLst>
                                        <p:tav tm="0">
                                          <p:val>
                                            <p:strVal val="2/3*#ppt_w"/>
                                          </p:val>
                                        </p:tav>
                                        <p:tav tm="100000">
                                          <p:val>
                                            <p:strVal val="#ppt_w"/>
                                          </p:val>
                                        </p:tav>
                                      </p:tavLst>
                                    </p:anim>
                                    <p:anim calcmode="lin" valueType="num">
                                      <p:cBhvr>
                                        <p:cTn id="45" dur="3000" fill="hold"/>
                                        <p:tgtEl>
                                          <p:spTgt spid="29698"/>
                                        </p:tgtEl>
                                        <p:attrNameLst>
                                          <p:attrName>ppt_h</p:attrName>
                                        </p:attrNameLst>
                                      </p:cBhvr>
                                      <p:tavLst>
                                        <p:tav tm="0">
                                          <p:val>
                                            <p:strVal val="2/3*#ppt_h"/>
                                          </p:val>
                                        </p:tav>
                                        <p:tav tm="100000">
                                          <p:val>
                                            <p:strVal val="#ppt_h"/>
                                          </p:val>
                                        </p:tav>
                                      </p:tavLst>
                                    </p:anim>
                                  </p:childTnLst>
                                </p:cTn>
                              </p:par>
                              <p:par>
                                <p:cTn id="46" presetID="4" presetClass="entr" presetSubtype="32" fill="hold" nodeType="withEffect">
                                  <p:stCondLst>
                                    <p:cond delay="0"/>
                                  </p:stCondLst>
                                  <p:childTnLst>
                                    <p:set>
                                      <p:cBhvr>
                                        <p:cTn id="47" dur="1" fill="hold">
                                          <p:stCondLst>
                                            <p:cond delay="0"/>
                                          </p:stCondLst>
                                        </p:cTn>
                                        <p:tgtEl>
                                          <p:spTgt spid="29698"/>
                                        </p:tgtEl>
                                        <p:attrNameLst>
                                          <p:attrName>style.visibility</p:attrName>
                                        </p:attrNameLst>
                                      </p:cBhvr>
                                      <p:to>
                                        <p:strVal val="visible"/>
                                      </p:to>
                                    </p:set>
                                    <p:animEffect transition="in" filter="box(out)">
                                      <p:cBhvr>
                                        <p:cTn id="48" dur="3000"/>
                                        <p:tgtEl>
                                          <p:spTgt spid="29698"/>
                                        </p:tgtEl>
                                      </p:cBhvr>
                                    </p:animEffect>
                                  </p:childTnLst>
                                </p:cTn>
                              </p:par>
                            </p:childTnLst>
                          </p:cTn>
                        </p:par>
                        <p:par>
                          <p:cTn id="49" fill="hold" nodeType="afterGroup">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7"/>
                                        </p:tgtEl>
                                        <p:attrNameLst>
                                          <p:attrName>style.visibility</p:attrName>
                                        </p:attrNameLst>
                                      </p:cBhvr>
                                      <p:to>
                                        <p:strVal val="visible"/>
                                      </p:to>
                                    </p:set>
                                    <p:animEffect transition="in" filter="fade">
                                      <p:cBhvr>
                                        <p:cTn id="52" dur="1000"/>
                                        <p:tgtEl>
                                          <p:spTgt spid="7"/>
                                        </p:tgtEl>
                                      </p:cBhvr>
                                    </p:animEffect>
                                    <p:anim calcmode="lin" valueType="num">
                                      <p:cBhvr>
                                        <p:cTn id="53" dur="1000" fill="hold"/>
                                        <p:tgtEl>
                                          <p:spTgt spid="7"/>
                                        </p:tgtEl>
                                        <p:attrNameLst>
                                          <p:attrName>ppt_x</p:attrName>
                                        </p:attrNameLst>
                                      </p:cBhvr>
                                      <p:tavLst>
                                        <p:tav tm="0">
                                          <p:val>
                                            <p:strVal val="#ppt_x-.1"/>
                                          </p:val>
                                        </p:tav>
                                        <p:tav tm="100000">
                                          <p:val>
                                            <p:strVal val="#ppt_x"/>
                                          </p:val>
                                        </p:tav>
                                      </p:tavLst>
                                    </p:anim>
                                    <p:anim calcmode="lin" valueType="num">
                                      <p:cBhvr>
                                        <p:cTn id="5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15302284_5bb5f5e422_z.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0"/>
            <a:ext cx="532765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908175" cy="5143500"/>
          </a:xfrm>
          <a:prstGeom prst="rect">
            <a:avLst/>
          </a:prstGeom>
          <a:gradFill flip="none" rotWithShape="1">
            <a:gsLst>
              <a:gs pos="0">
                <a:schemeClr val="accent1">
                  <a:lumMod val="40000"/>
                  <a:lumOff val="60000"/>
                  <a:shade val="30000"/>
                  <a:satMod val="115000"/>
                </a:schemeClr>
              </a:gs>
              <a:gs pos="50000">
                <a:schemeClr val="accent1">
                  <a:lumMod val="40000"/>
                  <a:lumOff val="60000"/>
                  <a:shade val="67500"/>
                  <a:satMod val="115000"/>
                </a:schemeClr>
              </a:gs>
              <a:gs pos="100000">
                <a:schemeClr val="accent1">
                  <a:lumMod val="40000"/>
                  <a:lumOff val="6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7235825" y="0"/>
            <a:ext cx="1908175" cy="5143500"/>
          </a:xfrm>
          <a:prstGeom prst="rect">
            <a:avLst/>
          </a:prstGeom>
          <a:gradFill flip="none" rotWithShape="1">
            <a:gsLst>
              <a:gs pos="0">
                <a:schemeClr val="accent1">
                  <a:lumMod val="40000"/>
                  <a:lumOff val="60000"/>
                  <a:shade val="30000"/>
                  <a:satMod val="115000"/>
                </a:schemeClr>
              </a:gs>
              <a:gs pos="50000">
                <a:schemeClr val="accent1">
                  <a:lumMod val="40000"/>
                  <a:lumOff val="60000"/>
                  <a:shade val="67500"/>
                  <a:satMod val="115000"/>
                </a:schemeClr>
              </a:gs>
              <a:gs pos="100000">
                <a:schemeClr val="accent1">
                  <a:lumMod val="40000"/>
                  <a:lumOff val="6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1908175" y="0"/>
            <a:ext cx="5327650" cy="5143500"/>
          </a:xfrm>
          <a:prstGeom prst="rect">
            <a:avLst/>
          </a:prstGeom>
          <a:solidFill>
            <a:schemeClr val="tx2">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1908175" y="0"/>
            <a:ext cx="5327650" cy="5143500"/>
          </a:xfrm>
          <a:prstGeom prst="rect">
            <a:avLst/>
          </a:prstGeom>
          <a:solidFill>
            <a:schemeClr val="tx1">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CuadroTexto"/>
          <p:cNvSpPr txBox="1"/>
          <p:nvPr/>
        </p:nvSpPr>
        <p:spPr>
          <a:xfrm>
            <a:off x="1908175" y="3795713"/>
            <a:ext cx="518477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 este pedazo de cacho de trozo de árbol, se acercó este bonito ejemplar de pavo real a guarecerse bajo su sombra, pues hacía una tarde primaveral estupenda.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1000">
        <p15:prstTrans prst="prestige"/>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3000"/>
                                        <p:tgtEl>
                                          <p:spTgt spid="5"/>
                                        </p:tgtEl>
                                      </p:cBhvr>
                                    </p:animEffect>
                                  </p:childTnLst>
                                </p:cTn>
                              </p:par>
                              <p:par>
                                <p:cTn id="14" presetID="4" presetClass="entr" presetSubtype="3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ox(out)">
                                      <p:cBhvr>
                                        <p:cTn id="16" dur="3000"/>
                                        <p:tgtEl>
                                          <p:spTgt spid="6"/>
                                        </p:tgtEl>
                                      </p:cBhvr>
                                    </p:animEffect>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3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par>
                                <p:cTn id="24" presetID="4"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out)">
                                      <p:cBhvr>
                                        <p:cTn id="26" dur="3000"/>
                                        <p:tgtEl>
                                          <p:spTgt spid="4"/>
                                        </p:tgtEl>
                                      </p:cBhvr>
                                    </p:animEffec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Imagen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9769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agen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9769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Imagen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9769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84213" y="3508375"/>
            <a:ext cx="7848600" cy="147796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Nos costó pero lo conseguimos, estuvimos media tarde buscando la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“Casita del Príncipe” o también conocida como “Casa del Labrador”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pero es que los Jardines del Príncipe son mas grandes en extensión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que el Parque del Retiro, o al menos a mí me lo pareció, y hasta que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dimos con ella, nos costó.</a:t>
            </a:r>
          </a:p>
        </p:txBody>
      </p:sp>
    </p:spTree>
  </p:cSld>
  <p:clrMapOvr>
    <a:masterClrMapping/>
  </p:clrMapOvr>
  <mc:AlternateContent xmlns:mc="http://schemas.openxmlformats.org/markup-compatibility/2006" xmlns:p14="http://schemas.microsoft.com/office/powerpoint/2010/main">
    <mc:Choice Requires="p14">
      <p:transition spd="slow" p14:dur="2000" advTm="32000">
        <p14:gallery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3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1"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8)">
                                      <p:cBhvr>
                                        <p:cTn id="17" dur="3000"/>
                                        <p:tgtEl>
                                          <p:spTgt spid="4"/>
                                        </p:tgtEl>
                                      </p:cBhvr>
                                    </p:animEffect>
                                  </p:childTnLst>
                                </p:cTn>
                              </p:par>
                              <p:par>
                                <p:cTn id="18" presetID="50" presetClass="entr" presetSubtype="0" decel="10000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ppt_w+.3"/>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animEffect transition="in" filter="fade">
                                      <p:cBhvr>
                                        <p:cTn id="22" dur="3000"/>
                                        <p:tgtEl>
                                          <p:spTgt spid="4"/>
                                        </p:tgtEl>
                                      </p:cBhvr>
                                    </p:animEffec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6538"/>
            <a:ext cx="9144000" cy="57610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827088" y="3795713"/>
            <a:ext cx="777716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Mandada construir por Carlos IV a partir de una casa de labranza usada como apeadero en partidas de caza siguiendo la moda de los “Casinos”, frecuentes en los jardines de la época. Se levantó en una docena de años, en varias fases sucesivas.</a:t>
            </a:r>
          </a:p>
        </p:txBody>
      </p:sp>
    </p:spTree>
  </p:cSld>
  <p:clrMapOvr>
    <a:masterClrMapping/>
  </p:clrMapOvr>
  <mc:AlternateContent xmlns:mc="http://schemas.openxmlformats.org/markup-compatibility/2006" xmlns:p14="http://schemas.microsoft.com/office/powerpoint/2010/main">
    <mc:Choice Requires="p14">
      <p:transition spd="slow" p14:dur="2000" advTm="28000">
        <p:wheel spokes="1"/>
      </p:transition>
    </mc:Choice>
    <mc:Fallback xmlns="">
      <p:transition spd="slow" advTm="28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870">
                                          <p:stCondLst>
                                            <p:cond delay="0"/>
                                          </p:stCondLst>
                                        </p:cTn>
                                        <p:tgtEl>
                                          <p:spTgt spid="3"/>
                                        </p:tgtEl>
                                      </p:cBhvr>
                                    </p:animEffect>
                                    <p:anim calcmode="lin" valueType="num">
                                      <p:cBhvr>
                                        <p:cTn id="8" dur="2733"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3"/>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3"/>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3"/>
                                        </p:tgtEl>
                                        <p:attrNameLst>
                                          <p:attrName>ppt_y</p:attrName>
                                        </p:attrNameLst>
                                      </p:cBhvr>
                                      <p:tavLst>
                                        <p:tav tm="0" fmla="#ppt_y-sin(pi*$)/81">
                                          <p:val>
                                            <p:fltVal val="0"/>
                                          </p:val>
                                        </p:tav>
                                        <p:tav tm="100000">
                                          <p:val>
                                            <p:fltVal val="1"/>
                                          </p:val>
                                        </p:tav>
                                      </p:tavLst>
                                    </p:anim>
                                    <p:animScale>
                                      <p:cBhvr>
                                        <p:cTn id="13" dur="39">
                                          <p:stCondLst>
                                            <p:cond delay="975"/>
                                          </p:stCondLst>
                                        </p:cTn>
                                        <p:tgtEl>
                                          <p:spTgt spid="3"/>
                                        </p:tgtEl>
                                      </p:cBhvr>
                                      <p:to x="100000" y="60000"/>
                                    </p:animScale>
                                    <p:animScale>
                                      <p:cBhvr>
                                        <p:cTn id="14" dur="249" decel="50000">
                                          <p:stCondLst>
                                            <p:cond delay="1014"/>
                                          </p:stCondLst>
                                        </p:cTn>
                                        <p:tgtEl>
                                          <p:spTgt spid="3"/>
                                        </p:tgtEl>
                                      </p:cBhvr>
                                      <p:to x="100000" y="100000"/>
                                    </p:animScale>
                                    <p:animScale>
                                      <p:cBhvr>
                                        <p:cTn id="15" dur="39">
                                          <p:stCondLst>
                                            <p:cond delay="1968"/>
                                          </p:stCondLst>
                                        </p:cTn>
                                        <p:tgtEl>
                                          <p:spTgt spid="3"/>
                                        </p:tgtEl>
                                      </p:cBhvr>
                                      <p:to x="100000" y="80000"/>
                                    </p:animScale>
                                    <p:animScale>
                                      <p:cBhvr>
                                        <p:cTn id="16" dur="249" decel="50000">
                                          <p:stCondLst>
                                            <p:cond delay="2007"/>
                                          </p:stCondLst>
                                        </p:cTn>
                                        <p:tgtEl>
                                          <p:spTgt spid="3"/>
                                        </p:tgtEl>
                                      </p:cBhvr>
                                      <p:to x="100000" y="100000"/>
                                    </p:animScale>
                                    <p:animScale>
                                      <p:cBhvr>
                                        <p:cTn id="17" dur="39">
                                          <p:stCondLst>
                                            <p:cond delay="2463"/>
                                          </p:stCondLst>
                                        </p:cTn>
                                        <p:tgtEl>
                                          <p:spTgt spid="3"/>
                                        </p:tgtEl>
                                      </p:cBhvr>
                                      <p:to x="100000" y="90000"/>
                                    </p:animScale>
                                    <p:animScale>
                                      <p:cBhvr>
                                        <p:cTn id="18" dur="249" decel="50000">
                                          <p:stCondLst>
                                            <p:cond delay="2502"/>
                                          </p:stCondLst>
                                        </p:cTn>
                                        <p:tgtEl>
                                          <p:spTgt spid="3"/>
                                        </p:tgtEl>
                                      </p:cBhvr>
                                      <p:to x="100000" y="100000"/>
                                    </p:animScale>
                                    <p:animScale>
                                      <p:cBhvr>
                                        <p:cTn id="19" dur="39">
                                          <p:stCondLst>
                                            <p:cond delay="2712"/>
                                          </p:stCondLst>
                                        </p:cTn>
                                        <p:tgtEl>
                                          <p:spTgt spid="3"/>
                                        </p:tgtEl>
                                      </p:cBhvr>
                                      <p:to x="100000" y="95000"/>
                                    </p:animScale>
                                    <p:animScale>
                                      <p:cBhvr>
                                        <p:cTn id="20" dur="249" decel="50000">
                                          <p:stCondLst>
                                            <p:cond delay="2751"/>
                                          </p:stCondLst>
                                        </p:cTn>
                                        <p:tgtEl>
                                          <p:spTgt spid="3"/>
                                        </p:tgtEl>
                                      </p:cBhvr>
                                      <p:to x="100000" y="100000"/>
                                    </p:animScale>
                                  </p:childTnLst>
                                </p:cTn>
                              </p:par>
                              <p:par>
                                <p:cTn id="21" presetID="8" presetClass="emph" presetSubtype="0" autoRev="1" fill="hold" nodeType="withEffect">
                                  <p:stCondLst>
                                    <p:cond delay="0"/>
                                  </p:stCondLst>
                                  <p:childTnLst>
                                    <p:animRot by="1800000">
                                      <p:cBhvr>
                                        <p:cTn id="22" dur="1500" fill="hold"/>
                                        <p:tgtEl>
                                          <p:spTgt spid="3"/>
                                        </p:tgtEl>
                                        <p:attrNameLst>
                                          <p:attrName>r</p:attrName>
                                        </p:attrNameLst>
                                      </p:cBhvr>
                                    </p:animRot>
                                  </p:childTnLst>
                                </p:cTn>
                              </p:par>
                              <p:par>
                                <p:cTn id="23" presetID="26" presetClass="emph" presetSubtype="0" fill="hold" nodeType="withEffect">
                                  <p:stCondLst>
                                    <p:cond delay="1500"/>
                                  </p:stCondLst>
                                  <p:childTnLst>
                                    <p:animEffect transition="out" filter="fade">
                                      <p:cBhvr>
                                        <p:cTn id="24" dur="1500" tmFilter="0, 0; .2, .5; .8, .5; 1, 0"/>
                                        <p:tgtEl>
                                          <p:spTgt spid="3"/>
                                        </p:tgtEl>
                                      </p:cBhvr>
                                    </p:animEffect>
                                    <p:animScale>
                                      <p:cBhvr>
                                        <p:cTn id="25" dur="750" autoRev="1" fill="hold"/>
                                        <p:tgtEl>
                                          <p:spTgt spid="3"/>
                                        </p:tgtEl>
                                      </p:cBhvr>
                                      <p:by x="105000" y="105000"/>
                                    </p:animScale>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6322-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6538"/>
            <a:ext cx="9144000" cy="57610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396322-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23838"/>
            <a:ext cx="9144000" cy="57356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396322-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23838"/>
            <a:ext cx="9144000" cy="57356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539750" y="4011613"/>
            <a:ext cx="8281988" cy="9540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Arial" charset="0"/>
              </a:rPr>
              <a:t>Sala de baile.</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Es la sala más grande del palacio. En esta encontramos una mesa de malaquita que fue un regalo del zar Alejandro II a la reina Isabel II con motivo de su matrimonio en 1846 con Francisco de Asís.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wind"/>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outHorizontal)">
                                      <p:cBhvr>
                                        <p:cTn id="19" dur="3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3000"/>
                                        <p:tgtEl>
                                          <p:spTgt spid="5"/>
                                        </p:tgtEl>
                                      </p:cBhvr>
                                    </p:animEffect>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50095788_7b912e1200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0"/>
            <a:ext cx="5688013"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692275" cy="5143500"/>
          </a:xfrm>
          <a:prstGeom prst="rect">
            <a:avLst/>
          </a:prstGeom>
          <a:gradFill flip="none" rotWithShape="1">
            <a:gsLst>
              <a:gs pos="48000">
                <a:srgbClr val="F68426"/>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7715250" y="0"/>
            <a:ext cx="142875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7380288" y="0"/>
            <a:ext cx="1763712" cy="5143500"/>
          </a:xfrm>
          <a:prstGeom prst="rect">
            <a:avLst/>
          </a:prstGeom>
          <a:gradFill flip="none" rotWithShape="1">
            <a:gsLst>
              <a:gs pos="48000">
                <a:srgbClr val="F68426"/>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1692275" y="0"/>
            <a:ext cx="950913" cy="51435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ectángulo"/>
          <p:cNvSpPr/>
          <p:nvPr/>
        </p:nvSpPr>
        <p:spPr>
          <a:xfrm>
            <a:off x="2643188" y="0"/>
            <a:ext cx="1214437" cy="51435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Rectángulo"/>
          <p:cNvSpPr/>
          <p:nvPr/>
        </p:nvSpPr>
        <p:spPr>
          <a:xfrm>
            <a:off x="3857625" y="0"/>
            <a:ext cx="1214438" cy="51435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Rectángulo"/>
          <p:cNvSpPr/>
          <p:nvPr/>
        </p:nvSpPr>
        <p:spPr>
          <a:xfrm>
            <a:off x="5072063" y="0"/>
            <a:ext cx="1214437" cy="51435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Rectángulo"/>
          <p:cNvSpPr/>
          <p:nvPr/>
        </p:nvSpPr>
        <p:spPr>
          <a:xfrm>
            <a:off x="6286500" y="0"/>
            <a:ext cx="1093788" cy="51435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CuadroTexto"/>
          <p:cNvSpPr txBox="1"/>
          <p:nvPr/>
        </p:nvSpPr>
        <p:spPr>
          <a:xfrm>
            <a:off x="1619250" y="3795713"/>
            <a:ext cx="5724525" cy="12319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Arial" charset="0"/>
              </a:rPr>
              <a:t>Galería de las estatuas.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Espacio abovedado con pinturas al fresco realizadas hacia 1806. Representan al día y a la noche, al lucero del alba, la Vía Láctea y en los testeros a Flora y Baco.</a:t>
            </a:r>
          </a:p>
        </p:txBody>
      </p:sp>
    </p:spTree>
  </p:cSld>
  <p:clrMapOvr>
    <a:masterClrMapping/>
  </p:clrMapOvr>
  <mc:AlternateContent xmlns:mc="http://schemas.openxmlformats.org/markup-compatibility/2006" xmlns:p14="http://schemas.microsoft.com/office/powerpoint/2010/main">
    <mc:Choice Requires="p14">
      <p:transition spd="slow" p14:dur="2000" advTm="24000">
        <p14:prism/>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nodeType="withEffect">
                                  <p:stCondLst>
                                    <p:cond delay="0"/>
                                  </p:stCondLst>
                                  <p:childTnLst>
                                    <p:anim calcmode="lin" valueType="num">
                                      <p:cBhvr>
                                        <p:cTn id="6" dur="3000"/>
                                        <p:tgtEl>
                                          <p:spTgt spid="8"/>
                                        </p:tgtEl>
                                        <p:attrNameLst>
                                          <p:attrName>ppt_h</p:attrName>
                                        </p:attrNameLst>
                                      </p:cBhvr>
                                      <p:tavLst>
                                        <p:tav tm="0">
                                          <p:val>
                                            <p:strVal val="ppt_h"/>
                                          </p:val>
                                        </p:tav>
                                        <p:tav tm="100000">
                                          <p:val>
                                            <p:strVal val="ppt_h"/>
                                          </p:val>
                                        </p:tav>
                                      </p:tavLst>
                                    </p:anim>
                                    <p:anim calcmode="lin" valueType="num">
                                      <p:cBhvr>
                                        <p:cTn id="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8"/>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3000"/>
                                        <p:tgtEl>
                                          <p:spTgt spid="9"/>
                                        </p:tgtEl>
                                        <p:attrNameLst>
                                          <p:attrName>ppt_h</p:attrName>
                                        </p:attrNameLst>
                                      </p:cBhvr>
                                      <p:tavLst>
                                        <p:tav tm="0">
                                          <p:val>
                                            <p:strVal val="ppt_h"/>
                                          </p:val>
                                        </p:tav>
                                        <p:tav tm="100000">
                                          <p:val>
                                            <p:strVal val="ppt_h"/>
                                          </p:val>
                                        </p:tav>
                                      </p:tavLst>
                                    </p:anim>
                                    <p:anim calcmode="lin" valueType="num">
                                      <p:cBhvr>
                                        <p:cTn id="1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9"/>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3000"/>
                                        <p:tgtEl>
                                          <p:spTgt spid="10"/>
                                        </p:tgtEl>
                                        <p:attrNameLst>
                                          <p:attrName>ppt_h</p:attrName>
                                        </p:attrNameLst>
                                      </p:cBhvr>
                                      <p:tavLst>
                                        <p:tav tm="0">
                                          <p:val>
                                            <p:strVal val="ppt_h"/>
                                          </p:val>
                                        </p:tav>
                                        <p:tav tm="100000">
                                          <p:val>
                                            <p:strVal val="ppt_h"/>
                                          </p:val>
                                        </p:tav>
                                      </p:tavLst>
                                    </p:anim>
                                    <p:anim calcmode="lin" valueType="num">
                                      <p:cBhvr>
                                        <p:cTn id="1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10"/>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3000"/>
                                        <p:tgtEl>
                                          <p:spTgt spid="11"/>
                                        </p:tgtEl>
                                        <p:attrNameLst>
                                          <p:attrName>ppt_h</p:attrName>
                                        </p:attrNameLst>
                                      </p:cBhvr>
                                      <p:tavLst>
                                        <p:tav tm="0">
                                          <p:val>
                                            <p:strVal val="ppt_h"/>
                                          </p:val>
                                        </p:tav>
                                        <p:tav tm="100000">
                                          <p:val>
                                            <p:strVal val="ppt_h"/>
                                          </p:val>
                                        </p:tav>
                                      </p:tavLst>
                                    </p:anim>
                                    <p:anim calcmode="lin" valueType="num">
                                      <p:cBhvr>
                                        <p:cTn id="1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11"/>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3000"/>
                                        <p:tgtEl>
                                          <p:spTgt spid="12"/>
                                        </p:tgtEl>
                                        <p:attrNameLst>
                                          <p:attrName>ppt_h</p:attrName>
                                        </p:attrNameLst>
                                      </p:cBhvr>
                                      <p:tavLst>
                                        <p:tav tm="0">
                                          <p:val>
                                            <p:strVal val="ppt_h"/>
                                          </p:val>
                                        </p:tav>
                                        <p:tav tm="100000">
                                          <p:val>
                                            <p:strVal val="ppt_h"/>
                                          </p:val>
                                        </p:tav>
                                      </p:tavLst>
                                    </p:anim>
                                    <p:anim calcmode="lin" valueType="num">
                                      <p:cBhvr>
                                        <p:cTn id="2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12"/>
                                        </p:tgtEl>
                                        <p:attrNameLst>
                                          <p:attrName>style.visibility</p:attrName>
                                        </p:attrNameLst>
                                      </p:cBhvr>
                                      <p:to>
                                        <p:strVal val="hidden"/>
                                      </p:to>
                                    </p:set>
                                  </p:childTnLst>
                                </p:cTn>
                              </p:par>
                              <p:par>
                                <p:cTn id="25" presetID="23"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fltVal val="0"/>
                                          </p:val>
                                        </p:tav>
                                        <p:tav tm="100000">
                                          <p:val>
                                            <p:strVal val="#ppt_w"/>
                                          </p:val>
                                        </p:tav>
                                      </p:tavLst>
                                    </p:anim>
                                    <p:anim calcmode="lin" valueType="num">
                                      <p:cBhvr>
                                        <p:cTn id="28" dur="3000" fill="hold"/>
                                        <p:tgtEl>
                                          <p:spTgt spid="4"/>
                                        </p:tgtEl>
                                        <p:attrNameLst>
                                          <p:attrName>ppt_h</p:attrName>
                                        </p:attrNameLst>
                                      </p:cBhvr>
                                      <p:tavLst>
                                        <p:tav tm="0">
                                          <p:val>
                                            <p:fltVal val="0"/>
                                          </p:val>
                                        </p:tav>
                                        <p:tav tm="100000">
                                          <p:val>
                                            <p:strVal val="#ppt_h"/>
                                          </p:val>
                                        </p:tav>
                                      </p:tavLst>
                                    </p:anim>
                                  </p:childTnLst>
                                </p:cTn>
                              </p:par>
                              <p:par>
                                <p:cTn id="29" presetID="7" presetClass="entr" presetSubtype="1"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3000" fill="hold"/>
                                        <p:tgtEl>
                                          <p:spTgt spid="4"/>
                                        </p:tgtEl>
                                        <p:attrNameLst>
                                          <p:attrName>ppt_x</p:attrName>
                                        </p:attrNameLst>
                                      </p:cBhvr>
                                      <p:tavLst>
                                        <p:tav tm="0">
                                          <p:val>
                                            <p:strVal val="#ppt_x"/>
                                          </p:val>
                                        </p:tav>
                                        <p:tav tm="100000">
                                          <p:val>
                                            <p:strVal val="#ppt_x"/>
                                          </p:val>
                                        </p:tav>
                                      </p:tavLst>
                                    </p:anim>
                                    <p:anim calcmode="lin" valueType="num">
                                      <p:cBhvr additive="base">
                                        <p:cTn id="32" dur="3000" fill="hold"/>
                                        <p:tgtEl>
                                          <p:spTgt spid="4"/>
                                        </p:tgtEl>
                                        <p:attrNameLst>
                                          <p:attrName>ppt_y</p:attrName>
                                        </p:attrNameLst>
                                      </p:cBhvr>
                                      <p:tavLst>
                                        <p:tav tm="0">
                                          <p:val>
                                            <p:strVal val="0-#ppt_h/2"/>
                                          </p:val>
                                        </p:tav>
                                        <p:tav tm="100000">
                                          <p:val>
                                            <p:strVal val="#ppt_y"/>
                                          </p:val>
                                        </p:tav>
                                      </p:tavLst>
                                    </p:anim>
                                  </p:childTnLst>
                                </p:cTn>
                              </p:par>
                              <p:par>
                                <p:cTn id="33" presetID="3"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linds(horizontal)">
                                      <p:cBhvr>
                                        <p:cTn id="35" dur="3000"/>
                                        <p:tgtEl>
                                          <p:spTgt spid="4"/>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blinds(horizontal)">
                                      <p:cBhvr>
                                        <p:cTn id="38" dur="3000"/>
                                        <p:tgtEl>
                                          <p:spTgt spid="7"/>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linds(horizontal)">
                                      <p:cBhvr>
                                        <p:cTn id="41" dur="3000"/>
                                        <p:tgtEl>
                                          <p:spTgt spid="5"/>
                                        </p:tgtEl>
                                      </p:cBhvr>
                                    </p:animEffect>
                                  </p:childTnLst>
                                </p:cTn>
                              </p:par>
                            </p:childTnLst>
                          </p:cTn>
                        </p:par>
                        <p:par>
                          <p:cTn id="42" fill="hold" nodeType="afterGroup">
                            <p:stCondLst>
                              <p:cond delay="3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3"/>
                                        </p:tgtEl>
                                        <p:attrNameLst>
                                          <p:attrName>style.visibility</p:attrName>
                                        </p:attrNameLst>
                                      </p:cBhvr>
                                      <p:to>
                                        <p:strVal val="visible"/>
                                      </p:to>
                                    </p:set>
                                    <p:animEffect transition="in" filter="fade">
                                      <p:cBhvr>
                                        <p:cTn id="45" dur="1000"/>
                                        <p:tgtEl>
                                          <p:spTgt spid="13"/>
                                        </p:tgtEl>
                                      </p:cBhvr>
                                    </p:animEffect>
                                    <p:anim calcmode="lin" valueType="num">
                                      <p:cBhvr>
                                        <p:cTn id="46" dur="1000" fill="hold"/>
                                        <p:tgtEl>
                                          <p:spTgt spid="13"/>
                                        </p:tgtEl>
                                        <p:attrNameLst>
                                          <p:attrName>ppt_x</p:attrName>
                                        </p:attrNameLst>
                                      </p:cBhvr>
                                      <p:tavLst>
                                        <p:tav tm="0">
                                          <p:val>
                                            <p:strVal val="#ppt_x-.1"/>
                                          </p:val>
                                        </p:tav>
                                        <p:tav tm="100000">
                                          <p:val>
                                            <p:strVal val="#ppt_x"/>
                                          </p:val>
                                        </p:tav>
                                      </p:tavLst>
                                    </p:anim>
                                    <p:anim calcmode="lin" valueType="num">
                                      <p:cBhvr>
                                        <p:cTn id="4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07975"/>
            <a:ext cx="9144000" cy="5832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268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07975"/>
            <a:ext cx="9144000" cy="5832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5268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07975"/>
            <a:ext cx="9144000" cy="5832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250825" y="3724275"/>
            <a:ext cx="8642350" cy="12303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Arial" charset="0"/>
              </a:rPr>
              <a:t>Sala de billar o Salón del Rey</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El suelo de porcelana es original de la época. La mesa de billar es de época fernandina, aquí tal vez haya necesidad de recordar que el rey Fernando VII era un gran aficionado a este juego. ¿Os acordáis del dicho?: “Así se las ponían al rey”, pues eso.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2000">
        <p15:prstTrans prst="wind" invX="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3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3000"/>
                                        <p:tgtEl>
                                          <p:spTgt spid="5"/>
                                        </p:tgtEl>
                                      </p:cBhvr>
                                    </p:animEffect>
                                  </p:childTnLst>
                                </p:cTn>
                              </p:par>
                              <p:par>
                                <p:cTn id="23" presetID="5"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down)">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India-2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0"/>
            <a:ext cx="5400675"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835150" cy="5143500"/>
          </a:xfrm>
          <a:prstGeom prst="rect">
            <a:avLst/>
          </a:prstGeom>
          <a:gradFill flip="none" rotWithShape="1">
            <a:gsLst>
              <a:gs pos="0">
                <a:srgbClr val="C6605E">
                  <a:shade val="30000"/>
                  <a:satMod val="115000"/>
                </a:srgbClr>
              </a:gs>
              <a:gs pos="50000">
                <a:srgbClr val="C6605E">
                  <a:shade val="67500"/>
                  <a:satMod val="115000"/>
                </a:srgbClr>
              </a:gs>
              <a:gs pos="100000">
                <a:srgbClr val="C6605E">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7235825" y="0"/>
            <a:ext cx="1908175" cy="5143500"/>
          </a:xfrm>
          <a:prstGeom prst="rect">
            <a:avLst/>
          </a:prstGeom>
          <a:gradFill flip="none" rotWithShape="1">
            <a:gsLst>
              <a:gs pos="0">
                <a:srgbClr val="C6605E">
                  <a:shade val="30000"/>
                  <a:satMod val="115000"/>
                </a:srgbClr>
              </a:gs>
              <a:gs pos="50000">
                <a:srgbClr val="C6605E">
                  <a:shade val="67500"/>
                  <a:satMod val="115000"/>
                </a:srgbClr>
              </a:gs>
              <a:gs pos="100000">
                <a:srgbClr val="C6605E">
                  <a:shade val="100000"/>
                  <a:satMod val="115000"/>
                </a:srgb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pic>
        <p:nvPicPr>
          <p:cNvPr id="7" name="6 Imagen" descr="La-India-2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0"/>
            <a:ext cx="5400675"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Rectángulo"/>
          <p:cNvSpPr/>
          <p:nvPr/>
        </p:nvSpPr>
        <p:spPr>
          <a:xfrm>
            <a:off x="1835150" y="0"/>
            <a:ext cx="5400675" cy="5143500"/>
          </a:xfrm>
          <a:prstGeom prst="rect">
            <a:avLst/>
          </a:prstGeom>
          <a:solidFill>
            <a:srgbClr val="F5A555">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CuadroTexto"/>
          <p:cNvSpPr txBox="1"/>
          <p:nvPr/>
        </p:nvSpPr>
        <p:spPr>
          <a:xfrm>
            <a:off x="1835150" y="3665538"/>
            <a:ext cx="5400675" cy="15081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Arial" charset="0"/>
              </a:rPr>
              <a:t>Sala del tocador o del retrete</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El retrete se sitúa en un nicho en la pared, donde queda situado un sillón tallado en madera y tapizado en rojo. El suelo, de mármol, tiene un mosaico romano original empotrado en el mismo.</a:t>
            </a:r>
          </a:p>
        </p:txBody>
      </p:sp>
    </p:spTree>
  </p:cSld>
  <p:clrMapOvr>
    <a:masterClrMapping/>
  </p:clrMapOvr>
  <mc:AlternateContent xmlns:mc="http://schemas.openxmlformats.org/markup-compatibility/2006" xmlns:p14="http://schemas.microsoft.com/office/powerpoint/2010/main">
    <mc:Choice Requires="p14">
      <p:transition spd="slow" p14:dur="2000" advTm="26000">
        <p14:prism dir="u"/>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5"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down)">
                                      <p:cBhvr>
                                        <p:cTn id="13" dur="3000"/>
                                        <p:tgtEl>
                                          <p:spTgt spid="4"/>
                                        </p:tgtEl>
                                      </p:cBhvr>
                                    </p:animEffect>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3000"/>
                                        <p:tgtEl>
                                          <p:spTgt spid="4"/>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horizontal)">
                                      <p:cBhvr>
                                        <p:cTn id="19" dur="3000"/>
                                        <p:tgtEl>
                                          <p:spTgt spid="5"/>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3000"/>
                                        <p:tgtEl>
                                          <p:spTgt spid="6"/>
                                        </p:tgtEl>
                                      </p:cBhvr>
                                    </p:animEffec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Ana María\Escritorio\ffSin títul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451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Proceso"/>
          <p:cNvSpPr/>
          <p:nvPr/>
        </p:nvSpPr>
        <p:spPr>
          <a:xfrm>
            <a:off x="2555875" y="0"/>
            <a:ext cx="1095375" cy="5143500"/>
          </a:xfrm>
          <a:prstGeom prst="flowChartProcess">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8027988" y="0"/>
            <a:ext cx="1116012" cy="5143500"/>
          </a:xfrm>
          <a:prstGeom prst="flowChartProcess">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7215188" y="0"/>
            <a:ext cx="971550" cy="5143500"/>
          </a:xfrm>
          <a:prstGeom prst="flowChartProcess">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3563938" y="0"/>
            <a:ext cx="1016000" cy="5143500"/>
          </a:xfrm>
          <a:prstGeom prst="flowChartProcess">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4427538" y="0"/>
            <a:ext cx="1081087" cy="5143500"/>
          </a:xfrm>
          <a:prstGeom prst="flowChartProcess">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roceso"/>
          <p:cNvSpPr/>
          <p:nvPr/>
        </p:nvSpPr>
        <p:spPr>
          <a:xfrm>
            <a:off x="5364163" y="0"/>
            <a:ext cx="1073150" cy="5143500"/>
          </a:xfrm>
          <a:prstGeom prst="flowChartProcess">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roceso"/>
          <p:cNvSpPr/>
          <p:nvPr/>
        </p:nvSpPr>
        <p:spPr>
          <a:xfrm>
            <a:off x="6357938" y="0"/>
            <a:ext cx="936625" cy="5143500"/>
          </a:xfrm>
          <a:prstGeom prst="flowChartProcess">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Proceso"/>
          <p:cNvSpPr/>
          <p:nvPr/>
        </p:nvSpPr>
        <p:spPr>
          <a:xfrm>
            <a:off x="1692275" y="0"/>
            <a:ext cx="1030288" cy="5143500"/>
          </a:xfrm>
          <a:prstGeom prst="flowChartProcess">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Proceso"/>
          <p:cNvSpPr/>
          <p:nvPr/>
        </p:nvSpPr>
        <p:spPr>
          <a:xfrm>
            <a:off x="755650" y="0"/>
            <a:ext cx="1038225" cy="5143500"/>
          </a:xfrm>
          <a:prstGeom prst="flowChartProcess">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Proceso"/>
          <p:cNvSpPr/>
          <p:nvPr/>
        </p:nvSpPr>
        <p:spPr>
          <a:xfrm>
            <a:off x="0" y="0"/>
            <a:ext cx="900113" cy="5143500"/>
          </a:xfrm>
          <a:prstGeom prst="flowChartProcess">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448160" y="3665538"/>
            <a:ext cx="8485187"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Al salir del Palacio del Príncipe volvemos a encontrarnos con el trenecito, hay mucha gente que prefiere recorrer el parque o Jardín del Príncipe montado,,, nosotros preferimos hacerlo a pie que es mucho mas sano,,,, y por que si hubiéramos ido ahí montados, no hubiésemos podido hacer estas fotos.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40000">
        <p15:prstTrans prst="curtains"/>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30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3000"/>
                                        <p:tgtEl>
                                          <p:spTgt spid="4"/>
                                        </p:tgtEl>
                                      </p:cBhvr>
                                    </p:animEffect>
                                  </p:childTnLst>
                                </p:cTn>
                              </p:par>
                              <p:par>
                                <p:cTn id="11" presetID="4"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3000"/>
                                        <p:tgtEl>
                                          <p:spTgt spid="5"/>
                                        </p:tgtEl>
                                      </p:cBhvr>
                                    </p:animEffect>
                                  </p:childTnLst>
                                </p:cTn>
                              </p:par>
                              <p:par>
                                <p:cTn id="14" presetID="4" presetClass="entr" presetSubtype="16"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ox(in)">
                                      <p:cBhvr>
                                        <p:cTn id="16" dur="3000"/>
                                        <p:tgtEl>
                                          <p:spTgt spid="6"/>
                                        </p:tgtEl>
                                      </p:cBhvr>
                                    </p:animEffect>
                                  </p:childTnLst>
                                </p:cTn>
                              </p:par>
                              <p:par>
                                <p:cTn id="17" presetID="4"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ox(in)">
                                      <p:cBhvr>
                                        <p:cTn id="19" dur="3000"/>
                                        <p:tgtEl>
                                          <p:spTgt spid="7"/>
                                        </p:tgtEl>
                                      </p:cBhvr>
                                    </p:animEffect>
                                  </p:childTnLst>
                                </p:cTn>
                              </p:par>
                              <p:par>
                                <p:cTn id="20" presetID="4"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ox(in)">
                                      <p:cBhvr>
                                        <p:cTn id="22" dur="3000"/>
                                        <p:tgtEl>
                                          <p:spTgt spid="8"/>
                                        </p:tgtEl>
                                      </p:cBhvr>
                                    </p:animEffect>
                                  </p:childTnLst>
                                </p:cTn>
                              </p:par>
                              <p:par>
                                <p:cTn id="23" presetID="4" presetClass="entr" presetSubtype="1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ox(in)">
                                      <p:cBhvr>
                                        <p:cTn id="25" dur="3000"/>
                                        <p:tgtEl>
                                          <p:spTgt spid="9"/>
                                        </p:tgtEl>
                                      </p:cBhvr>
                                    </p:animEffect>
                                  </p:childTnLst>
                                </p:cTn>
                              </p:par>
                              <p:par>
                                <p:cTn id="26" presetID="4"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ox(in)">
                                      <p:cBhvr>
                                        <p:cTn id="28" dur="3000"/>
                                        <p:tgtEl>
                                          <p:spTgt spid="10"/>
                                        </p:tgtEl>
                                      </p:cBhvr>
                                    </p:animEffect>
                                  </p:childTnLst>
                                </p:cTn>
                              </p:par>
                              <p:par>
                                <p:cTn id="29" presetID="4" presetClass="entr" presetSubtype="16"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ox(in)">
                                      <p:cBhvr>
                                        <p:cTn id="31" dur="3000"/>
                                        <p:tgtEl>
                                          <p:spTgt spid="11"/>
                                        </p:tgtEl>
                                      </p:cBhvr>
                                    </p:animEffect>
                                  </p:childTnLst>
                                </p:cTn>
                              </p:par>
                              <p:par>
                                <p:cTn id="32" presetID="4" presetClass="entr" presetSubtype="16"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ox(in)">
                                      <p:cBhvr>
                                        <p:cTn id="34" dur="3000"/>
                                        <p:tgtEl>
                                          <p:spTgt spid="12"/>
                                        </p:tgtEl>
                                      </p:cBhvr>
                                    </p:animEffect>
                                  </p:childTnLst>
                                </p:cTn>
                              </p:par>
                            </p:childTnLst>
                          </p:cTn>
                        </p:par>
                        <p:par>
                          <p:cTn id="35" fill="hold" nodeType="afterGroup">
                            <p:stCondLst>
                              <p:cond delay="3000"/>
                            </p:stCondLst>
                            <p:childTnLst>
                              <p:par>
                                <p:cTn id="36" presetID="49" presetClass="exit" presetSubtype="0" accel="100000" fill="hold" nodeType="afterEffect">
                                  <p:stCondLst>
                                    <p:cond delay="0"/>
                                  </p:stCondLst>
                                  <p:childTnLst>
                                    <p:anim calcmode="lin" valueType="num">
                                      <p:cBhvr>
                                        <p:cTn id="37" dur="3000"/>
                                        <p:tgtEl>
                                          <p:spTgt spid="12"/>
                                        </p:tgtEl>
                                        <p:attrNameLst>
                                          <p:attrName>ppt_w</p:attrName>
                                        </p:attrNameLst>
                                      </p:cBhvr>
                                      <p:tavLst>
                                        <p:tav tm="0">
                                          <p:val>
                                            <p:strVal val="ppt_w"/>
                                          </p:val>
                                        </p:tav>
                                        <p:tav tm="100000">
                                          <p:val>
                                            <p:fltVal val="0"/>
                                          </p:val>
                                        </p:tav>
                                      </p:tavLst>
                                    </p:anim>
                                    <p:anim calcmode="lin" valueType="num">
                                      <p:cBhvr>
                                        <p:cTn id="38" dur="3000"/>
                                        <p:tgtEl>
                                          <p:spTgt spid="12"/>
                                        </p:tgtEl>
                                        <p:attrNameLst>
                                          <p:attrName>ppt_h</p:attrName>
                                        </p:attrNameLst>
                                      </p:cBhvr>
                                      <p:tavLst>
                                        <p:tav tm="0">
                                          <p:val>
                                            <p:strVal val="ppt_h"/>
                                          </p:val>
                                        </p:tav>
                                        <p:tav tm="100000">
                                          <p:val>
                                            <p:fltVal val="0"/>
                                          </p:val>
                                        </p:tav>
                                      </p:tavLst>
                                    </p:anim>
                                    <p:anim calcmode="lin" valueType="num">
                                      <p:cBhvr>
                                        <p:cTn id="39" dur="3000"/>
                                        <p:tgtEl>
                                          <p:spTgt spid="12"/>
                                        </p:tgtEl>
                                        <p:attrNameLst>
                                          <p:attrName>style.rotation</p:attrName>
                                        </p:attrNameLst>
                                      </p:cBhvr>
                                      <p:tavLst>
                                        <p:tav tm="0">
                                          <p:val>
                                            <p:fltVal val="0"/>
                                          </p:val>
                                        </p:tav>
                                        <p:tav tm="100000">
                                          <p:val>
                                            <p:fltVal val="360"/>
                                          </p:val>
                                        </p:tav>
                                      </p:tavLst>
                                    </p:anim>
                                    <p:animEffect transition="out" filter="fade">
                                      <p:cBhvr>
                                        <p:cTn id="40" dur="3000"/>
                                        <p:tgtEl>
                                          <p:spTgt spid="12"/>
                                        </p:tgtEl>
                                      </p:cBhvr>
                                    </p:animEffect>
                                    <p:set>
                                      <p:cBhvr>
                                        <p:cTn id="41" dur="1" fill="hold">
                                          <p:stCondLst>
                                            <p:cond delay="2999"/>
                                          </p:stCondLst>
                                        </p:cTn>
                                        <p:tgtEl>
                                          <p:spTgt spid="12"/>
                                        </p:tgtEl>
                                        <p:attrNameLst>
                                          <p:attrName>style.visibility</p:attrName>
                                        </p:attrNameLst>
                                      </p:cBhvr>
                                      <p:to>
                                        <p:strVal val="hidden"/>
                                      </p:to>
                                    </p:set>
                                  </p:childTnLst>
                                </p:cTn>
                              </p:par>
                              <p:par>
                                <p:cTn id="42" presetID="49" presetClass="exit" presetSubtype="0" accel="100000" fill="hold" nodeType="withEffect">
                                  <p:stCondLst>
                                    <p:cond delay="500"/>
                                  </p:stCondLst>
                                  <p:childTnLst>
                                    <p:anim calcmode="lin" valueType="num">
                                      <p:cBhvr>
                                        <p:cTn id="43" dur="3000"/>
                                        <p:tgtEl>
                                          <p:spTgt spid="11"/>
                                        </p:tgtEl>
                                        <p:attrNameLst>
                                          <p:attrName>ppt_w</p:attrName>
                                        </p:attrNameLst>
                                      </p:cBhvr>
                                      <p:tavLst>
                                        <p:tav tm="0">
                                          <p:val>
                                            <p:strVal val="ppt_w"/>
                                          </p:val>
                                        </p:tav>
                                        <p:tav tm="100000">
                                          <p:val>
                                            <p:fltVal val="0"/>
                                          </p:val>
                                        </p:tav>
                                      </p:tavLst>
                                    </p:anim>
                                    <p:anim calcmode="lin" valueType="num">
                                      <p:cBhvr>
                                        <p:cTn id="44" dur="3000"/>
                                        <p:tgtEl>
                                          <p:spTgt spid="11"/>
                                        </p:tgtEl>
                                        <p:attrNameLst>
                                          <p:attrName>ppt_h</p:attrName>
                                        </p:attrNameLst>
                                      </p:cBhvr>
                                      <p:tavLst>
                                        <p:tav tm="0">
                                          <p:val>
                                            <p:strVal val="ppt_h"/>
                                          </p:val>
                                        </p:tav>
                                        <p:tav tm="100000">
                                          <p:val>
                                            <p:fltVal val="0"/>
                                          </p:val>
                                        </p:tav>
                                      </p:tavLst>
                                    </p:anim>
                                    <p:anim calcmode="lin" valueType="num">
                                      <p:cBhvr>
                                        <p:cTn id="45" dur="3000"/>
                                        <p:tgtEl>
                                          <p:spTgt spid="11"/>
                                        </p:tgtEl>
                                        <p:attrNameLst>
                                          <p:attrName>style.rotation</p:attrName>
                                        </p:attrNameLst>
                                      </p:cBhvr>
                                      <p:tavLst>
                                        <p:tav tm="0">
                                          <p:val>
                                            <p:fltVal val="0"/>
                                          </p:val>
                                        </p:tav>
                                        <p:tav tm="100000">
                                          <p:val>
                                            <p:fltVal val="360"/>
                                          </p:val>
                                        </p:tav>
                                      </p:tavLst>
                                    </p:anim>
                                    <p:animEffect transition="out" filter="fade">
                                      <p:cBhvr>
                                        <p:cTn id="46" dur="3000"/>
                                        <p:tgtEl>
                                          <p:spTgt spid="11"/>
                                        </p:tgtEl>
                                      </p:cBhvr>
                                    </p:animEffect>
                                    <p:set>
                                      <p:cBhvr>
                                        <p:cTn id="47" dur="1" fill="hold">
                                          <p:stCondLst>
                                            <p:cond delay="2999"/>
                                          </p:stCondLst>
                                        </p:cTn>
                                        <p:tgtEl>
                                          <p:spTgt spid="11"/>
                                        </p:tgtEl>
                                        <p:attrNameLst>
                                          <p:attrName>style.visibility</p:attrName>
                                        </p:attrNameLst>
                                      </p:cBhvr>
                                      <p:to>
                                        <p:strVal val="hidden"/>
                                      </p:to>
                                    </p:set>
                                  </p:childTnLst>
                                </p:cTn>
                              </p:par>
                              <p:par>
                                <p:cTn id="48" presetID="49" presetClass="exit" presetSubtype="0" accel="100000" fill="hold" nodeType="withEffect">
                                  <p:stCondLst>
                                    <p:cond delay="1000"/>
                                  </p:stCondLst>
                                  <p:childTnLst>
                                    <p:anim calcmode="lin" valueType="num">
                                      <p:cBhvr>
                                        <p:cTn id="49" dur="3000"/>
                                        <p:tgtEl>
                                          <p:spTgt spid="10"/>
                                        </p:tgtEl>
                                        <p:attrNameLst>
                                          <p:attrName>ppt_w</p:attrName>
                                        </p:attrNameLst>
                                      </p:cBhvr>
                                      <p:tavLst>
                                        <p:tav tm="0">
                                          <p:val>
                                            <p:strVal val="ppt_w"/>
                                          </p:val>
                                        </p:tav>
                                        <p:tav tm="100000">
                                          <p:val>
                                            <p:fltVal val="0"/>
                                          </p:val>
                                        </p:tav>
                                      </p:tavLst>
                                    </p:anim>
                                    <p:anim calcmode="lin" valueType="num">
                                      <p:cBhvr>
                                        <p:cTn id="50" dur="3000"/>
                                        <p:tgtEl>
                                          <p:spTgt spid="10"/>
                                        </p:tgtEl>
                                        <p:attrNameLst>
                                          <p:attrName>ppt_h</p:attrName>
                                        </p:attrNameLst>
                                      </p:cBhvr>
                                      <p:tavLst>
                                        <p:tav tm="0">
                                          <p:val>
                                            <p:strVal val="ppt_h"/>
                                          </p:val>
                                        </p:tav>
                                        <p:tav tm="100000">
                                          <p:val>
                                            <p:fltVal val="0"/>
                                          </p:val>
                                        </p:tav>
                                      </p:tavLst>
                                    </p:anim>
                                    <p:anim calcmode="lin" valueType="num">
                                      <p:cBhvr>
                                        <p:cTn id="51" dur="3000"/>
                                        <p:tgtEl>
                                          <p:spTgt spid="10"/>
                                        </p:tgtEl>
                                        <p:attrNameLst>
                                          <p:attrName>style.rotation</p:attrName>
                                        </p:attrNameLst>
                                      </p:cBhvr>
                                      <p:tavLst>
                                        <p:tav tm="0">
                                          <p:val>
                                            <p:fltVal val="0"/>
                                          </p:val>
                                        </p:tav>
                                        <p:tav tm="100000">
                                          <p:val>
                                            <p:fltVal val="360"/>
                                          </p:val>
                                        </p:tav>
                                      </p:tavLst>
                                    </p:anim>
                                    <p:animEffect transition="out" filter="fade">
                                      <p:cBhvr>
                                        <p:cTn id="52" dur="3000"/>
                                        <p:tgtEl>
                                          <p:spTgt spid="10"/>
                                        </p:tgtEl>
                                      </p:cBhvr>
                                    </p:animEffect>
                                    <p:set>
                                      <p:cBhvr>
                                        <p:cTn id="53" dur="1" fill="hold">
                                          <p:stCondLst>
                                            <p:cond delay="2999"/>
                                          </p:stCondLst>
                                        </p:cTn>
                                        <p:tgtEl>
                                          <p:spTgt spid="10"/>
                                        </p:tgtEl>
                                        <p:attrNameLst>
                                          <p:attrName>style.visibility</p:attrName>
                                        </p:attrNameLst>
                                      </p:cBhvr>
                                      <p:to>
                                        <p:strVal val="hidden"/>
                                      </p:to>
                                    </p:set>
                                  </p:childTnLst>
                                </p:cTn>
                              </p:par>
                              <p:par>
                                <p:cTn id="54" presetID="49" presetClass="exit" presetSubtype="0" accel="100000" fill="hold" nodeType="withEffect">
                                  <p:stCondLst>
                                    <p:cond delay="1500"/>
                                  </p:stCondLst>
                                  <p:childTnLst>
                                    <p:anim calcmode="lin" valueType="num">
                                      <p:cBhvr>
                                        <p:cTn id="55" dur="3000"/>
                                        <p:tgtEl>
                                          <p:spTgt spid="3"/>
                                        </p:tgtEl>
                                        <p:attrNameLst>
                                          <p:attrName>ppt_w</p:attrName>
                                        </p:attrNameLst>
                                      </p:cBhvr>
                                      <p:tavLst>
                                        <p:tav tm="0">
                                          <p:val>
                                            <p:strVal val="ppt_w"/>
                                          </p:val>
                                        </p:tav>
                                        <p:tav tm="100000">
                                          <p:val>
                                            <p:fltVal val="0"/>
                                          </p:val>
                                        </p:tav>
                                      </p:tavLst>
                                    </p:anim>
                                    <p:anim calcmode="lin" valueType="num">
                                      <p:cBhvr>
                                        <p:cTn id="56" dur="3000"/>
                                        <p:tgtEl>
                                          <p:spTgt spid="3"/>
                                        </p:tgtEl>
                                        <p:attrNameLst>
                                          <p:attrName>ppt_h</p:attrName>
                                        </p:attrNameLst>
                                      </p:cBhvr>
                                      <p:tavLst>
                                        <p:tav tm="0">
                                          <p:val>
                                            <p:strVal val="ppt_h"/>
                                          </p:val>
                                        </p:tav>
                                        <p:tav tm="100000">
                                          <p:val>
                                            <p:fltVal val="0"/>
                                          </p:val>
                                        </p:tav>
                                      </p:tavLst>
                                    </p:anim>
                                    <p:anim calcmode="lin" valueType="num">
                                      <p:cBhvr>
                                        <p:cTn id="57" dur="3000"/>
                                        <p:tgtEl>
                                          <p:spTgt spid="3"/>
                                        </p:tgtEl>
                                        <p:attrNameLst>
                                          <p:attrName>style.rotation</p:attrName>
                                        </p:attrNameLst>
                                      </p:cBhvr>
                                      <p:tavLst>
                                        <p:tav tm="0">
                                          <p:val>
                                            <p:fltVal val="0"/>
                                          </p:val>
                                        </p:tav>
                                        <p:tav tm="100000">
                                          <p:val>
                                            <p:fltVal val="360"/>
                                          </p:val>
                                        </p:tav>
                                      </p:tavLst>
                                    </p:anim>
                                    <p:animEffect transition="out" filter="fade">
                                      <p:cBhvr>
                                        <p:cTn id="58" dur="3000"/>
                                        <p:tgtEl>
                                          <p:spTgt spid="3"/>
                                        </p:tgtEl>
                                      </p:cBhvr>
                                    </p:animEffect>
                                    <p:set>
                                      <p:cBhvr>
                                        <p:cTn id="59" dur="1" fill="hold">
                                          <p:stCondLst>
                                            <p:cond delay="2999"/>
                                          </p:stCondLst>
                                        </p:cTn>
                                        <p:tgtEl>
                                          <p:spTgt spid="3"/>
                                        </p:tgtEl>
                                        <p:attrNameLst>
                                          <p:attrName>style.visibility</p:attrName>
                                        </p:attrNameLst>
                                      </p:cBhvr>
                                      <p:to>
                                        <p:strVal val="hidden"/>
                                      </p:to>
                                    </p:set>
                                  </p:childTnLst>
                                </p:cTn>
                              </p:par>
                              <p:par>
                                <p:cTn id="60" presetID="49" presetClass="exit" presetSubtype="0" accel="100000" fill="hold" nodeType="withEffect">
                                  <p:stCondLst>
                                    <p:cond delay="2000"/>
                                  </p:stCondLst>
                                  <p:childTnLst>
                                    <p:anim calcmode="lin" valueType="num">
                                      <p:cBhvr>
                                        <p:cTn id="61" dur="3000"/>
                                        <p:tgtEl>
                                          <p:spTgt spid="6"/>
                                        </p:tgtEl>
                                        <p:attrNameLst>
                                          <p:attrName>ppt_w</p:attrName>
                                        </p:attrNameLst>
                                      </p:cBhvr>
                                      <p:tavLst>
                                        <p:tav tm="0">
                                          <p:val>
                                            <p:strVal val="ppt_w"/>
                                          </p:val>
                                        </p:tav>
                                        <p:tav tm="100000">
                                          <p:val>
                                            <p:fltVal val="0"/>
                                          </p:val>
                                        </p:tav>
                                      </p:tavLst>
                                    </p:anim>
                                    <p:anim calcmode="lin" valueType="num">
                                      <p:cBhvr>
                                        <p:cTn id="62" dur="3000"/>
                                        <p:tgtEl>
                                          <p:spTgt spid="6"/>
                                        </p:tgtEl>
                                        <p:attrNameLst>
                                          <p:attrName>ppt_h</p:attrName>
                                        </p:attrNameLst>
                                      </p:cBhvr>
                                      <p:tavLst>
                                        <p:tav tm="0">
                                          <p:val>
                                            <p:strVal val="ppt_h"/>
                                          </p:val>
                                        </p:tav>
                                        <p:tav tm="100000">
                                          <p:val>
                                            <p:fltVal val="0"/>
                                          </p:val>
                                        </p:tav>
                                      </p:tavLst>
                                    </p:anim>
                                    <p:anim calcmode="lin" valueType="num">
                                      <p:cBhvr>
                                        <p:cTn id="63" dur="3000"/>
                                        <p:tgtEl>
                                          <p:spTgt spid="6"/>
                                        </p:tgtEl>
                                        <p:attrNameLst>
                                          <p:attrName>style.rotation</p:attrName>
                                        </p:attrNameLst>
                                      </p:cBhvr>
                                      <p:tavLst>
                                        <p:tav tm="0">
                                          <p:val>
                                            <p:fltVal val="0"/>
                                          </p:val>
                                        </p:tav>
                                        <p:tav tm="100000">
                                          <p:val>
                                            <p:fltVal val="360"/>
                                          </p:val>
                                        </p:tav>
                                      </p:tavLst>
                                    </p:anim>
                                    <p:animEffect transition="out" filter="fade">
                                      <p:cBhvr>
                                        <p:cTn id="64" dur="3000"/>
                                        <p:tgtEl>
                                          <p:spTgt spid="6"/>
                                        </p:tgtEl>
                                      </p:cBhvr>
                                    </p:animEffect>
                                    <p:set>
                                      <p:cBhvr>
                                        <p:cTn id="65" dur="1" fill="hold">
                                          <p:stCondLst>
                                            <p:cond delay="2999"/>
                                          </p:stCondLst>
                                        </p:cTn>
                                        <p:tgtEl>
                                          <p:spTgt spid="6"/>
                                        </p:tgtEl>
                                        <p:attrNameLst>
                                          <p:attrName>style.visibility</p:attrName>
                                        </p:attrNameLst>
                                      </p:cBhvr>
                                      <p:to>
                                        <p:strVal val="hidden"/>
                                      </p:to>
                                    </p:set>
                                  </p:childTnLst>
                                </p:cTn>
                              </p:par>
                              <p:par>
                                <p:cTn id="66" presetID="49" presetClass="exit" presetSubtype="0" accel="100000" fill="hold" nodeType="withEffect">
                                  <p:stCondLst>
                                    <p:cond delay="2500"/>
                                  </p:stCondLst>
                                  <p:childTnLst>
                                    <p:anim calcmode="lin" valueType="num">
                                      <p:cBhvr>
                                        <p:cTn id="67" dur="3000"/>
                                        <p:tgtEl>
                                          <p:spTgt spid="7"/>
                                        </p:tgtEl>
                                        <p:attrNameLst>
                                          <p:attrName>ppt_w</p:attrName>
                                        </p:attrNameLst>
                                      </p:cBhvr>
                                      <p:tavLst>
                                        <p:tav tm="0">
                                          <p:val>
                                            <p:strVal val="ppt_w"/>
                                          </p:val>
                                        </p:tav>
                                        <p:tav tm="100000">
                                          <p:val>
                                            <p:fltVal val="0"/>
                                          </p:val>
                                        </p:tav>
                                      </p:tavLst>
                                    </p:anim>
                                    <p:anim calcmode="lin" valueType="num">
                                      <p:cBhvr>
                                        <p:cTn id="68" dur="3000"/>
                                        <p:tgtEl>
                                          <p:spTgt spid="7"/>
                                        </p:tgtEl>
                                        <p:attrNameLst>
                                          <p:attrName>ppt_h</p:attrName>
                                        </p:attrNameLst>
                                      </p:cBhvr>
                                      <p:tavLst>
                                        <p:tav tm="0">
                                          <p:val>
                                            <p:strVal val="ppt_h"/>
                                          </p:val>
                                        </p:tav>
                                        <p:tav tm="100000">
                                          <p:val>
                                            <p:fltVal val="0"/>
                                          </p:val>
                                        </p:tav>
                                      </p:tavLst>
                                    </p:anim>
                                    <p:anim calcmode="lin" valueType="num">
                                      <p:cBhvr>
                                        <p:cTn id="69" dur="3000"/>
                                        <p:tgtEl>
                                          <p:spTgt spid="7"/>
                                        </p:tgtEl>
                                        <p:attrNameLst>
                                          <p:attrName>style.rotation</p:attrName>
                                        </p:attrNameLst>
                                      </p:cBhvr>
                                      <p:tavLst>
                                        <p:tav tm="0">
                                          <p:val>
                                            <p:fltVal val="0"/>
                                          </p:val>
                                        </p:tav>
                                        <p:tav tm="100000">
                                          <p:val>
                                            <p:fltVal val="360"/>
                                          </p:val>
                                        </p:tav>
                                      </p:tavLst>
                                    </p:anim>
                                    <p:animEffect transition="out" filter="fade">
                                      <p:cBhvr>
                                        <p:cTn id="70" dur="3000"/>
                                        <p:tgtEl>
                                          <p:spTgt spid="7"/>
                                        </p:tgtEl>
                                      </p:cBhvr>
                                    </p:animEffect>
                                    <p:set>
                                      <p:cBhvr>
                                        <p:cTn id="71" dur="1" fill="hold">
                                          <p:stCondLst>
                                            <p:cond delay="2999"/>
                                          </p:stCondLst>
                                        </p:cTn>
                                        <p:tgtEl>
                                          <p:spTgt spid="7"/>
                                        </p:tgtEl>
                                        <p:attrNameLst>
                                          <p:attrName>style.visibility</p:attrName>
                                        </p:attrNameLst>
                                      </p:cBhvr>
                                      <p:to>
                                        <p:strVal val="hidden"/>
                                      </p:to>
                                    </p:set>
                                  </p:childTnLst>
                                </p:cTn>
                              </p:par>
                              <p:par>
                                <p:cTn id="72" presetID="49" presetClass="exit" presetSubtype="0" accel="100000" fill="hold" nodeType="withEffect">
                                  <p:stCondLst>
                                    <p:cond delay="3000"/>
                                  </p:stCondLst>
                                  <p:childTnLst>
                                    <p:anim calcmode="lin" valueType="num">
                                      <p:cBhvr>
                                        <p:cTn id="73" dur="3000"/>
                                        <p:tgtEl>
                                          <p:spTgt spid="8"/>
                                        </p:tgtEl>
                                        <p:attrNameLst>
                                          <p:attrName>ppt_w</p:attrName>
                                        </p:attrNameLst>
                                      </p:cBhvr>
                                      <p:tavLst>
                                        <p:tav tm="0">
                                          <p:val>
                                            <p:strVal val="ppt_w"/>
                                          </p:val>
                                        </p:tav>
                                        <p:tav tm="100000">
                                          <p:val>
                                            <p:fltVal val="0"/>
                                          </p:val>
                                        </p:tav>
                                      </p:tavLst>
                                    </p:anim>
                                    <p:anim calcmode="lin" valueType="num">
                                      <p:cBhvr>
                                        <p:cTn id="74" dur="3000"/>
                                        <p:tgtEl>
                                          <p:spTgt spid="8"/>
                                        </p:tgtEl>
                                        <p:attrNameLst>
                                          <p:attrName>ppt_h</p:attrName>
                                        </p:attrNameLst>
                                      </p:cBhvr>
                                      <p:tavLst>
                                        <p:tav tm="0">
                                          <p:val>
                                            <p:strVal val="ppt_h"/>
                                          </p:val>
                                        </p:tav>
                                        <p:tav tm="100000">
                                          <p:val>
                                            <p:fltVal val="0"/>
                                          </p:val>
                                        </p:tav>
                                      </p:tavLst>
                                    </p:anim>
                                    <p:anim calcmode="lin" valueType="num">
                                      <p:cBhvr>
                                        <p:cTn id="75" dur="3000"/>
                                        <p:tgtEl>
                                          <p:spTgt spid="8"/>
                                        </p:tgtEl>
                                        <p:attrNameLst>
                                          <p:attrName>style.rotation</p:attrName>
                                        </p:attrNameLst>
                                      </p:cBhvr>
                                      <p:tavLst>
                                        <p:tav tm="0">
                                          <p:val>
                                            <p:fltVal val="0"/>
                                          </p:val>
                                        </p:tav>
                                        <p:tav tm="100000">
                                          <p:val>
                                            <p:fltVal val="360"/>
                                          </p:val>
                                        </p:tav>
                                      </p:tavLst>
                                    </p:anim>
                                    <p:animEffect transition="out" filter="fade">
                                      <p:cBhvr>
                                        <p:cTn id="76" dur="3000"/>
                                        <p:tgtEl>
                                          <p:spTgt spid="8"/>
                                        </p:tgtEl>
                                      </p:cBhvr>
                                    </p:animEffect>
                                    <p:set>
                                      <p:cBhvr>
                                        <p:cTn id="77" dur="1" fill="hold">
                                          <p:stCondLst>
                                            <p:cond delay="2999"/>
                                          </p:stCondLst>
                                        </p:cTn>
                                        <p:tgtEl>
                                          <p:spTgt spid="8"/>
                                        </p:tgtEl>
                                        <p:attrNameLst>
                                          <p:attrName>style.visibility</p:attrName>
                                        </p:attrNameLst>
                                      </p:cBhvr>
                                      <p:to>
                                        <p:strVal val="hidden"/>
                                      </p:to>
                                    </p:set>
                                  </p:childTnLst>
                                </p:cTn>
                              </p:par>
                              <p:par>
                                <p:cTn id="78" presetID="49" presetClass="exit" presetSubtype="0" accel="100000" fill="hold" nodeType="withEffect">
                                  <p:stCondLst>
                                    <p:cond delay="3500"/>
                                  </p:stCondLst>
                                  <p:childTnLst>
                                    <p:anim calcmode="lin" valueType="num">
                                      <p:cBhvr>
                                        <p:cTn id="79" dur="3000"/>
                                        <p:tgtEl>
                                          <p:spTgt spid="9"/>
                                        </p:tgtEl>
                                        <p:attrNameLst>
                                          <p:attrName>ppt_w</p:attrName>
                                        </p:attrNameLst>
                                      </p:cBhvr>
                                      <p:tavLst>
                                        <p:tav tm="0">
                                          <p:val>
                                            <p:strVal val="ppt_w"/>
                                          </p:val>
                                        </p:tav>
                                        <p:tav tm="100000">
                                          <p:val>
                                            <p:fltVal val="0"/>
                                          </p:val>
                                        </p:tav>
                                      </p:tavLst>
                                    </p:anim>
                                    <p:anim calcmode="lin" valueType="num">
                                      <p:cBhvr>
                                        <p:cTn id="80" dur="3000"/>
                                        <p:tgtEl>
                                          <p:spTgt spid="9"/>
                                        </p:tgtEl>
                                        <p:attrNameLst>
                                          <p:attrName>ppt_h</p:attrName>
                                        </p:attrNameLst>
                                      </p:cBhvr>
                                      <p:tavLst>
                                        <p:tav tm="0">
                                          <p:val>
                                            <p:strVal val="ppt_h"/>
                                          </p:val>
                                        </p:tav>
                                        <p:tav tm="100000">
                                          <p:val>
                                            <p:fltVal val="0"/>
                                          </p:val>
                                        </p:tav>
                                      </p:tavLst>
                                    </p:anim>
                                    <p:anim calcmode="lin" valueType="num">
                                      <p:cBhvr>
                                        <p:cTn id="81" dur="3000"/>
                                        <p:tgtEl>
                                          <p:spTgt spid="9"/>
                                        </p:tgtEl>
                                        <p:attrNameLst>
                                          <p:attrName>style.rotation</p:attrName>
                                        </p:attrNameLst>
                                      </p:cBhvr>
                                      <p:tavLst>
                                        <p:tav tm="0">
                                          <p:val>
                                            <p:fltVal val="0"/>
                                          </p:val>
                                        </p:tav>
                                        <p:tav tm="100000">
                                          <p:val>
                                            <p:fltVal val="360"/>
                                          </p:val>
                                        </p:tav>
                                      </p:tavLst>
                                    </p:anim>
                                    <p:animEffect transition="out" filter="fade">
                                      <p:cBhvr>
                                        <p:cTn id="82" dur="3000"/>
                                        <p:tgtEl>
                                          <p:spTgt spid="9"/>
                                        </p:tgtEl>
                                      </p:cBhvr>
                                    </p:animEffect>
                                    <p:set>
                                      <p:cBhvr>
                                        <p:cTn id="83" dur="1" fill="hold">
                                          <p:stCondLst>
                                            <p:cond delay="2999"/>
                                          </p:stCondLst>
                                        </p:cTn>
                                        <p:tgtEl>
                                          <p:spTgt spid="9"/>
                                        </p:tgtEl>
                                        <p:attrNameLst>
                                          <p:attrName>style.visibility</p:attrName>
                                        </p:attrNameLst>
                                      </p:cBhvr>
                                      <p:to>
                                        <p:strVal val="hidden"/>
                                      </p:to>
                                    </p:set>
                                  </p:childTnLst>
                                </p:cTn>
                              </p:par>
                              <p:par>
                                <p:cTn id="84" presetID="49" presetClass="exit" presetSubtype="0" accel="100000" fill="hold" nodeType="withEffect">
                                  <p:stCondLst>
                                    <p:cond delay="4000"/>
                                  </p:stCondLst>
                                  <p:childTnLst>
                                    <p:anim calcmode="lin" valueType="num">
                                      <p:cBhvr>
                                        <p:cTn id="85" dur="3000"/>
                                        <p:tgtEl>
                                          <p:spTgt spid="5"/>
                                        </p:tgtEl>
                                        <p:attrNameLst>
                                          <p:attrName>ppt_w</p:attrName>
                                        </p:attrNameLst>
                                      </p:cBhvr>
                                      <p:tavLst>
                                        <p:tav tm="0">
                                          <p:val>
                                            <p:strVal val="ppt_w"/>
                                          </p:val>
                                        </p:tav>
                                        <p:tav tm="100000">
                                          <p:val>
                                            <p:fltVal val="0"/>
                                          </p:val>
                                        </p:tav>
                                      </p:tavLst>
                                    </p:anim>
                                    <p:anim calcmode="lin" valueType="num">
                                      <p:cBhvr>
                                        <p:cTn id="86" dur="3000"/>
                                        <p:tgtEl>
                                          <p:spTgt spid="5"/>
                                        </p:tgtEl>
                                        <p:attrNameLst>
                                          <p:attrName>ppt_h</p:attrName>
                                        </p:attrNameLst>
                                      </p:cBhvr>
                                      <p:tavLst>
                                        <p:tav tm="0">
                                          <p:val>
                                            <p:strVal val="ppt_h"/>
                                          </p:val>
                                        </p:tav>
                                        <p:tav tm="100000">
                                          <p:val>
                                            <p:fltVal val="0"/>
                                          </p:val>
                                        </p:tav>
                                      </p:tavLst>
                                    </p:anim>
                                    <p:anim calcmode="lin" valueType="num">
                                      <p:cBhvr>
                                        <p:cTn id="87" dur="3000"/>
                                        <p:tgtEl>
                                          <p:spTgt spid="5"/>
                                        </p:tgtEl>
                                        <p:attrNameLst>
                                          <p:attrName>style.rotation</p:attrName>
                                        </p:attrNameLst>
                                      </p:cBhvr>
                                      <p:tavLst>
                                        <p:tav tm="0">
                                          <p:val>
                                            <p:fltVal val="0"/>
                                          </p:val>
                                        </p:tav>
                                        <p:tav tm="100000">
                                          <p:val>
                                            <p:fltVal val="360"/>
                                          </p:val>
                                        </p:tav>
                                      </p:tavLst>
                                    </p:anim>
                                    <p:animEffect transition="out" filter="fade">
                                      <p:cBhvr>
                                        <p:cTn id="88" dur="3000"/>
                                        <p:tgtEl>
                                          <p:spTgt spid="5"/>
                                        </p:tgtEl>
                                      </p:cBhvr>
                                    </p:animEffect>
                                    <p:set>
                                      <p:cBhvr>
                                        <p:cTn id="89" dur="1" fill="hold">
                                          <p:stCondLst>
                                            <p:cond delay="2999"/>
                                          </p:stCondLst>
                                        </p:cTn>
                                        <p:tgtEl>
                                          <p:spTgt spid="5"/>
                                        </p:tgtEl>
                                        <p:attrNameLst>
                                          <p:attrName>style.visibility</p:attrName>
                                        </p:attrNameLst>
                                      </p:cBhvr>
                                      <p:to>
                                        <p:strVal val="hidden"/>
                                      </p:to>
                                    </p:set>
                                  </p:childTnLst>
                                </p:cTn>
                              </p:par>
                              <p:par>
                                <p:cTn id="90" presetID="49" presetClass="exit" presetSubtype="0" accel="100000" fill="hold" nodeType="withEffect">
                                  <p:stCondLst>
                                    <p:cond delay="4500"/>
                                  </p:stCondLst>
                                  <p:childTnLst>
                                    <p:anim calcmode="lin" valueType="num">
                                      <p:cBhvr>
                                        <p:cTn id="91" dur="3000"/>
                                        <p:tgtEl>
                                          <p:spTgt spid="4"/>
                                        </p:tgtEl>
                                        <p:attrNameLst>
                                          <p:attrName>ppt_w</p:attrName>
                                        </p:attrNameLst>
                                      </p:cBhvr>
                                      <p:tavLst>
                                        <p:tav tm="0">
                                          <p:val>
                                            <p:strVal val="ppt_w"/>
                                          </p:val>
                                        </p:tav>
                                        <p:tav tm="100000">
                                          <p:val>
                                            <p:fltVal val="0"/>
                                          </p:val>
                                        </p:tav>
                                      </p:tavLst>
                                    </p:anim>
                                    <p:anim calcmode="lin" valueType="num">
                                      <p:cBhvr>
                                        <p:cTn id="92" dur="3000"/>
                                        <p:tgtEl>
                                          <p:spTgt spid="4"/>
                                        </p:tgtEl>
                                        <p:attrNameLst>
                                          <p:attrName>ppt_h</p:attrName>
                                        </p:attrNameLst>
                                      </p:cBhvr>
                                      <p:tavLst>
                                        <p:tav tm="0">
                                          <p:val>
                                            <p:strVal val="ppt_h"/>
                                          </p:val>
                                        </p:tav>
                                        <p:tav tm="100000">
                                          <p:val>
                                            <p:fltVal val="0"/>
                                          </p:val>
                                        </p:tav>
                                      </p:tavLst>
                                    </p:anim>
                                    <p:anim calcmode="lin" valueType="num">
                                      <p:cBhvr>
                                        <p:cTn id="93" dur="3000"/>
                                        <p:tgtEl>
                                          <p:spTgt spid="4"/>
                                        </p:tgtEl>
                                        <p:attrNameLst>
                                          <p:attrName>style.rotation</p:attrName>
                                        </p:attrNameLst>
                                      </p:cBhvr>
                                      <p:tavLst>
                                        <p:tav tm="0">
                                          <p:val>
                                            <p:fltVal val="0"/>
                                          </p:val>
                                        </p:tav>
                                        <p:tav tm="100000">
                                          <p:val>
                                            <p:fltVal val="360"/>
                                          </p:val>
                                        </p:tav>
                                      </p:tavLst>
                                    </p:anim>
                                    <p:animEffect transition="out" filter="fade">
                                      <p:cBhvr>
                                        <p:cTn id="94" dur="3000"/>
                                        <p:tgtEl>
                                          <p:spTgt spid="4"/>
                                        </p:tgtEl>
                                      </p:cBhvr>
                                    </p:animEffect>
                                    <p:set>
                                      <p:cBhvr>
                                        <p:cTn id="95" dur="1" fill="hold">
                                          <p:stCondLst>
                                            <p:cond delay="2999"/>
                                          </p:stCondLst>
                                        </p:cTn>
                                        <p:tgtEl>
                                          <p:spTgt spid="4"/>
                                        </p:tgtEl>
                                        <p:attrNameLst>
                                          <p:attrName>style.visibility</p:attrName>
                                        </p:attrNameLst>
                                      </p:cBhvr>
                                      <p:to>
                                        <p:strVal val="hidden"/>
                                      </p:to>
                                    </p:set>
                                  </p:childTnLst>
                                </p:cTn>
                              </p:par>
                              <p:par>
                                <p:cTn id="96" presetID="39" presetClass="entr" presetSubtype="0" accel="100000" fill="hold" nodeType="withEffect">
                                  <p:stCondLst>
                                    <p:cond delay="0"/>
                                  </p:stCondLst>
                                  <p:childTnLst>
                                    <p:set>
                                      <p:cBhvr>
                                        <p:cTn id="97" dur="1" fill="hold">
                                          <p:stCondLst>
                                            <p:cond delay="0"/>
                                          </p:stCondLst>
                                        </p:cTn>
                                        <p:tgtEl>
                                          <p:spTgt spid="28674"/>
                                        </p:tgtEl>
                                        <p:attrNameLst>
                                          <p:attrName>style.visibility</p:attrName>
                                        </p:attrNameLst>
                                      </p:cBhvr>
                                      <p:to>
                                        <p:strVal val="visible"/>
                                      </p:to>
                                    </p:set>
                                    <p:anim calcmode="lin" valueType="num">
                                      <p:cBhvr>
                                        <p:cTn id="98" dur="6000" fill="hold"/>
                                        <p:tgtEl>
                                          <p:spTgt spid="28674"/>
                                        </p:tgtEl>
                                        <p:attrNameLst>
                                          <p:attrName>ppt_h</p:attrName>
                                        </p:attrNameLst>
                                      </p:cBhvr>
                                      <p:tavLst>
                                        <p:tav tm="0">
                                          <p:val>
                                            <p:strVal val="#ppt_h/20"/>
                                          </p:val>
                                        </p:tav>
                                        <p:tav tm="50000">
                                          <p:val>
                                            <p:strVal val="#ppt_h/20"/>
                                          </p:val>
                                        </p:tav>
                                        <p:tav tm="100000">
                                          <p:val>
                                            <p:strVal val="#ppt_h"/>
                                          </p:val>
                                        </p:tav>
                                      </p:tavLst>
                                    </p:anim>
                                    <p:anim calcmode="lin" valueType="num">
                                      <p:cBhvr>
                                        <p:cTn id="99" dur="6000" fill="hold"/>
                                        <p:tgtEl>
                                          <p:spTgt spid="28674"/>
                                        </p:tgtEl>
                                        <p:attrNameLst>
                                          <p:attrName>ppt_w</p:attrName>
                                        </p:attrNameLst>
                                      </p:cBhvr>
                                      <p:tavLst>
                                        <p:tav tm="0">
                                          <p:val>
                                            <p:strVal val="#ppt_w+.3"/>
                                          </p:val>
                                        </p:tav>
                                        <p:tav tm="50000">
                                          <p:val>
                                            <p:strVal val="#ppt_w+.3"/>
                                          </p:val>
                                        </p:tav>
                                        <p:tav tm="100000">
                                          <p:val>
                                            <p:strVal val="#ppt_w"/>
                                          </p:val>
                                        </p:tav>
                                      </p:tavLst>
                                    </p:anim>
                                    <p:anim calcmode="lin" valueType="num">
                                      <p:cBhvr>
                                        <p:cTn id="100" dur="6000" fill="hold"/>
                                        <p:tgtEl>
                                          <p:spTgt spid="28674"/>
                                        </p:tgtEl>
                                        <p:attrNameLst>
                                          <p:attrName>ppt_x</p:attrName>
                                        </p:attrNameLst>
                                      </p:cBhvr>
                                      <p:tavLst>
                                        <p:tav tm="0">
                                          <p:val>
                                            <p:strVal val="#ppt_x-.3"/>
                                          </p:val>
                                        </p:tav>
                                        <p:tav tm="50000">
                                          <p:val>
                                            <p:strVal val="#ppt_x"/>
                                          </p:val>
                                        </p:tav>
                                        <p:tav tm="100000">
                                          <p:val>
                                            <p:strVal val="#ppt_x"/>
                                          </p:val>
                                        </p:tav>
                                      </p:tavLst>
                                    </p:anim>
                                    <p:anim calcmode="lin" valueType="num">
                                      <p:cBhvr>
                                        <p:cTn id="101" dur="6000" fill="hold"/>
                                        <p:tgtEl>
                                          <p:spTgt spid="28674"/>
                                        </p:tgtEl>
                                        <p:attrNameLst>
                                          <p:attrName>ppt_y</p:attrName>
                                        </p:attrNameLst>
                                      </p:cBhvr>
                                      <p:tavLst>
                                        <p:tav tm="0">
                                          <p:val>
                                            <p:strVal val="#ppt_y"/>
                                          </p:val>
                                        </p:tav>
                                        <p:tav tm="100000">
                                          <p:val>
                                            <p:strVal val="#ppt_y"/>
                                          </p:val>
                                        </p:tav>
                                      </p:tavLst>
                                    </p:anim>
                                  </p:childTnLst>
                                </p:cTn>
                              </p:par>
                              <p:par>
                                <p:cTn id="102" presetID="8" presetClass="emph" presetSubtype="0" fill="hold" nodeType="withEffect">
                                  <p:stCondLst>
                                    <p:cond delay="0"/>
                                  </p:stCondLst>
                                  <p:childTnLst>
                                    <p:animRot by="21600000">
                                      <p:cBhvr>
                                        <p:cTn id="103" dur="7000" fill="hold"/>
                                        <p:tgtEl>
                                          <p:spTgt spid="28674"/>
                                        </p:tgtEl>
                                        <p:attrNameLst>
                                          <p:attrName>r</p:attrName>
                                        </p:attrNameLst>
                                      </p:cBhvr>
                                    </p:animRot>
                                  </p:childTnLst>
                                </p:cTn>
                              </p:par>
                            </p:childTnLst>
                          </p:cTn>
                        </p:par>
                        <p:par>
                          <p:cTn id="104" fill="hold" nodeType="afterGroup">
                            <p:stCondLst>
                              <p:cond delay="10500"/>
                            </p:stCondLst>
                            <p:childTnLst>
                              <p:par>
                                <p:cTn id="105" presetID="40" presetClass="entr" presetSubtype="0" fill="hold" grpId="0" nodeType="afterEffect">
                                  <p:stCondLst>
                                    <p:cond delay="0"/>
                                  </p:stCondLst>
                                  <p:iterate type="lt">
                                    <p:tmPct val="10000"/>
                                  </p:iterate>
                                  <p:childTnLst>
                                    <p:set>
                                      <p:cBhvr>
                                        <p:cTn id="106" dur="1" fill="hold">
                                          <p:stCondLst>
                                            <p:cond delay="0"/>
                                          </p:stCondLst>
                                        </p:cTn>
                                        <p:tgtEl>
                                          <p:spTgt spid="13"/>
                                        </p:tgtEl>
                                        <p:attrNameLst>
                                          <p:attrName>style.visibility</p:attrName>
                                        </p:attrNameLst>
                                      </p:cBhvr>
                                      <p:to>
                                        <p:strVal val="visible"/>
                                      </p:to>
                                    </p:set>
                                    <p:animEffect transition="in" filter="fade">
                                      <p:cBhvr>
                                        <p:cTn id="107" dur="1000"/>
                                        <p:tgtEl>
                                          <p:spTgt spid="13"/>
                                        </p:tgtEl>
                                      </p:cBhvr>
                                    </p:animEffect>
                                    <p:anim calcmode="lin" valueType="num">
                                      <p:cBhvr>
                                        <p:cTn id="108" dur="1000" fill="hold"/>
                                        <p:tgtEl>
                                          <p:spTgt spid="13"/>
                                        </p:tgtEl>
                                        <p:attrNameLst>
                                          <p:attrName>ppt_x</p:attrName>
                                        </p:attrNameLst>
                                      </p:cBhvr>
                                      <p:tavLst>
                                        <p:tav tm="0">
                                          <p:val>
                                            <p:strVal val="#ppt_x-.1"/>
                                          </p:val>
                                        </p:tav>
                                        <p:tav tm="100000">
                                          <p:val>
                                            <p:strVal val="#ppt_x"/>
                                          </p:val>
                                        </p:tav>
                                      </p:tavLst>
                                    </p:anim>
                                    <p:anim calcmode="lin" valueType="num">
                                      <p:cBhvr>
                                        <p:cTn id="10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5524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Luna"/>
          <p:cNvSpPr/>
          <p:nvPr/>
        </p:nvSpPr>
        <p:spPr>
          <a:xfrm>
            <a:off x="857250" y="0"/>
            <a:ext cx="3786188" cy="5143500"/>
          </a:xfrm>
          <a:prstGeom prst="moon">
            <a:avLst>
              <a:gd name="adj" fmla="val 16316"/>
            </a:avLst>
          </a:prstGeom>
          <a:solidFill>
            <a:schemeClr val="tx2">
              <a:lumMod val="9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Luna"/>
          <p:cNvSpPr/>
          <p:nvPr/>
        </p:nvSpPr>
        <p:spPr>
          <a:xfrm flipH="1">
            <a:off x="4572000" y="0"/>
            <a:ext cx="3571875" cy="5143500"/>
          </a:xfrm>
          <a:prstGeom prst="moon">
            <a:avLst>
              <a:gd name="adj" fmla="val 16468"/>
            </a:avLst>
          </a:prstGeom>
          <a:solidFill>
            <a:schemeClr val="tx2">
              <a:lumMod val="9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Luna"/>
          <p:cNvSpPr/>
          <p:nvPr/>
        </p:nvSpPr>
        <p:spPr>
          <a:xfrm>
            <a:off x="1643063" y="696913"/>
            <a:ext cx="2786062" cy="3911600"/>
          </a:xfrm>
          <a:prstGeom prst="moon">
            <a:avLst>
              <a:gd name="adj" fmla="val 16316"/>
            </a:avLst>
          </a:prstGeom>
          <a:solidFill>
            <a:schemeClr val="tx2">
              <a:lumMod val="9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Luna"/>
          <p:cNvSpPr/>
          <p:nvPr/>
        </p:nvSpPr>
        <p:spPr>
          <a:xfrm flipH="1">
            <a:off x="4572000" y="642938"/>
            <a:ext cx="2776538" cy="3965575"/>
          </a:xfrm>
          <a:prstGeom prst="moon">
            <a:avLst>
              <a:gd name="adj" fmla="val 16316"/>
            </a:avLst>
          </a:prstGeom>
          <a:solidFill>
            <a:schemeClr val="tx2">
              <a:lumMod val="9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Luna"/>
          <p:cNvSpPr/>
          <p:nvPr/>
        </p:nvSpPr>
        <p:spPr>
          <a:xfrm>
            <a:off x="2286000" y="1179513"/>
            <a:ext cx="2286000" cy="3000375"/>
          </a:xfrm>
          <a:prstGeom prst="moon">
            <a:avLst>
              <a:gd name="adj" fmla="val 16316"/>
            </a:avLst>
          </a:prstGeom>
          <a:solidFill>
            <a:schemeClr val="tx2">
              <a:lumMod val="9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Luna"/>
          <p:cNvSpPr/>
          <p:nvPr/>
        </p:nvSpPr>
        <p:spPr>
          <a:xfrm flipH="1">
            <a:off x="4500563" y="1179513"/>
            <a:ext cx="2143125" cy="3000375"/>
          </a:xfrm>
          <a:prstGeom prst="moon">
            <a:avLst>
              <a:gd name="adj" fmla="val 16316"/>
            </a:avLst>
          </a:prstGeom>
          <a:solidFill>
            <a:schemeClr val="tx2">
              <a:lumMod val="9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Luna"/>
          <p:cNvSpPr/>
          <p:nvPr/>
        </p:nvSpPr>
        <p:spPr>
          <a:xfrm>
            <a:off x="2857500" y="1608138"/>
            <a:ext cx="1857375" cy="2249487"/>
          </a:xfrm>
          <a:prstGeom prst="moon">
            <a:avLst>
              <a:gd name="adj" fmla="val 21499"/>
            </a:avLst>
          </a:prstGeom>
          <a:solidFill>
            <a:schemeClr val="tx2">
              <a:lumMod val="9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Luna"/>
          <p:cNvSpPr/>
          <p:nvPr/>
        </p:nvSpPr>
        <p:spPr>
          <a:xfrm flipH="1">
            <a:off x="4429125" y="1608138"/>
            <a:ext cx="1714500" cy="2249487"/>
          </a:xfrm>
          <a:prstGeom prst="moon">
            <a:avLst>
              <a:gd name="adj" fmla="val 22378"/>
            </a:avLst>
          </a:prstGeom>
          <a:solidFill>
            <a:schemeClr val="tx2">
              <a:lumMod val="9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Luna"/>
          <p:cNvSpPr/>
          <p:nvPr/>
        </p:nvSpPr>
        <p:spPr>
          <a:xfrm>
            <a:off x="3500438" y="1982788"/>
            <a:ext cx="1143000" cy="1446212"/>
          </a:xfrm>
          <a:prstGeom prst="moon">
            <a:avLst>
              <a:gd name="adj" fmla="val 25709"/>
            </a:avLst>
          </a:prstGeom>
          <a:solidFill>
            <a:schemeClr val="tx2">
              <a:lumMod val="9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Luna"/>
          <p:cNvSpPr/>
          <p:nvPr/>
        </p:nvSpPr>
        <p:spPr>
          <a:xfrm flipH="1">
            <a:off x="4500563" y="1982788"/>
            <a:ext cx="1071562" cy="1446212"/>
          </a:xfrm>
          <a:prstGeom prst="moon">
            <a:avLst>
              <a:gd name="adj" fmla="val 25709"/>
            </a:avLst>
          </a:prstGeom>
          <a:solidFill>
            <a:schemeClr val="tx2">
              <a:lumMod val="9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7" name="16 CuadroTexto"/>
          <p:cNvSpPr txBox="1"/>
          <p:nvPr/>
        </p:nvSpPr>
        <p:spPr>
          <a:xfrm>
            <a:off x="2555875" y="339725"/>
            <a:ext cx="5867400" cy="46196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Arial" charset="0"/>
              </a:rPr>
              <a:t>Fuente del Cisne o de Las Cabezas. </a:t>
            </a:r>
          </a:p>
        </p:txBody>
      </p:sp>
      <p:sp>
        <p:nvSpPr>
          <p:cNvPr id="18" name="17 CuadroTexto"/>
          <p:cNvSpPr txBox="1"/>
          <p:nvPr/>
        </p:nvSpPr>
        <p:spPr>
          <a:xfrm>
            <a:off x="323850" y="3651250"/>
            <a:ext cx="8569325" cy="120173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Esta fuente lo forma dos pequeños niños con cola de pescado, estas figuras mitológicas reciben el nombre de Tritones y están sujetando con sus brazos a un cisne por el cuello el cual con su pico en alto escupe agua. Todo ello de mármol blanco.</a:t>
            </a:r>
          </a:p>
        </p:txBody>
      </p:sp>
    </p:spTree>
  </p:cSld>
  <p:clrMapOvr>
    <a:masterClrMapping/>
  </p:clrMapOvr>
  <mc:AlternateContent xmlns:mc="http://schemas.openxmlformats.org/markup-compatibility/2006" xmlns:p14="http://schemas.microsoft.com/office/powerpoint/2010/main">
    <mc:Choice Requires="p14">
      <p:transition spd="slow" p14:dur="2000" advTm="39000">
        <p14:prism dir="r"/>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3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8)">
                                      <p:cBhvr>
                                        <p:cTn id="13" dur="3000"/>
                                        <p:tgtEl>
                                          <p:spTgt spid="7"/>
                                        </p:tgtEl>
                                      </p:cBhvr>
                                    </p:animEffect>
                                  </p:childTnLst>
                                </p:cTn>
                              </p:par>
                              <p:par>
                                <p:cTn id="14" presetID="21" presetClass="entr" presetSubtype="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8)">
                                      <p:cBhvr>
                                        <p:cTn id="16" dur="3000"/>
                                        <p:tgtEl>
                                          <p:spTgt spid="8"/>
                                        </p:tgtEl>
                                      </p:cBhvr>
                                    </p:animEffect>
                                  </p:childTnLst>
                                </p:cTn>
                              </p:par>
                              <p:par>
                                <p:cTn id="17" presetID="21"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8)">
                                      <p:cBhvr>
                                        <p:cTn id="19" dur="3000"/>
                                        <p:tgtEl>
                                          <p:spTgt spid="9"/>
                                        </p:tgtEl>
                                      </p:cBhvr>
                                    </p:animEffect>
                                  </p:childTnLst>
                                </p:cTn>
                              </p:par>
                              <p:par>
                                <p:cTn id="20" presetID="21" presetClass="entr" presetSubtype="8"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8)">
                                      <p:cBhvr>
                                        <p:cTn id="22" dur="3000"/>
                                        <p:tgtEl>
                                          <p:spTgt spid="10"/>
                                        </p:tgtEl>
                                      </p:cBhvr>
                                    </p:animEffect>
                                  </p:childTnLst>
                                </p:cTn>
                              </p:par>
                              <p:par>
                                <p:cTn id="23" presetID="21"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heel(8)">
                                      <p:cBhvr>
                                        <p:cTn id="25" dur="3000"/>
                                        <p:tgtEl>
                                          <p:spTgt spid="11"/>
                                        </p:tgtEl>
                                      </p:cBhvr>
                                    </p:animEffect>
                                  </p:childTnLst>
                                </p:cTn>
                              </p:par>
                              <p:par>
                                <p:cTn id="26" presetID="21" presetClass="entr" presetSubtype="8"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heel(8)">
                                      <p:cBhvr>
                                        <p:cTn id="28" dur="3000"/>
                                        <p:tgtEl>
                                          <p:spTgt spid="12"/>
                                        </p:tgtEl>
                                      </p:cBhvr>
                                    </p:animEffect>
                                  </p:childTnLst>
                                </p:cTn>
                              </p:par>
                              <p:par>
                                <p:cTn id="29" presetID="21"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heel(8)">
                                      <p:cBhvr>
                                        <p:cTn id="31" dur="3000"/>
                                        <p:tgtEl>
                                          <p:spTgt spid="13"/>
                                        </p:tgtEl>
                                      </p:cBhvr>
                                    </p:animEffect>
                                  </p:childTnLst>
                                </p:cTn>
                              </p:par>
                              <p:par>
                                <p:cTn id="32" presetID="21" presetClass="entr" presetSubtype="8"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heel(8)">
                                      <p:cBhvr>
                                        <p:cTn id="34" dur="3000"/>
                                        <p:tgtEl>
                                          <p:spTgt spid="14"/>
                                        </p:tgtEl>
                                      </p:cBhvr>
                                    </p:animEffect>
                                  </p:childTnLst>
                                </p:cTn>
                              </p:par>
                              <p:par>
                                <p:cTn id="35" presetID="23" presetClass="entr" presetSubtype="52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3000" fill="hold"/>
                                        <p:tgtEl>
                                          <p:spTgt spid="5"/>
                                        </p:tgtEl>
                                        <p:attrNameLst>
                                          <p:attrName>ppt_w</p:attrName>
                                        </p:attrNameLst>
                                      </p:cBhvr>
                                      <p:tavLst>
                                        <p:tav tm="0">
                                          <p:val>
                                            <p:fltVal val="0"/>
                                          </p:val>
                                        </p:tav>
                                        <p:tav tm="100000">
                                          <p:val>
                                            <p:strVal val="#ppt_w"/>
                                          </p:val>
                                        </p:tav>
                                      </p:tavLst>
                                    </p:anim>
                                    <p:anim calcmode="lin" valueType="num">
                                      <p:cBhvr>
                                        <p:cTn id="38" dur="3000" fill="hold"/>
                                        <p:tgtEl>
                                          <p:spTgt spid="5"/>
                                        </p:tgtEl>
                                        <p:attrNameLst>
                                          <p:attrName>ppt_h</p:attrName>
                                        </p:attrNameLst>
                                      </p:cBhvr>
                                      <p:tavLst>
                                        <p:tav tm="0">
                                          <p:val>
                                            <p:fltVal val="0"/>
                                          </p:val>
                                        </p:tav>
                                        <p:tav tm="100000">
                                          <p:val>
                                            <p:strVal val="#ppt_h"/>
                                          </p:val>
                                        </p:tav>
                                      </p:tavLst>
                                    </p:anim>
                                    <p:anim calcmode="lin" valueType="num">
                                      <p:cBhvr>
                                        <p:cTn id="39" dur="3000" fill="hold"/>
                                        <p:tgtEl>
                                          <p:spTgt spid="5"/>
                                        </p:tgtEl>
                                        <p:attrNameLst>
                                          <p:attrName>ppt_x</p:attrName>
                                        </p:attrNameLst>
                                      </p:cBhvr>
                                      <p:tavLst>
                                        <p:tav tm="0">
                                          <p:val>
                                            <p:fltVal val="0.5"/>
                                          </p:val>
                                        </p:tav>
                                        <p:tav tm="100000">
                                          <p:val>
                                            <p:strVal val="#ppt_x"/>
                                          </p:val>
                                        </p:tav>
                                      </p:tavLst>
                                    </p:anim>
                                    <p:anim calcmode="lin" valueType="num">
                                      <p:cBhvr>
                                        <p:cTn id="40" dur="3000" fill="hold"/>
                                        <p:tgtEl>
                                          <p:spTgt spid="5"/>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0" fill="hold"/>
                                        <p:tgtEl>
                                          <p:spTgt spid="6"/>
                                        </p:tgtEl>
                                        <p:attrNameLst>
                                          <p:attrName>ppt_w</p:attrName>
                                        </p:attrNameLst>
                                      </p:cBhvr>
                                      <p:tavLst>
                                        <p:tav tm="0">
                                          <p:val>
                                            <p:fltVal val="0"/>
                                          </p:val>
                                        </p:tav>
                                        <p:tav tm="100000">
                                          <p:val>
                                            <p:strVal val="#ppt_w"/>
                                          </p:val>
                                        </p:tav>
                                      </p:tavLst>
                                    </p:anim>
                                    <p:anim calcmode="lin" valueType="num">
                                      <p:cBhvr>
                                        <p:cTn id="44" dur="3000" fill="hold"/>
                                        <p:tgtEl>
                                          <p:spTgt spid="6"/>
                                        </p:tgtEl>
                                        <p:attrNameLst>
                                          <p:attrName>ppt_h</p:attrName>
                                        </p:attrNameLst>
                                      </p:cBhvr>
                                      <p:tavLst>
                                        <p:tav tm="0">
                                          <p:val>
                                            <p:fltVal val="0"/>
                                          </p:val>
                                        </p:tav>
                                        <p:tav tm="100000">
                                          <p:val>
                                            <p:strVal val="#ppt_h"/>
                                          </p:val>
                                        </p:tav>
                                      </p:tavLst>
                                    </p:anim>
                                    <p:anim calcmode="lin" valueType="num">
                                      <p:cBhvr>
                                        <p:cTn id="45" dur="3000" fill="hold"/>
                                        <p:tgtEl>
                                          <p:spTgt spid="6"/>
                                        </p:tgtEl>
                                        <p:attrNameLst>
                                          <p:attrName>ppt_x</p:attrName>
                                        </p:attrNameLst>
                                      </p:cBhvr>
                                      <p:tavLst>
                                        <p:tav tm="0">
                                          <p:val>
                                            <p:fltVal val="0.5"/>
                                          </p:val>
                                        </p:tav>
                                        <p:tav tm="100000">
                                          <p:val>
                                            <p:strVal val="#ppt_x"/>
                                          </p:val>
                                        </p:tav>
                                      </p:tavLst>
                                    </p:anim>
                                    <p:anim calcmode="lin" valueType="num">
                                      <p:cBhvr>
                                        <p:cTn id="46" dur="3000" fill="hold"/>
                                        <p:tgtEl>
                                          <p:spTgt spid="6"/>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anim calcmode="lin" valueType="num">
                                      <p:cBhvr>
                                        <p:cTn id="51" dur="3000" fill="hold"/>
                                        <p:tgtEl>
                                          <p:spTgt spid="7"/>
                                        </p:tgtEl>
                                        <p:attrNameLst>
                                          <p:attrName>ppt_x</p:attrName>
                                        </p:attrNameLst>
                                      </p:cBhvr>
                                      <p:tavLst>
                                        <p:tav tm="0">
                                          <p:val>
                                            <p:fltVal val="0.5"/>
                                          </p:val>
                                        </p:tav>
                                        <p:tav tm="100000">
                                          <p:val>
                                            <p:strVal val="#ppt_x"/>
                                          </p:val>
                                        </p:tav>
                                      </p:tavLst>
                                    </p:anim>
                                    <p:anim calcmode="lin" valueType="num">
                                      <p:cBhvr>
                                        <p:cTn id="52" dur="3000" fill="hold"/>
                                        <p:tgtEl>
                                          <p:spTgt spid="7"/>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3000" fill="hold"/>
                                        <p:tgtEl>
                                          <p:spTgt spid="8"/>
                                        </p:tgtEl>
                                        <p:attrNameLst>
                                          <p:attrName>ppt_w</p:attrName>
                                        </p:attrNameLst>
                                      </p:cBhvr>
                                      <p:tavLst>
                                        <p:tav tm="0">
                                          <p:val>
                                            <p:fltVal val="0"/>
                                          </p:val>
                                        </p:tav>
                                        <p:tav tm="100000">
                                          <p:val>
                                            <p:strVal val="#ppt_w"/>
                                          </p:val>
                                        </p:tav>
                                      </p:tavLst>
                                    </p:anim>
                                    <p:anim calcmode="lin" valueType="num">
                                      <p:cBhvr>
                                        <p:cTn id="56" dur="3000" fill="hold"/>
                                        <p:tgtEl>
                                          <p:spTgt spid="8"/>
                                        </p:tgtEl>
                                        <p:attrNameLst>
                                          <p:attrName>ppt_h</p:attrName>
                                        </p:attrNameLst>
                                      </p:cBhvr>
                                      <p:tavLst>
                                        <p:tav tm="0">
                                          <p:val>
                                            <p:fltVal val="0"/>
                                          </p:val>
                                        </p:tav>
                                        <p:tav tm="100000">
                                          <p:val>
                                            <p:strVal val="#ppt_h"/>
                                          </p:val>
                                        </p:tav>
                                      </p:tavLst>
                                    </p:anim>
                                    <p:anim calcmode="lin" valueType="num">
                                      <p:cBhvr>
                                        <p:cTn id="57" dur="3000" fill="hold"/>
                                        <p:tgtEl>
                                          <p:spTgt spid="8"/>
                                        </p:tgtEl>
                                        <p:attrNameLst>
                                          <p:attrName>ppt_x</p:attrName>
                                        </p:attrNameLst>
                                      </p:cBhvr>
                                      <p:tavLst>
                                        <p:tav tm="0">
                                          <p:val>
                                            <p:fltVal val="0.5"/>
                                          </p:val>
                                        </p:tav>
                                        <p:tav tm="100000">
                                          <p:val>
                                            <p:strVal val="#ppt_x"/>
                                          </p:val>
                                        </p:tav>
                                      </p:tavLst>
                                    </p:anim>
                                    <p:anim calcmode="lin" valueType="num">
                                      <p:cBhvr>
                                        <p:cTn id="58" dur="3000" fill="hold"/>
                                        <p:tgtEl>
                                          <p:spTgt spid="8"/>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3000" fill="hold"/>
                                        <p:tgtEl>
                                          <p:spTgt spid="9"/>
                                        </p:tgtEl>
                                        <p:attrNameLst>
                                          <p:attrName>ppt_w</p:attrName>
                                        </p:attrNameLst>
                                      </p:cBhvr>
                                      <p:tavLst>
                                        <p:tav tm="0">
                                          <p:val>
                                            <p:fltVal val="0"/>
                                          </p:val>
                                        </p:tav>
                                        <p:tav tm="100000">
                                          <p:val>
                                            <p:strVal val="#ppt_w"/>
                                          </p:val>
                                        </p:tav>
                                      </p:tavLst>
                                    </p:anim>
                                    <p:anim calcmode="lin" valueType="num">
                                      <p:cBhvr>
                                        <p:cTn id="62" dur="3000" fill="hold"/>
                                        <p:tgtEl>
                                          <p:spTgt spid="9"/>
                                        </p:tgtEl>
                                        <p:attrNameLst>
                                          <p:attrName>ppt_h</p:attrName>
                                        </p:attrNameLst>
                                      </p:cBhvr>
                                      <p:tavLst>
                                        <p:tav tm="0">
                                          <p:val>
                                            <p:fltVal val="0"/>
                                          </p:val>
                                        </p:tav>
                                        <p:tav tm="100000">
                                          <p:val>
                                            <p:strVal val="#ppt_h"/>
                                          </p:val>
                                        </p:tav>
                                      </p:tavLst>
                                    </p:anim>
                                    <p:anim calcmode="lin" valueType="num">
                                      <p:cBhvr>
                                        <p:cTn id="63" dur="3000" fill="hold"/>
                                        <p:tgtEl>
                                          <p:spTgt spid="9"/>
                                        </p:tgtEl>
                                        <p:attrNameLst>
                                          <p:attrName>ppt_x</p:attrName>
                                        </p:attrNameLst>
                                      </p:cBhvr>
                                      <p:tavLst>
                                        <p:tav tm="0">
                                          <p:val>
                                            <p:fltVal val="0.5"/>
                                          </p:val>
                                        </p:tav>
                                        <p:tav tm="100000">
                                          <p:val>
                                            <p:strVal val="#ppt_x"/>
                                          </p:val>
                                        </p:tav>
                                      </p:tavLst>
                                    </p:anim>
                                    <p:anim calcmode="lin" valueType="num">
                                      <p:cBhvr>
                                        <p:cTn id="64" dur="3000" fill="hold"/>
                                        <p:tgtEl>
                                          <p:spTgt spid="9"/>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3000" fill="hold"/>
                                        <p:tgtEl>
                                          <p:spTgt spid="10"/>
                                        </p:tgtEl>
                                        <p:attrNameLst>
                                          <p:attrName>ppt_w</p:attrName>
                                        </p:attrNameLst>
                                      </p:cBhvr>
                                      <p:tavLst>
                                        <p:tav tm="0">
                                          <p:val>
                                            <p:fltVal val="0"/>
                                          </p:val>
                                        </p:tav>
                                        <p:tav tm="100000">
                                          <p:val>
                                            <p:strVal val="#ppt_w"/>
                                          </p:val>
                                        </p:tav>
                                      </p:tavLst>
                                    </p:anim>
                                    <p:anim calcmode="lin" valueType="num">
                                      <p:cBhvr>
                                        <p:cTn id="68" dur="3000" fill="hold"/>
                                        <p:tgtEl>
                                          <p:spTgt spid="10"/>
                                        </p:tgtEl>
                                        <p:attrNameLst>
                                          <p:attrName>ppt_h</p:attrName>
                                        </p:attrNameLst>
                                      </p:cBhvr>
                                      <p:tavLst>
                                        <p:tav tm="0">
                                          <p:val>
                                            <p:fltVal val="0"/>
                                          </p:val>
                                        </p:tav>
                                        <p:tav tm="100000">
                                          <p:val>
                                            <p:strVal val="#ppt_h"/>
                                          </p:val>
                                        </p:tav>
                                      </p:tavLst>
                                    </p:anim>
                                    <p:anim calcmode="lin" valueType="num">
                                      <p:cBhvr>
                                        <p:cTn id="69" dur="3000" fill="hold"/>
                                        <p:tgtEl>
                                          <p:spTgt spid="10"/>
                                        </p:tgtEl>
                                        <p:attrNameLst>
                                          <p:attrName>ppt_x</p:attrName>
                                        </p:attrNameLst>
                                      </p:cBhvr>
                                      <p:tavLst>
                                        <p:tav tm="0">
                                          <p:val>
                                            <p:fltVal val="0.5"/>
                                          </p:val>
                                        </p:tav>
                                        <p:tav tm="100000">
                                          <p:val>
                                            <p:strVal val="#ppt_x"/>
                                          </p:val>
                                        </p:tav>
                                      </p:tavLst>
                                    </p:anim>
                                    <p:anim calcmode="lin" valueType="num">
                                      <p:cBhvr>
                                        <p:cTn id="70" dur="3000" fill="hold"/>
                                        <p:tgtEl>
                                          <p:spTgt spid="10"/>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3000" fill="hold"/>
                                        <p:tgtEl>
                                          <p:spTgt spid="11"/>
                                        </p:tgtEl>
                                        <p:attrNameLst>
                                          <p:attrName>ppt_w</p:attrName>
                                        </p:attrNameLst>
                                      </p:cBhvr>
                                      <p:tavLst>
                                        <p:tav tm="0">
                                          <p:val>
                                            <p:fltVal val="0"/>
                                          </p:val>
                                        </p:tav>
                                        <p:tav tm="100000">
                                          <p:val>
                                            <p:strVal val="#ppt_w"/>
                                          </p:val>
                                        </p:tav>
                                      </p:tavLst>
                                    </p:anim>
                                    <p:anim calcmode="lin" valueType="num">
                                      <p:cBhvr>
                                        <p:cTn id="74" dur="3000" fill="hold"/>
                                        <p:tgtEl>
                                          <p:spTgt spid="11"/>
                                        </p:tgtEl>
                                        <p:attrNameLst>
                                          <p:attrName>ppt_h</p:attrName>
                                        </p:attrNameLst>
                                      </p:cBhvr>
                                      <p:tavLst>
                                        <p:tav tm="0">
                                          <p:val>
                                            <p:fltVal val="0"/>
                                          </p:val>
                                        </p:tav>
                                        <p:tav tm="100000">
                                          <p:val>
                                            <p:strVal val="#ppt_h"/>
                                          </p:val>
                                        </p:tav>
                                      </p:tavLst>
                                    </p:anim>
                                    <p:anim calcmode="lin" valueType="num">
                                      <p:cBhvr>
                                        <p:cTn id="75" dur="3000" fill="hold"/>
                                        <p:tgtEl>
                                          <p:spTgt spid="11"/>
                                        </p:tgtEl>
                                        <p:attrNameLst>
                                          <p:attrName>ppt_x</p:attrName>
                                        </p:attrNameLst>
                                      </p:cBhvr>
                                      <p:tavLst>
                                        <p:tav tm="0">
                                          <p:val>
                                            <p:fltVal val="0.5"/>
                                          </p:val>
                                        </p:tav>
                                        <p:tav tm="100000">
                                          <p:val>
                                            <p:strVal val="#ppt_x"/>
                                          </p:val>
                                        </p:tav>
                                      </p:tavLst>
                                    </p:anim>
                                    <p:anim calcmode="lin" valueType="num">
                                      <p:cBhvr>
                                        <p:cTn id="76" dur="3000" fill="hold"/>
                                        <p:tgtEl>
                                          <p:spTgt spid="11"/>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3000" fill="hold"/>
                                        <p:tgtEl>
                                          <p:spTgt spid="12"/>
                                        </p:tgtEl>
                                        <p:attrNameLst>
                                          <p:attrName>ppt_w</p:attrName>
                                        </p:attrNameLst>
                                      </p:cBhvr>
                                      <p:tavLst>
                                        <p:tav tm="0">
                                          <p:val>
                                            <p:fltVal val="0"/>
                                          </p:val>
                                        </p:tav>
                                        <p:tav tm="100000">
                                          <p:val>
                                            <p:strVal val="#ppt_w"/>
                                          </p:val>
                                        </p:tav>
                                      </p:tavLst>
                                    </p:anim>
                                    <p:anim calcmode="lin" valueType="num">
                                      <p:cBhvr>
                                        <p:cTn id="80" dur="3000" fill="hold"/>
                                        <p:tgtEl>
                                          <p:spTgt spid="12"/>
                                        </p:tgtEl>
                                        <p:attrNameLst>
                                          <p:attrName>ppt_h</p:attrName>
                                        </p:attrNameLst>
                                      </p:cBhvr>
                                      <p:tavLst>
                                        <p:tav tm="0">
                                          <p:val>
                                            <p:fltVal val="0"/>
                                          </p:val>
                                        </p:tav>
                                        <p:tav tm="100000">
                                          <p:val>
                                            <p:strVal val="#ppt_h"/>
                                          </p:val>
                                        </p:tav>
                                      </p:tavLst>
                                    </p:anim>
                                    <p:anim calcmode="lin" valueType="num">
                                      <p:cBhvr>
                                        <p:cTn id="81" dur="3000" fill="hold"/>
                                        <p:tgtEl>
                                          <p:spTgt spid="12"/>
                                        </p:tgtEl>
                                        <p:attrNameLst>
                                          <p:attrName>ppt_x</p:attrName>
                                        </p:attrNameLst>
                                      </p:cBhvr>
                                      <p:tavLst>
                                        <p:tav tm="0">
                                          <p:val>
                                            <p:fltVal val="0.5"/>
                                          </p:val>
                                        </p:tav>
                                        <p:tav tm="100000">
                                          <p:val>
                                            <p:strVal val="#ppt_x"/>
                                          </p:val>
                                        </p:tav>
                                      </p:tavLst>
                                    </p:anim>
                                    <p:anim calcmode="lin" valueType="num">
                                      <p:cBhvr>
                                        <p:cTn id="82" dur="3000" fill="hold"/>
                                        <p:tgtEl>
                                          <p:spTgt spid="12"/>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p:cTn id="85" dur="3000" fill="hold"/>
                                        <p:tgtEl>
                                          <p:spTgt spid="13"/>
                                        </p:tgtEl>
                                        <p:attrNameLst>
                                          <p:attrName>ppt_w</p:attrName>
                                        </p:attrNameLst>
                                      </p:cBhvr>
                                      <p:tavLst>
                                        <p:tav tm="0">
                                          <p:val>
                                            <p:fltVal val="0"/>
                                          </p:val>
                                        </p:tav>
                                        <p:tav tm="100000">
                                          <p:val>
                                            <p:strVal val="#ppt_w"/>
                                          </p:val>
                                        </p:tav>
                                      </p:tavLst>
                                    </p:anim>
                                    <p:anim calcmode="lin" valueType="num">
                                      <p:cBhvr>
                                        <p:cTn id="86" dur="3000" fill="hold"/>
                                        <p:tgtEl>
                                          <p:spTgt spid="13"/>
                                        </p:tgtEl>
                                        <p:attrNameLst>
                                          <p:attrName>ppt_h</p:attrName>
                                        </p:attrNameLst>
                                      </p:cBhvr>
                                      <p:tavLst>
                                        <p:tav tm="0">
                                          <p:val>
                                            <p:fltVal val="0"/>
                                          </p:val>
                                        </p:tav>
                                        <p:tav tm="100000">
                                          <p:val>
                                            <p:strVal val="#ppt_h"/>
                                          </p:val>
                                        </p:tav>
                                      </p:tavLst>
                                    </p:anim>
                                    <p:anim calcmode="lin" valueType="num">
                                      <p:cBhvr>
                                        <p:cTn id="87" dur="3000" fill="hold"/>
                                        <p:tgtEl>
                                          <p:spTgt spid="13"/>
                                        </p:tgtEl>
                                        <p:attrNameLst>
                                          <p:attrName>ppt_x</p:attrName>
                                        </p:attrNameLst>
                                      </p:cBhvr>
                                      <p:tavLst>
                                        <p:tav tm="0">
                                          <p:val>
                                            <p:fltVal val="0.5"/>
                                          </p:val>
                                        </p:tav>
                                        <p:tav tm="100000">
                                          <p:val>
                                            <p:strVal val="#ppt_x"/>
                                          </p:val>
                                        </p:tav>
                                      </p:tavLst>
                                    </p:anim>
                                    <p:anim calcmode="lin" valueType="num">
                                      <p:cBhvr>
                                        <p:cTn id="88" dur="3000" fill="hold"/>
                                        <p:tgtEl>
                                          <p:spTgt spid="13"/>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p:val>
                                            <p:fltVal val="0"/>
                                          </p:val>
                                        </p:tav>
                                        <p:tav tm="100000">
                                          <p:val>
                                            <p:strVal val="#ppt_w"/>
                                          </p:val>
                                        </p:tav>
                                      </p:tavLst>
                                    </p:anim>
                                    <p:anim calcmode="lin" valueType="num">
                                      <p:cBhvr>
                                        <p:cTn id="92" dur="3000" fill="hold"/>
                                        <p:tgtEl>
                                          <p:spTgt spid="14"/>
                                        </p:tgtEl>
                                        <p:attrNameLst>
                                          <p:attrName>ppt_h</p:attrName>
                                        </p:attrNameLst>
                                      </p:cBhvr>
                                      <p:tavLst>
                                        <p:tav tm="0">
                                          <p:val>
                                            <p:fltVal val="0"/>
                                          </p:val>
                                        </p:tav>
                                        <p:tav tm="100000">
                                          <p:val>
                                            <p:strVal val="#ppt_h"/>
                                          </p:val>
                                        </p:tav>
                                      </p:tavLst>
                                    </p:anim>
                                    <p:anim calcmode="lin" valueType="num">
                                      <p:cBhvr>
                                        <p:cTn id="93" dur="3000" fill="hold"/>
                                        <p:tgtEl>
                                          <p:spTgt spid="14"/>
                                        </p:tgtEl>
                                        <p:attrNameLst>
                                          <p:attrName>ppt_x</p:attrName>
                                        </p:attrNameLst>
                                      </p:cBhvr>
                                      <p:tavLst>
                                        <p:tav tm="0">
                                          <p:val>
                                            <p:fltVal val="0.5"/>
                                          </p:val>
                                        </p:tav>
                                        <p:tav tm="100000">
                                          <p:val>
                                            <p:strVal val="#ppt_x"/>
                                          </p:val>
                                        </p:tav>
                                      </p:tavLst>
                                    </p:anim>
                                    <p:anim calcmode="lin" valueType="num">
                                      <p:cBhvr>
                                        <p:cTn id="94" dur="3000" fill="hold"/>
                                        <p:tgtEl>
                                          <p:spTgt spid="14"/>
                                        </p:tgtEl>
                                        <p:attrNameLst>
                                          <p:attrName>ppt_y</p:attrName>
                                        </p:attrNameLst>
                                      </p:cBhvr>
                                      <p:tavLst>
                                        <p:tav tm="0">
                                          <p:val>
                                            <p:fltVal val="0.5"/>
                                          </p:val>
                                        </p:tav>
                                        <p:tav tm="100000">
                                          <p:val>
                                            <p:strVal val="#ppt_y"/>
                                          </p:val>
                                        </p:tav>
                                      </p:tavLst>
                                    </p:anim>
                                  </p:childTnLst>
                                </p:cTn>
                              </p:par>
                            </p:childTnLst>
                          </p:cTn>
                        </p:par>
                        <p:par>
                          <p:cTn id="95" fill="hold" nodeType="afterGroup">
                            <p:stCondLst>
                              <p:cond delay="3000"/>
                            </p:stCondLst>
                            <p:childTnLst>
                              <p:par>
                                <p:cTn id="96" presetID="8" presetClass="emph" presetSubtype="0" fill="hold" nodeType="afterEffect">
                                  <p:stCondLst>
                                    <p:cond delay="0"/>
                                  </p:stCondLst>
                                  <p:childTnLst>
                                    <p:animRot by="-10800000">
                                      <p:cBhvr>
                                        <p:cTn id="97" dur="3000" fill="hold"/>
                                        <p:tgtEl>
                                          <p:spTgt spid="5"/>
                                        </p:tgtEl>
                                        <p:attrNameLst>
                                          <p:attrName>r</p:attrName>
                                        </p:attrNameLst>
                                      </p:cBhvr>
                                    </p:animRot>
                                  </p:childTnLst>
                                </p:cTn>
                              </p:par>
                              <p:par>
                                <p:cTn id="98" presetID="8" presetClass="emph" presetSubtype="0" fill="hold" nodeType="withEffect">
                                  <p:stCondLst>
                                    <p:cond delay="0"/>
                                  </p:stCondLst>
                                  <p:childTnLst>
                                    <p:animRot by="-10800000">
                                      <p:cBhvr>
                                        <p:cTn id="99" dur="3000" fill="hold"/>
                                        <p:tgtEl>
                                          <p:spTgt spid="7"/>
                                        </p:tgtEl>
                                        <p:attrNameLst>
                                          <p:attrName>r</p:attrName>
                                        </p:attrNameLst>
                                      </p:cBhvr>
                                    </p:animRot>
                                  </p:childTnLst>
                                </p:cTn>
                              </p:par>
                              <p:par>
                                <p:cTn id="100" presetID="8" presetClass="emph" presetSubtype="0" fill="hold" nodeType="withEffect">
                                  <p:stCondLst>
                                    <p:cond delay="0"/>
                                  </p:stCondLst>
                                  <p:childTnLst>
                                    <p:animRot by="-10800000">
                                      <p:cBhvr>
                                        <p:cTn id="101" dur="3000" fill="hold"/>
                                        <p:tgtEl>
                                          <p:spTgt spid="9"/>
                                        </p:tgtEl>
                                        <p:attrNameLst>
                                          <p:attrName>r</p:attrName>
                                        </p:attrNameLst>
                                      </p:cBhvr>
                                    </p:animRot>
                                  </p:childTnLst>
                                </p:cTn>
                              </p:par>
                              <p:par>
                                <p:cTn id="102" presetID="8" presetClass="emph" presetSubtype="0" fill="hold" nodeType="withEffect">
                                  <p:stCondLst>
                                    <p:cond delay="0"/>
                                  </p:stCondLst>
                                  <p:childTnLst>
                                    <p:animRot by="-10800000">
                                      <p:cBhvr>
                                        <p:cTn id="103" dur="3000" fill="hold"/>
                                        <p:tgtEl>
                                          <p:spTgt spid="11"/>
                                        </p:tgtEl>
                                        <p:attrNameLst>
                                          <p:attrName>r</p:attrName>
                                        </p:attrNameLst>
                                      </p:cBhvr>
                                    </p:animRot>
                                  </p:childTnLst>
                                </p:cTn>
                              </p:par>
                              <p:par>
                                <p:cTn id="104" presetID="8" presetClass="emph" presetSubtype="0" fill="hold" nodeType="withEffect">
                                  <p:stCondLst>
                                    <p:cond delay="0"/>
                                  </p:stCondLst>
                                  <p:childTnLst>
                                    <p:animRot by="-10800000">
                                      <p:cBhvr>
                                        <p:cTn id="105" dur="3000" fill="hold"/>
                                        <p:tgtEl>
                                          <p:spTgt spid="13"/>
                                        </p:tgtEl>
                                        <p:attrNameLst>
                                          <p:attrName>r</p:attrName>
                                        </p:attrNameLst>
                                      </p:cBhvr>
                                    </p:animRot>
                                  </p:childTnLst>
                                </p:cTn>
                              </p:par>
                              <p:par>
                                <p:cTn id="106" presetID="8" presetClass="emph" presetSubtype="0" fill="hold" nodeType="withEffect">
                                  <p:stCondLst>
                                    <p:cond delay="0"/>
                                  </p:stCondLst>
                                  <p:childTnLst>
                                    <p:animRot by="-10800000">
                                      <p:cBhvr>
                                        <p:cTn id="107" dur="3000" fill="hold"/>
                                        <p:tgtEl>
                                          <p:spTgt spid="6"/>
                                        </p:tgtEl>
                                        <p:attrNameLst>
                                          <p:attrName>r</p:attrName>
                                        </p:attrNameLst>
                                      </p:cBhvr>
                                    </p:animRot>
                                  </p:childTnLst>
                                </p:cTn>
                              </p:par>
                              <p:par>
                                <p:cTn id="108" presetID="8" presetClass="emph" presetSubtype="0" fill="hold" nodeType="withEffect">
                                  <p:stCondLst>
                                    <p:cond delay="0"/>
                                  </p:stCondLst>
                                  <p:childTnLst>
                                    <p:animRot by="-10800000">
                                      <p:cBhvr>
                                        <p:cTn id="109" dur="3000" fill="hold"/>
                                        <p:tgtEl>
                                          <p:spTgt spid="8"/>
                                        </p:tgtEl>
                                        <p:attrNameLst>
                                          <p:attrName>r</p:attrName>
                                        </p:attrNameLst>
                                      </p:cBhvr>
                                    </p:animRot>
                                  </p:childTnLst>
                                </p:cTn>
                              </p:par>
                              <p:par>
                                <p:cTn id="110" presetID="8" presetClass="emph" presetSubtype="0" fill="hold" nodeType="withEffect">
                                  <p:stCondLst>
                                    <p:cond delay="0"/>
                                  </p:stCondLst>
                                  <p:childTnLst>
                                    <p:animRot by="-10800000">
                                      <p:cBhvr>
                                        <p:cTn id="111" dur="3000" fill="hold"/>
                                        <p:tgtEl>
                                          <p:spTgt spid="10"/>
                                        </p:tgtEl>
                                        <p:attrNameLst>
                                          <p:attrName>r</p:attrName>
                                        </p:attrNameLst>
                                      </p:cBhvr>
                                    </p:animRot>
                                  </p:childTnLst>
                                </p:cTn>
                              </p:par>
                              <p:par>
                                <p:cTn id="112" presetID="8" presetClass="emph" presetSubtype="0" fill="hold" nodeType="withEffect">
                                  <p:stCondLst>
                                    <p:cond delay="0"/>
                                  </p:stCondLst>
                                  <p:childTnLst>
                                    <p:animRot by="-10800000">
                                      <p:cBhvr>
                                        <p:cTn id="113" dur="3000" fill="hold"/>
                                        <p:tgtEl>
                                          <p:spTgt spid="12"/>
                                        </p:tgtEl>
                                        <p:attrNameLst>
                                          <p:attrName>r</p:attrName>
                                        </p:attrNameLst>
                                      </p:cBhvr>
                                    </p:animRot>
                                  </p:childTnLst>
                                </p:cTn>
                              </p:par>
                              <p:par>
                                <p:cTn id="114" presetID="8" presetClass="emph" presetSubtype="0" fill="hold" nodeType="withEffect">
                                  <p:stCondLst>
                                    <p:cond delay="0"/>
                                  </p:stCondLst>
                                  <p:childTnLst>
                                    <p:animRot by="-10800000">
                                      <p:cBhvr>
                                        <p:cTn id="115" dur="3000" fill="hold"/>
                                        <p:tgtEl>
                                          <p:spTgt spid="14"/>
                                        </p:tgtEl>
                                        <p:attrNameLst>
                                          <p:attrName>r</p:attrName>
                                        </p:attrNameLst>
                                      </p:cBhvr>
                                    </p:animRot>
                                  </p:childTnLst>
                                </p:cTn>
                              </p:par>
                            </p:childTnLst>
                          </p:cTn>
                        </p:par>
                        <p:par>
                          <p:cTn id="116" fill="hold" nodeType="afterGroup">
                            <p:stCondLst>
                              <p:cond delay="6000"/>
                            </p:stCondLst>
                            <p:childTnLst>
                              <p:par>
                                <p:cTn id="117" presetID="2" presetClass="exit" presetSubtype="8" fill="hold"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0-ppt_w/2"/>
                                          </p:val>
                                        </p:tav>
                                      </p:tavLst>
                                    </p:anim>
                                    <p:anim calcmode="lin" valueType="num">
                                      <p:cBhvr additive="base">
                                        <p:cTn id="131" dur="3000"/>
                                        <p:tgtEl>
                                          <p:spTgt spid="14"/>
                                        </p:tgtEl>
                                        <p:attrNameLst>
                                          <p:attrName>ppt_y</p:attrName>
                                        </p:attrNameLst>
                                      </p:cBhvr>
                                      <p:tavLst>
                                        <p:tav tm="0">
                                          <p:val>
                                            <p:strVal val="ppt_y"/>
                                          </p:val>
                                        </p:tav>
                                        <p:tav tm="100000">
                                          <p:val>
                                            <p:strVal val="ppt_y"/>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1+ppt_w/2"/>
                                          </p:val>
                                        </p:tav>
                                      </p:tavLst>
                                    </p:anim>
                                    <p:anim calcmode="lin" valueType="num">
                                      <p:cBhvr additive="base">
                                        <p:cTn id="143" dur="3000"/>
                                        <p:tgtEl>
                                          <p:spTgt spid="7"/>
                                        </p:tgtEl>
                                        <p:attrNameLst>
                                          <p:attrName>ppt_y</p:attrName>
                                        </p:attrNameLst>
                                      </p:cBhvr>
                                      <p:tavLst>
                                        <p:tav tm="0">
                                          <p:val>
                                            <p:strVal val="ppt_y"/>
                                          </p:val>
                                        </p:tav>
                                        <p:tav tm="100000">
                                          <p:val>
                                            <p:strVal val="ppt_y"/>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1+ppt_w/2"/>
                                          </p:val>
                                        </p:tav>
                                      </p:tavLst>
                                    </p:anim>
                                    <p:anim calcmode="lin" valueType="num">
                                      <p:cBhvr additive="base">
                                        <p:cTn id="147" dur="3000"/>
                                        <p:tgtEl>
                                          <p:spTgt spid="9"/>
                                        </p:tgtEl>
                                        <p:attrNameLst>
                                          <p:attrName>ppt_y</p:attrName>
                                        </p:attrNameLst>
                                      </p:cBhvr>
                                      <p:tavLst>
                                        <p:tav tm="0">
                                          <p:val>
                                            <p:strVal val="ppt_y"/>
                                          </p:val>
                                        </p:tav>
                                        <p:tav tm="100000">
                                          <p:val>
                                            <p:strVal val="ppt_y"/>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1+ppt_w/2"/>
                                          </p:val>
                                        </p:tav>
                                      </p:tavLst>
                                    </p:anim>
                                    <p:anim calcmode="lin" valueType="num">
                                      <p:cBhvr additive="base">
                                        <p:cTn id="155" dur="3000"/>
                                        <p:tgtEl>
                                          <p:spTgt spid="13"/>
                                        </p:tgtEl>
                                        <p:attrNameLst>
                                          <p:attrName>ppt_y</p:attrName>
                                        </p:attrNameLst>
                                      </p:cBhvr>
                                      <p:tavLst>
                                        <p:tav tm="0">
                                          <p:val>
                                            <p:strVal val="ppt_y"/>
                                          </p:val>
                                        </p:tav>
                                        <p:tav tm="100000">
                                          <p:val>
                                            <p:strVal val="ppt_y"/>
                                          </p:val>
                                        </p:tav>
                                      </p:tavLst>
                                    </p:anim>
                                    <p:set>
                                      <p:cBhvr>
                                        <p:cTn id="156" dur="1" fill="hold">
                                          <p:stCondLst>
                                            <p:cond delay="2999"/>
                                          </p:stCondLst>
                                        </p:cTn>
                                        <p:tgtEl>
                                          <p:spTgt spid="13"/>
                                        </p:tgtEl>
                                        <p:attrNameLst>
                                          <p:attrName>style.visibility</p:attrName>
                                        </p:attrNameLst>
                                      </p:cBhvr>
                                      <p:to>
                                        <p:strVal val="hidden"/>
                                      </p:to>
                                    </p:set>
                                  </p:childTnLst>
                                </p:cTn>
                              </p:par>
                              <p:par>
                                <p:cTn id="157" presetID="23" presetClass="entr" presetSubtype="288"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 calcmode="lin" valueType="num">
                                      <p:cBhvr>
                                        <p:cTn id="159" dur="3000" fill="hold"/>
                                        <p:tgtEl>
                                          <p:spTgt spid="4"/>
                                        </p:tgtEl>
                                        <p:attrNameLst>
                                          <p:attrName>ppt_w</p:attrName>
                                        </p:attrNameLst>
                                      </p:cBhvr>
                                      <p:tavLst>
                                        <p:tav tm="0">
                                          <p:val>
                                            <p:strVal val="4/3*#ppt_w"/>
                                          </p:val>
                                        </p:tav>
                                        <p:tav tm="100000">
                                          <p:val>
                                            <p:strVal val="#ppt_w"/>
                                          </p:val>
                                        </p:tav>
                                      </p:tavLst>
                                    </p:anim>
                                    <p:anim calcmode="lin" valueType="num">
                                      <p:cBhvr>
                                        <p:cTn id="160" dur="3000" fill="hold"/>
                                        <p:tgtEl>
                                          <p:spTgt spid="4"/>
                                        </p:tgtEl>
                                        <p:attrNameLst>
                                          <p:attrName>ppt_h</p:attrName>
                                        </p:attrNameLst>
                                      </p:cBhvr>
                                      <p:tavLst>
                                        <p:tav tm="0">
                                          <p:val>
                                            <p:strVal val="4/3*#ppt_h"/>
                                          </p:val>
                                        </p:tav>
                                        <p:tav tm="100000">
                                          <p:val>
                                            <p:strVal val="#ppt_h"/>
                                          </p:val>
                                        </p:tav>
                                      </p:tavLst>
                                    </p:anim>
                                  </p:childTnLst>
                                </p:cTn>
                              </p:par>
                              <p:par>
                                <p:cTn id="161" presetID="16" presetClass="entr" presetSubtype="37" fill="hold" nodeType="withEffect">
                                  <p:stCondLst>
                                    <p:cond delay="0"/>
                                  </p:stCondLst>
                                  <p:childTnLst>
                                    <p:set>
                                      <p:cBhvr>
                                        <p:cTn id="162" dur="1" fill="hold">
                                          <p:stCondLst>
                                            <p:cond delay="0"/>
                                          </p:stCondLst>
                                        </p:cTn>
                                        <p:tgtEl>
                                          <p:spTgt spid="4"/>
                                        </p:tgtEl>
                                        <p:attrNameLst>
                                          <p:attrName>style.visibility</p:attrName>
                                        </p:attrNameLst>
                                      </p:cBhvr>
                                      <p:to>
                                        <p:strVal val="visible"/>
                                      </p:to>
                                    </p:set>
                                    <p:animEffect transition="in" filter="barn(outVertical)">
                                      <p:cBhvr>
                                        <p:cTn id="163" dur="3000"/>
                                        <p:tgtEl>
                                          <p:spTgt spid="4"/>
                                        </p:tgtEl>
                                      </p:cBhvr>
                                    </p:animEffect>
                                  </p:childTnLst>
                                </p:cTn>
                              </p:par>
                            </p:childTnLst>
                          </p:cTn>
                        </p:par>
                        <p:par>
                          <p:cTn id="164" fill="hold" nodeType="afterGroup">
                            <p:stCondLst>
                              <p:cond delay="9000"/>
                            </p:stCondLst>
                            <p:childTnLst>
                              <p:par>
                                <p:cTn id="165" presetID="23" presetClass="entr" presetSubtype="16" fill="hold" nodeType="afterEffect">
                                  <p:stCondLst>
                                    <p:cond delay="0"/>
                                  </p:stCondLst>
                                  <p:childTnLst>
                                    <p:set>
                                      <p:cBhvr>
                                        <p:cTn id="166" dur="1" fill="hold">
                                          <p:stCondLst>
                                            <p:cond delay="0"/>
                                          </p:stCondLst>
                                        </p:cTn>
                                        <p:tgtEl>
                                          <p:spTgt spid="17">
                                            <p:txEl>
                                              <p:pRg st="0" end="0"/>
                                            </p:txEl>
                                          </p:spTgt>
                                        </p:tgtEl>
                                        <p:attrNameLst>
                                          <p:attrName>style.visibility</p:attrName>
                                        </p:attrNameLst>
                                      </p:cBhvr>
                                      <p:to>
                                        <p:strVal val="visible"/>
                                      </p:to>
                                    </p:set>
                                    <p:anim calcmode="lin" valueType="num">
                                      <p:cBhvr>
                                        <p:cTn id="167" dur="2000" fill="hold"/>
                                        <p:tgtEl>
                                          <p:spTgt spid="17">
                                            <p:txEl>
                                              <p:pRg st="0" end="0"/>
                                            </p:txEl>
                                          </p:spTgt>
                                        </p:tgtEl>
                                        <p:attrNameLst>
                                          <p:attrName>ppt_w</p:attrName>
                                        </p:attrNameLst>
                                      </p:cBhvr>
                                      <p:tavLst>
                                        <p:tav tm="0">
                                          <p:val>
                                            <p:fltVal val="0"/>
                                          </p:val>
                                        </p:tav>
                                        <p:tav tm="100000">
                                          <p:val>
                                            <p:strVal val="#ppt_w"/>
                                          </p:val>
                                        </p:tav>
                                      </p:tavLst>
                                    </p:anim>
                                    <p:anim calcmode="lin" valueType="num">
                                      <p:cBhvr>
                                        <p:cTn id="168" dur="2000" fill="hold"/>
                                        <p:tgtEl>
                                          <p:spTgt spid="17">
                                            <p:txEl>
                                              <p:pRg st="0" end="0"/>
                                            </p:txEl>
                                          </p:spTgt>
                                        </p:tgtEl>
                                        <p:attrNameLst>
                                          <p:attrName>ppt_h</p:attrName>
                                        </p:attrNameLst>
                                      </p:cBhvr>
                                      <p:tavLst>
                                        <p:tav tm="0">
                                          <p:val>
                                            <p:fltVal val="0"/>
                                          </p:val>
                                        </p:tav>
                                        <p:tav tm="100000">
                                          <p:val>
                                            <p:strVal val="#ppt_h"/>
                                          </p:val>
                                        </p:tav>
                                      </p:tavLst>
                                    </p:anim>
                                  </p:childTnLst>
                                </p:cTn>
                              </p:par>
                            </p:childTnLst>
                          </p:cTn>
                        </p:par>
                        <p:par>
                          <p:cTn id="169" fill="hold" nodeType="afterGroup">
                            <p:stCondLst>
                              <p:cond delay="11000"/>
                            </p:stCondLst>
                            <p:childTnLst>
                              <p:par>
                                <p:cTn id="170" presetID="40" presetClass="entr" presetSubtype="0" fill="hold" grpId="0" nodeType="afterEffect">
                                  <p:stCondLst>
                                    <p:cond delay="1000"/>
                                  </p:stCondLst>
                                  <p:iterate type="lt">
                                    <p:tmPct val="10000"/>
                                  </p:iterate>
                                  <p:childTnLst>
                                    <p:set>
                                      <p:cBhvr>
                                        <p:cTn id="171" dur="1" fill="hold">
                                          <p:stCondLst>
                                            <p:cond delay="0"/>
                                          </p:stCondLst>
                                        </p:cTn>
                                        <p:tgtEl>
                                          <p:spTgt spid="18"/>
                                        </p:tgtEl>
                                        <p:attrNameLst>
                                          <p:attrName>style.visibility</p:attrName>
                                        </p:attrNameLst>
                                      </p:cBhvr>
                                      <p:to>
                                        <p:strVal val="visible"/>
                                      </p:to>
                                    </p:set>
                                    <p:animEffect transition="in" filter="fade">
                                      <p:cBhvr>
                                        <p:cTn id="172" dur="1000"/>
                                        <p:tgtEl>
                                          <p:spTgt spid="18"/>
                                        </p:tgtEl>
                                      </p:cBhvr>
                                    </p:animEffect>
                                    <p:anim calcmode="lin" valueType="num">
                                      <p:cBhvr>
                                        <p:cTn id="173" dur="1000" fill="hold"/>
                                        <p:tgtEl>
                                          <p:spTgt spid="18"/>
                                        </p:tgtEl>
                                        <p:attrNameLst>
                                          <p:attrName>ppt_x</p:attrName>
                                        </p:attrNameLst>
                                      </p:cBhvr>
                                      <p:tavLst>
                                        <p:tav tm="0">
                                          <p:val>
                                            <p:strVal val="#ppt_x-.1"/>
                                          </p:val>
                                        </p:tav>
                                        <p:tav tm="100000">
                                          <p:val>
                                            <p:strVal val="#ppt_x"/>
                                          </p:val>
                                        </p:tav>
                                      </p:tavLst>
                                    </p:anim>
                                    <p:anim calcmode="lin" valueType="num">
                                      <p:cBhvr>
                                        <p:cTn id="174"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23875"/>
            <a:ext cx="9144000" cy="59753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ágenes-montajes-y-fotomanipulaciones-digitales-de-Caras-Ionut-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23875"/>
            <a:ext cx="9144000" cy="59753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imágenes-montajes-y-fotomanipulaciones-digitales-de-Caras-Ionut-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23875"/>
            <a:ext cx="9144000" cy="59753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11188" y="3795713"/>
            <a:ext cx="794702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Como ya estábamos un poco cansados de tanto dar vueltas por el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Jardín del Príncipe, decidimos recorrer un poco las calles de Aranjuez.</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Esta por ejemplo es la avenida que sale desde el mismo Palacio Real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y su nombre es Calle del Príncipe,,, es una gran avenida.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0000">
        <p15:prstTrans prst="drap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9039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ágenes-montajes-y-fotomanipulaciones-digitales-de-Caras-Ionut-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9039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179388" y="3795713"/>
            <a:ext cx="864076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Después nos metimos por una de las trasversales para conocer un poco el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callejero de Aranjuez. Esta por ejemplo es la Calle de Stuart, en esta ciudad madrileña tal como pudimos ir viendo, parece ser que todas las calles llevan nombre de reyes y príncipes o reinas y princesas, infantas, etc.</a:t>
            </a:r>
          </a:p>
        </p:txBody>
      </p:sp>
    </p:spTree>
  </p:cSld>
  <p:clrMapOvr>
    <a:masterClrMapping/>
  </p:clrMapOvr>
  <mc:AlternateContent xmlns:mc="http://schemas.openxmlformats.org/markup-compatibility/2006" xmlns:p14="http://schemas.microsoft.com/office/powerpoint/2010/main">
    <mc:Choice Requires="p14">
      <p:transition spd="slow" p14:dur="2000" advTm="34000">
        <p14:prism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5457319284_070a4bc8f8_o.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381000"/>
            <a:ext cx="9144000" cy="5832475"/>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0"/>
            <a:ext cx="4714875" cy="5143500"/>
          </a:xfrm>
          <a:prstGeom prst="chevron">
            <a:avLst>
              <a:gd name="adj" fmla="val 96684"/>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6" name="5 Cheurón"/>
          <p:cNvSpPr/>
          <p:nvPr/>
        </p:nvSpPr>
        <p:spPr>
          <a:xfrm flipH="1">
            <a:off x="4714875" y="0"/>
            <a:ext cx="4429125" cy="5143500"/>
          </a:xfrm>
          <a:prstGeom prst="chevron">
            <a:avLst>
              <a:gd name="adj" fmla="val 97297"/>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7" name="6 Cheurón"/>
          <p:cNvSpPr/>
          <p:nvPr/>
        </p:nvSpPr>
        <p:spPr>
          <a:xfrm>
            <a:off x="0" y="0"/>
            <a:ext cx="3929063" cy="5143500"/>
          </a:xfrm>
          <a:prstGeom prst="chevron">
            <a:avLst>
              <a:gd name="adj" fmla="val 97152"/>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8" name="7 Cheurón"/>
          <p:cNvSpPr/>
          <p:nvPr/>
        </p:nvSpPr>
        <p:spPr>
          <a:xfrm flipH="1">
            <a:off x="5286375" y="0"/>
            <a:ext cx="3857625" cy="5143500"/>
          </a:xfrm>
          <a:prstGeom prst="chevron">
            <a:avLst>
              <a:gd name="adj" fmla="val 96796"/>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0" name="9 Cheurón"/>
          <p:cNvSpPr/>
          <p:nvPr/>
        </p:nvSpPr>
        <p:spPr>
          <a:xfrm>
            <a:off x="0" y="0"/>
            <a:ext cx="3286125" cy="5143500"/>
          </a:xfrm>
          <a:prstGeom prst="chevron">
            <a:avLst>
              <a:gd name="adj" fmla="val 96741"/>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1" name="10 Cheurón"/>
          <p:cNvSpPr/>
          <p:nvPr/>
        </p:nvSpPr>
        <p:spPr>
          <a:xfrm flipH="1">
            <a:off x="5929313" y="0"/>
            <a:ext cx="3214687" cy="5143500"/>
          </a:xfrm>
          <a:prstGeom prst="chevron">
            <a:avLst>
              <a:gd name="adj" fmla="val 96632"/>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2" name="11 Cheurón"/>
          <p:cNvSpPr/>
          <p:nvPr/>
        </p:nvSpPr>
        <p:spPr>
          <a:xfrm>
            <a:off x="0" y="0"/>
            <a:ext cx="2643188" cy="5143500"/>
          </a:xfrm>
          <a:prstGeom prst="chevron">
            <a:avLst>
              <a:gd name="adj" fmla="val 96132"/>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3" name="12 Cheurón"/>
          <p:cNvSpPr/>
          <p:nvPr/>
        </p:nvSpPr>
        <p:spPr>
          <a:xfrm flipH="1">
            <a:off x="6572250" y="0"/>
            <a:ext cx="2571750" cy="5143500"/>
          </a:xfrm>
          <a:prstGeom prst="chevron">
            <a:avLst>
              <a:gd name="adj" fmla="val 97000"/>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4" name="13 CuadroTexto"/>
          <p:cNvSpPr txBox="1"/>
          <p:nvPr/>
        </p:nvSpPr>
        <p:spPr>
          <a:xfrm>
            <a:off x="611188" y="3943350"/>
            <a:ext cx="8174037"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Como se puede observar Aranjuez tiene unas calles muy amplias y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muy llanas,,,,,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uuuummmmm</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ahora que caigo; esto se parece mucho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 mi pueblo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míatetú</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como dicen por allí, siguiendo con el tema,,, esta es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Calle de las Infantas.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1000">
        <p15:prstTrans prst="drape" invX="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1+#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0-#ppt_w/2"/>
                                          </p:val>
                                        </p:tav>
                                        <p:tav tm="100000">
                                          <p:val>
                                            <p:strVal val="#ppt_x"/>
                                          </p:val>
                                        </p:tav>
                                      </p:tavLst>
                                    </p:anim>
                                    <p:anim calcmode="lin" valueType="num">
                                      <p:cBhvr additive="base">
                                        <p:cTn id="28" dur="30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1+#ppt_w/2"/>
                                          </p:val>
                                        </p:tav>
                                        <p:tav tm="100000">
                                          <p:val>
                                            <p:strVal val="#ppt_x"/>
                                          </p:val>
                                        </p:tav>
                                      </p:tavLst>
                                    </p:anim>
                                    <p:anim calcmode="lin" valueType="num">
                                      <p:cBhvr additive="base">
                                        <p:cTn id="32" dur="3000" fill="hold"/>
                                        <p:tgtEl>
                                          <p:spTgt spid="12"/>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3000"/>
                            </p:stCondLst>
                            <p:childTnLst>
                              <p:par>
                                <p:cTn id="38" presetID="2" presetClass="exit" presetSubtype="2" fill="hold" nodeType="after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1+ppt_w/2"/>
                                          </p:val>
                                        </p:tav>
                                      </p:tavLst>
                                    </p:anim>
                                    <p:anim calcmode="lin" valueType="num">
                                      <p:cBhvr additive="base">
                                        <p:cTn id="40" dur="3000"/>
                                        <p:tgtEl>
                                          <p:spTgt spid="5"/>
                                        </p:tgtEl>
                                        <p:attrNameLst>
                                          <p:attrName>ppt_y</p:attrName>
                                        </p:attrNameLst>
                                      </p:cBhvr>
                                      <p:tavLst>
                                        <p:tav tm="0">
                                          <p:val>
                                            <p:strVal val="ppt_y"/>
                                          </p:val>
                                        </p:tav>
                                        <p:tav tm="100000">
                                          <p:val>
                                            <p:strVal val="ppt_y"/>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7"/>
                                        </p:tgtEl>
                                        <p:attrNameLst>
                                          <p:attrName>ppt_x</p:attrName>
                                        </p:attrNameLst>
                                      </p:cBhvr>
                                      <p:tavLst>
                                        <p:tav tm="0">
                                          <p:val>
                                            <p:strVal val="ppt_x"/>
                                          </p:val>
                                        </p:tav>
                                        <p:tav tm="100000">
                                          <p:val>
                                            <p:strVal val="1+ppt_w/2"/>
                                          </p:val>
                                        </p:tav>
                                      </p:tavLst>
                                    </p:anim>
                                    <p:anim calcmode="lin" valueType="num">
                                      <p:cBhvr additive="base">
                                        <p:cTn id="44" dur="3000"/>
                                        <p:tgtEl>
                                          <p:spTgt spid="7"/>
                                        </p:tgtEl>
                                        <p:attrNameLst>
                                          <p:attrName>ppt_y</p:attrName>
                                        </p:attrNameLst>
                                      </p:cBhvr>
                                      <p:tavLst>
                                        <p:tav tm="0">
                                          <p:val>
                                            <p:strVal val="ppt_y"/>
                                          </p:val>
                                        </p:tav>
                                        <p:tav tm="100000">
                                          <p:val>
                                            <p:strVal val="ppt_y"/>
                                          </p:val>
                                        </p:tav>
                                      </p:tavLst>
                                    </p:anim>
                                    <p:set>
                                      <p:cBhvr>
                                        <p:cTn id="45" dur="1" fill="hold">
                                          <p:stCondLst>
                                            <p:cond delay="2999"/>
                                          </p:stCondLst>
                                        </p:cTn>
                                        <p:tgtEl>
                                          <p:spTgt spid="7"/>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10"/>
                                        </p:tgtEl>
                                        <p:attrNameLst>
                                          <p:attrName>ppt_x</p:attrName>
                                        </p:attrNameLst>
                                      </p:cBhvr>
                                      <p:tavLst>
                                        <p:tav tm="0">
                                          <p:val>
                                            <p:strVal val="ppt_x"/>
                                          </p:val>
                                        </p:tav>
                                        <p:tav tm="100000">
                                          <p:val>
                                            <p:strVal val="1+ppt_w/2"/>
                                          </p:val>
                                        </p:tav>
                                      </p:tavLst>
                                    </p:anim>
                                    <p:anim calcmode="lin" valueType="num">
                                      <p:cBhvr additive="base">
                                        <p:cTn id="48" dur="3000"/>
                                        <p:tgtEl>
                                          <p:spTgt spid="10"/>
                                        </p:tgtEl>
                                        <p:attrNameLst>
                                          <p:attrName>ppt_y</p:attrName>
                                        </p:attrNameLst>
                                      </p:cBhvr>
                                      <p:tavLst>
                                        <p:tav tm="0">
                                          <p:val>
                                            <p:strVal val="ppt_y"/>
                                          </p:val>
                                        </p:tav>
                                        <p:tav tm="100000">
                                          <p:val>
                                            <p:strVal val="ppt_y"/>
                                          </p:val>
                                        </p:tav>
                                      </p:tavLst>
                                    </p:anim>
                                    <p:set>
                                      <p:cBhvr>
                                        <p:cTn id="49" dur="1" fill="hold">
                                          <p:stCondLst>
                                            <p:cond delay="2999"/>
                                          </p:stCondLst>
                                        </p:cTn>
                                        <p:tgtEl>
                                          <p:spTgt spid="10"/>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12"/>
                                        </p:tgtEl>
                                        <p:attrNameLst>
                                          <p:attrName>ppt_x</p:attrName>
                                        </p:attrNameLst>
                                      </p:cBhvr>
                                      <p:tavLst>
                                        <p:tav tm="0">
                                          <p:val>
                                            <p:strVal val="ppt_x"/>
                                          </p:val>
                                        </p:tav>
                                        <p:tav tm="100000">
                                          <p:val>
                                            <p:strVal val="1+ppt_w/2"/>
                                          </p:val>
                                        </p:tav>
                                      </p:tavLst>
                                    </p:anim>
                                    <p:anim calcmode="lin" valueType="num">
                                      <p:cBhvr additive="base">
                                        <p:cTn id="52" dur="3000"/>
                                        <p:tgtEl>
                                          <p:spTgt spid="12"/>
                                        </p:tgtEl>
                                        <p:attrNameLst>
                                          <p:attrName>ppt_y</p:attrName>
                                        </p:attrNameLst>
                                      </p:cBhvr>
                                      <p:tavLst>
                                        <p:tav tm="0">
                                          <p:val>
                                            <p:strVal val="ppt_y"/>
                                          </p:val>
                                        </p:tav>
                                        <p:tav tm="100000">
                                          <p:val>
                                            <p:strVal val="ppt_y"/>
                                          </p:val>
                                        </p:tav>
                                      </p:tavLst>
                                    </p:anim>
                                    <p:set>
                                      <p:cBhvr>
                                        <p:cTn id="53" dur="1" fill="hold">
                                          <p:stCondLst>
                                            <p:cond delay="2999"/>
                                          </p:stCondLst>
                                        </p:cTn>
                                        <p:tgtEl>
                                          <p:spTgt spid="12"/>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0-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8"/>
                                        </p:tgtEl>
                                        <p:attrNameLst>
                                          <p:attrName>ppt_x</p:attrName>
                                        </p:attrNameLst>
                                      </p:cBhvr>
                                      <p:tavLst>
                                        <p:tav tm="0">
                                          <p:val>
                                            <p:strVal val="ppt_x"/>
                                          </p:val>
                                        </p:tav>
                                        <p:tav tm="100000">
                                          <p:val>
                                            <p:strVal val="0-ppt_w/2"/>
                                          </p:val>
                                        </p:tav>
                                      </p:tavLst>
                                    </p:anim>
                                    <p:anim calcmode="lin" valueType="num">
                                      <p:cBhvr additive="base">
                                        <p:cTn id="60" dur="3000"/>
                                        <p:tgtEl>
                                          <p:spTgt spid="8"/>
                                        </p:tgtEl>
                                        <p:attrNameLst>
                                          <p:attrName>ppt_y</p:attrName>
                                        </p:attrNameLst>
                                      </p:cBhvr>
                                      <p:tavLst>
                                        <p:tav tm="0">
                                          <p:val>
                                            <p:strVal val="ppt_y"/>
                                          </p:val>
                                        </p:tav>
                                        <p:tav tm="100000">
                                          <p:val>
                                            <p:strVal val="ppt_y"/>
                                          </p:val>
                                        </p:tav>
                                      </p:tavLst>
                                    </p:anim>
                                    <p:set>
                                      <p:cBhvr>
                                        <p:cTn id="61" dur="1" fill="hold">
                                          <p:stCondLst>
                                            <p:cond delay="2999"/>
                                          </p:stCondLst>
                                        </p:cTn>
                                        <p:tgtEl>
                                          <p:spTgt spid="8"/>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1"/>
                                        </p:tgtEl>
                                        <p:attrNameLst>
                                          <p:attrName>ppt_x</p:attrName>
                                        </p:attrNameLst>
                                      </p:cBhvr>
                                      <p:tavLst>
                                        <p:tav tm="0">
                                          <p:val>
                                            <p:strVal val="ppt_x"/>
                                          </p:val>
                                        </p:tav>
                                        <p:tav tm="100000">
                                          <p:val>
                                            <p:strVal val="0-ppt_w/2"/>
                                          </p:val>
                                        </p:tav>
                                      </p:tavLst>
                                    </p:anim>
                                    <p:anim calcmode="lin" valueType="num">
                                      <p:cBhvr additive="base">
                                        <p:cTn id="64" dur="3000"/>
                                        <p:tgtEl>
                                          <p:spTgt spid="11"/>
                                        </p:tgtEl>
                                        <p:attrNameLst>
                                          <p:attrName>ppt_y</p:attrName>
                                        </p:attrNameLst>
                                      </p:cBhvr>
                                      <p:tavLst>
                                        <p:tav tm="0">
                                          <p:val>
                                            <p:strVal val="ppt_y"/>
                                          </p:val>
                                        </p:tav>
                                        <p:tav tm="100000">
                                          <p:val>
                                            <p:strVal val="ppt_y"/>
                                          </p:val>
                                        </p:tav>
                                      </p:tavLst>
                                    </p:anim>
                                    <p:set>
                                      <p:cBhvr>
                                        <p:cTn id="65" dur="1" fill="hold">
                                          <p:stCondLst>
                                            <p:cond delay="2999"/>
                                          </p:stCondLst>
                                        </p:cTn>
                                        <p:tgtEl>
                                          <p:spTgt spid="11"/>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3"/>
                                        </p:tgtEl>
                                        <p:attrNameLst>
                                          <p:attrName>ppt_x</p:attrName>
                                        </p:attrNameLst>
                                      </p:cBhvr>
                                      <p:tavLst>
                                        <p:tav tm="0">
                                          <p:val>
                                            <p:strVal val="ppt_x"/>
                                          </p:val>
                                        </p:tav>
                                        <p:tav tm="100000">
                                          <p:val>
                                            <p:strVal val="0-ppt_w/2"/>
                                          </p:val>
                                        </p:tav>
                                      </p:tavLst>
                                    </p:anim>
                                    <p:anim calcmode="lin" valueType="num">
                                      <p:cBhvr additive="base">
                                        <p:cTn id="68" dur="3000"/>
                                        <p:tgtEl>
                                          <p:spTgt spid="13"/>
                                        </p:tgtEl>
                                        <p:attrNameLst>
                                          <p:attrName>ppt_y</p:attrName>
                                        </p:attrNameLst>
                                      </p:cBhvr>
                                      <p:tavLst>
                                        <p:tav tm="0">
                                          <p:val>
                                            <p:strVal val="ppt_y"/>
                                          </p:val>
                                        </p:tav>
                                        <p:tav tm="100000">
                                          <p:val>
                                            <p:strVal val="ppt_y"/>
                                          </p:val>
                                        </p:tav>
                                      </p:tavLst>
                                    </p:anim>
                                    <p:set>
                                      <p:cBhvr>
                                        <p:cTn id="69" dur="1" fill="hold">
                                          <p:stCondLst>
                                            <p:cond delay="2999"/>
                                          </p:stCondLst>
                                        </p:cTn>
                                        <p:tgtEl>
                                          <p:spTgt spid="13"/>
                                        </p:tgtEl>
                                        <p:attrNameLst>
                                          <p:attrName>style.visibility</p:attrName>
                                        </p:attrNameLst>
                                      </p:cBhvr>
                                      <p:to>
                                        <p:strVal val="hidden"/>
                                      </p:to>
                                    </p:set>
                                  </p:childTnLst>
                                </p:cTn>
                              </p:par>
                              <p:par>
                                <p:cTn id="70" presetID="8" presetClass="entr" presetSubtype="32"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diamond(out)">
                                      <p:cBhvr>
                                        <p:cTn id="72" dur="3000"/>
                                        <p:tgtEl>
                                          <p:spTgt spid="4"/>
                                        </p:tgtEl>
                                      </p:cBhvr>
                                    </p:animEffect>
                                  </p:childTnLst>
                                </p:cTn>
                              </p:par>
                              <p:par>
                                <p:cTn id="73" presetID="50" presetClass="entr" presetSubtype="0" decel="100000"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ppt_w+.3"/>
                                          </p:val>
                                        </p:tav>
                                        <p:tav tm="100000">
                                          <p:val>
                                            <p:strVal val="#ppt_w"/>
                                          </p:val>
                                        </p:tav>
                                      </p:tavLst>
                                    </p:anim>
                                    <p:anim calcmode="lin" valueType="num">
                                      <p:cBhvr>
                                        <p:cTn id="76" dur="3000" fill="hold"/>
                                        <p:tgtEl>
                                          <p:spTgt spid="4"/>
                                        </p:tgtEl>
                                        <p:attrNameLst>
                                          <p:attrName>ppt_h</p:attrName>
                                        </p:attrNameLst>
                                      </p:cBhvr>
                                      <p:tavLst>
                                        <p:tav tm="0">
                                          <p:val>
                                            <p:strVal val="#ppt_h"/>
                                          </p:val>
                                        </p:tav>
                                        <p:tav tm="100000">
                                          <p:val>
                                            <p:strVal val="#ppt_h"/>
                                          </p:val>
                                        </p:tav>
                                      </p:tavLst>
                                    </p:anim>
                                    <p:animEffect transition="in" filter="fade">
                                      <p:cBhvr>
                                        <p:cTn id="77" dur="3000"/>
                                        <p:tgtEl>
                                          <p:spTgt spid="4"/>
                                        </p:tgtEl>
                                      </p:cBhvr>
                                    </p:animEffect>
                                  </p:childTnLst>
                                </p:cTn>
                              </p:par>
                            </p:childTnLst>
                          </p:cTn>
                        </p:par>
                        <p:par>
                          <p:cTn id="78" fill="hold" nodeType="afterGroup">
                            <p:stCondLst>
                              <p:cond delay="6000"/>
                            </p:stCondLst>
                            <p:childTnLst>
                              <p:par>
                                <p:cTn id="79" presetID="40" presetClass="entr" presetSubtype="0" fill="hold" grpId="0" nodeType="afterEffect">
                                  <p:stCondLst>
                                    <p:cond delay="0"/>
                                  </p:stCondLst>
                                  <p:iterate type="lt">
                                    <p:tmPct val="10000"/>
                                  </p:iterate>
                                  <p:childTnLst>
                                    <p:set>
                                      <p:cBhvr>
                                        <p:cTn id="80" dur="1" fill="hold">
                                          <p:stCondLst>
                                            <p:cond delay="0"/>
                                          </p:stCondLst>
                                        </p:cTn>
                                        <p:tgtEl>
                                          <p:spTgt spid="14"/>
                                        </p:tgtEl>
                                        <p:attrNameLst>
                                          <p:attrName>style.visibility</p:attrName>
                                        </p:attrNameLst>
                                      </p:cBhvr>
                                      <p:to>
                                        <p:strVal val="visible"/>
                                      </p:to>
                                    </p:set>
                                    <p:animEffect transition="in" filter="fade">
                                      <p:cBhvr>
                                        <p:cTn id="81" dur="1000"/>
                                        <p:tgtEl>
                                          <p:spTgt spid="14"/>
                                        </p:tgtEl>
                                      </p:cBhvr>
                                    </p:animEffect>
                                    <p:anim calcmode="lin" valueType="num">
                                      <p:cBhvr>
                                        <p:cTn id="82" dur="1000" fill="hold"/>
                                        <p:tgtEl>
                                          <p:spTgt spid="14"/>
                                        </p:tgtEl>
                                        <p:attrNameLst>
                                          <p:attrName>ppt_x</p:attrName>
                                        </p:attrNameLst>
                                      </p:cBhvr>
                                      <p:tavLst>
                                        <p:tav tm="0">
                                          <p:val>
                                            <p:strVal val="#ppt_x-.1"/>
                                          </p:val>
                                        </p:tav>
                                        <p:tav tm="100000">
                                          <p:val>
                                            <p:strVal val="#ppt_x"/>
                                          </p:val>
                                        </p:tav>
                                      </p:tavLst>
                                    </p:anim>
                                    <p:anim calcmode="lin" valueType="num">
                                      <p:cBhvr>
                                        <p:cTn id="83"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Ana María\Escritorio\0_dafc9_52b04243_X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9769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Triángulo isósceles"/>
          <p:cNvSpPr/>
          <p:nvPr/>
        </p:nvSpPr>
        <p:spPr>
          <a:xfrm>
            <a:off x="0" y="2571750"/>
            <a:ext cx="9144000" cy="2571750"/>
          </a:xfrm>
          <a:prstGeom prst="triangle">
            <a:avLst/>
          </a:prstGeom>
          <a:solidFill>
            <a:schemeClr val="accent6">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Triángulo isósceles"/>
          <p:cNvSpPr/>
          <p:nvPr/>
        </p:nvSpPr>
        <p:spPr>
          <a:xfrm flipV="1">
            <a:off x="0" y="0"/>
            <a:ext cx="9144000" cy="2625725"/>
          </a:xfrm>
          <a:prstGeom prst="triangle">
            <a:avLst>
              <a:gd name="adj" fmla="val 49028"/>
            </a:avLst>
          </a:prstGeom>
          <a:solidFill>
            <a:schemeClr val="accent6">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Triángulo isósceles"/>
          <p:cNvSpPr/>
          <p:nvPr/>
        </p:nvSpPr>
        <p:spPr>
          <a:xfrm rot="16200000" flipV="1">
            <a:off x="-285750" y="285750"/>
            <a:ext cx="5143500" cy="4572000"/>
          </a:xfrm>
          <a:prstGeom prst="triangle">
            <a:avLst>
              <a:gd name="adj" fmla="val 48889"/>
            </a:avLst>
          </a:prstGeom>
          <a:solidFill>
            <a:schemeClr val="accent6">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16200000">
            <a:off x="4250532" y="250031"/>
            <a:ext cx="5143500" cy="4643437"/>
          </a:xfrm>
          <a:prstGeom prst="triangle">
            <a:avLst/>
          </a:prstGeom>
          <a:solidFill>
            <a:schemeClr val="accent6">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1403350" y="4371975"/>
            <a:ext cx="6408738"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Aquí nos encontramos en la misma Calle de las Infantas solo que mirando en la otra dirección.</a:t>
            </a:r>
          </a:p>
        </p:txBody>
      </p:sp>
    </p:spTree>
  </p:cSld>
  <p:clrMapOvr>
    <a:masterClrMapping/>
  </p:clrMapOvr>
  <mc:AlternateContent xmlns:mc="http://schemas.openxmlformats.org/markup-compatibility/2006" xmlns:p14="http://schemas.microsoft.com/office/powerpoint/2010/main">
    <mc:Choice Requires="p14">
      <p:transition spd="slow" p14:dur="2000" advTm="19000">
        <p14:prism dir="d"/>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out)">
                                      <p:cBhvr>
                                        <p:cTn id="13" dur="3000"/>
                                        <p:tgtEl>
                                          <p:spTgt spid="3"/>
                                        </p:tgtEl>
                                      </p:cBhvr>
                                    </p:animEffect>
                                  </p:childTnLst>
                                </p:cTn>
                              </p:par>
                              <p:par>
                                <p:cTn id="14" presetID="4"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out)">
                                      <p:cBhvr>
                                        <p:cTn id="16" dur="3000"/>
                                        <p:tgtEl>
                                          <p:spTgt spid="5"/>
                                        </p:tgtEl>
                                      </p:cBhvr>
                                    </p:animEffect>
                                  </p:childTnLst>
                                </p:cTn>
                              </p:par>
                            </p:childTnLst>
                          </p:cTn>
                        </p:par>
                        <p:par>
                          <p:cTn id="17" fill="hold" nodeType="afterGroup">
                            <p:stCondLst>
                              <p:cond delay="3000"/>
                            </p:stCondLst>
                            <p:childTnLst>
                              <p:par>
                                <p:cTn id="18" presetID="17" presetClass="exit" presetSubtype="1" fill="hold" nodeType="afterEffect">
                                  <p:stCondLst>
                                    <p:cond delay="0"/>
                                  </p:stCondLst>
                                  <p:childTnLst>
                                    <p:anim calcmode="lin" valueType="num">
                                      <p:cBhvr>
                                        <p:cTn id="19" dur="3000"/>
                                        <p:tgtEl>
                                          <p:spTgt spid="4"/>
                                        </p:tgtEl>
                                        <p:attrNameLst>
                                          <p:attrName>ppt_x</p:attrName>
                                        </p:attrNameLst>
                                      </p:cBhvr>
                                      <p:tavLst>
                                        <p:tav tm="0">
                                          <p:val>
                                            <p:strVal val="ppt_x"/>
                                          </p:val>
                                        </p:tav>
                                        <p:tav tm="100000">
                                          <p:val>
                                            <p:strVal val="ppt_x"/>
                                          </p:val>
                                        </p:tav>
                                      </p:tavLst>
                                    </p:anim>
                                    <p:anim calcmode="lin" valueType="num">
                                      <p:cBhvr>
                                        <p:cTn id="20" dur="3000"/>
                                        <p:tgtEl>
                                          <p:spTgt spid="4"/>
                                        </p:tgtEl>
                                        <p:attrNameLst>
                                          <p:attrName>ppt_y</p:attrName>
                                        </p:attrNameLst>
                                      </p:cBhvr>
                                      <p:tavLst>
                                        <p:tav tm="0">
                                          <p:val>
                                            <p:strVal val="ppt_y"/>
                                          </p:val>
                                        </p:tav>
                                        <p:tav tm="100000">
                                          <p:val>
                                            <p:strVal val="ppt_y-ppt_h/2"/>
                                          </p:val>
                                        </p:tav>
                                      </p:tavLst>
                                    </p:anim>
                                    <p:anim calcmode="lin" valueType="num">
                                      <p:cBhvr>
                                        <p:cTn id="21" dur="3000"/>
                                        <p:tgtEl>
                                          <p:spTgt spid="4"/>
                                        </p:tgtEl>
                                        <p:attrNameLst>
                                          <p:attrName>ppt_w</p:attrName>
                                        </p:attrNameLst>
                                      </p:cBhvr>
                                      <p:tavLst>
                                        <p:tav tm="0">
                                          <p:val>
                                            <p:strVal val="ppt_w"/>
                                          </p:val>
                                        </p:tav>
                                        <p:tav tm="100000">
                                          <p:val>
                                            <p:strVal val="ppt_w"/>
                                          </p:val>
                                        </p:tav>
                                      </p:tavLst>
                                    </p:anim>
                                    <p:anim calcmode="lin" valueType="num">
                                      <p:cBhvr>
                                        <p:cTn id="22" dur="3000"/>
                                        <p:tgtEl>
                                          <p:spTgt spid="4"/>
                                        </p:tgtEl>
                                        <p:attrNameLst>
                                          <p:attrName>ppt_h</p:attrName>
                                        </p:attrNameLst>
                                      </p:cBhvr>
                                      <p:tavLst>
                                        <p:tav tm="0">
                                          <p:val>
                                            <p:strVal val="ppt_h"/>
                                          </p:val>
                                        </p:tav>
                                        <p:tav tm="100000">
                                          <p:val>
                                            <p:fltVal val="0"/>
                                          </p:val>
                                        </p:tav>
                                      </p:tavLst>
                                    </p:anim>
                                    <p:set>
                                      <p:cBhvr>
                                        <p:cTn id="23" dur="1" fill="hold">
                                          <p:stCondLst>
                                            <p:cond delay="2999"/>
                                          </p:stCondLst>
                                        </p:cTn>
                                        <p:tgtEl>
                                          <p:spTgt spid="4"/>
                                        </p:tgtEl>
                                        <p:attrNameLst>
                                          <p:attrName>style.visibility</p:attrName>
                                        </p:attrNameLst>
                                      </p:cBhvr>
                                      <p:to>
                                        <p:strVal val="hidden"/>
                                      </p:to>
                                    </p:set>
                                  </p:childTnLst>
                                </p:cTn>
                              </p:par>
                              <p:par>
                                <p:cTn id="24" presetID="17" presetClass="exit" presetSubtype="4" fill="hold" nodeType="withEffect">
                                  <p:stCondLst>
                                    <p:cond delay="0"/>
                                  </p:stCondLst>
                                  <p:childTnLst>
                                    <p:anim calcmode="lin" valueType="num">
                                      <p:cBhvr>
                                        <p:cTn id="25" dur="3000"/>
                                        <p:tgtEl>
                                          <p:spTgt spid="3"/>
                                        </p:tgtEl>
                                        <p:attrNameLst>
                                          <p:attrName>ppt_x</p:attrName>
                                        </p:attrNameLst>
                                      </p:cBhvr>
                                      <p:tavLst>
                                        <p:tav tm="0">
                                          <p:val>
                                            <p:strVal val="ppt_x"/>
                                          </p:val>
                                        </p:tav>
                                        <p:tav tm="100000">
                                          <p:val>
                                            <p:strVal val="ppt_x"/>
                                          </p:val>
                                        </p:tav>
                                      </p:tavLst>
                                    </p:anim>
                                    <p:anim calcmode="lin" valueType="num">
                                      <p:cBhvr>
                                        <p:cTn id="26" dur="3000"/>
                                        <p:tgtEl>
                                          <p:spTgt spid="3"/>
                                        </p:tgtEl>
                                        <p:attrNameLst>
                                          <p:attrName>ppt_y</p:attrName>
                                        </p:attrNameLst>
                                      </p:cBhvr>
                                      <p:tavLst>
                                        <p:tav tm="0">
                                          <p:val>
                                            <p:strVal val="ppt_y"/>
                                          </p:val>
                                        </p:tav>
                                        <p:tav tm="100000">
                                          <p:val>
                                            <p:strVal val="ppt_y+ppt_h/2"/>
                                          </p:val>
                                        </p:tav>
                                      </p:tavLst>
                                    </p:anim>
                                    <p:anim calcmode="lin" valueType="num">
                                      <p:cBhvr>
                                        <p:cTn id="27" dur="3000"/>
                                        <p:tgtEl>
                                          <p:spTgt spid="3"/>
                                        </p:tgtEl>
                                        <p:attrNameLst>
                                          <p:attrName>ppt_w</p:attrName>
                                        </p:attrNameLst>
                                      </p:cBhvr>
                                      <p:tavLst>
                                        <p:tav tm="0">
                                          <p:val>
                                            <p:strVal val="ppt_w"/>
                                          </p:val>
                                        </p:tav>
                                        <p:tav tm="100000">
                                          <p:val>
                                            <p:strVal val="ppt_w"/>
                                          </p:val>
                                        </p:tav>
                                      </p:tavLst>
                                    </p:anim>
                                    <p:anim calcmode="lin" valueType="num">
                                      <p:cBhvr>
                                        <p:cTn id="28" dur="3000"/>
                                        <p:tgtEl>
                                          <p:spTgt spid="3"/>
                                        </p:tgtEl>
                                        <p:attrNameLst>
                                          <p:attrName>ppt_h</p:attrName>
                                        </p:attrNameLst>
                                      </p:cBhvr>
                                      <p:tavLst>
                                        <p:tav tm="0">
                                          <p:val>
                                            <p:strVal val="ppt_h"/>
                                          </p:val>
                                        </p:tav>
                                        <p:tav tm="100000">
                                          <p:val>
                                            <p:fltVal val="0"/>
                                          </p:val>
                                        </p:tav>
                                      </p:tavLst>
                                    </p:anim>
                                    <p:set>
                                      <p:cBhvr>
                                        <p:cTn id="29" dur="1" fill="hold">
                                          <p:stCondLst>
                                            <p:cond delay="2999"/>
                                          </p:stCondLst>
                                        </p:cTn>
                                        <p:tgtEl>
                                          <p:spTgt spid="3"/>
                                        </p:tgtEl>
                                        <p:attrNameLst>
                                          <p:attrName>style.visibility</p:attrName>
                                        </p:attrNameLst>
                                      </p:cBhvr>
                                      <p:to>
                                        <p:strVal val="hidden"/>
                                      </p:to>
                                    </p:set>
                                  </p:childTnLst>
                                </p:cTn>
                              </p:par>
                              <p:par>
                                <p:cTn id="30" presetID="17" presetClass="exit" presetSubtype="2" fill="hold" nodeType="withEffect">
                                  <p:stCondLst>
                                    <p:cond delay="0"/>
                                  </p:stCondLst>
                                  <p:childTnLst>
                                    <p:anim calcmode="lin" valueType="num">
                                      <p:cBhvr>
                                        <p:cTn id="31" dur="3000"/>
                                        <p:tgtEl>
                                          <p:spTgt spid="6"/>
                                        </p:tgtEl>
                                        <p:attrNameLst>
                                          <p:attrName>ppt_x</p:attrName>
                                        </p:attrNameLst>
                                      </p:cBhvr>
                                      <p:tavLst>
                                        <p:tav tm="0">
                                          <p:val>
                                            <p:strVal val="ppt_x"/>
                                          </p:val>
                                        </p:tav>
                                        <p:tav tm="100000">
                                          <p:val>
                                            <p:strVal val="ppt_x+ppt_w/2"/>
                                          </p:val>
                                        </p:tav>
                                      </p:tavLst>
                                    </p:anim>
                                    <p:anim calcmode="lin" valueType="num">
                                      <p:cBhvr>
                                        <p:cTn id="32" dur="3000"/>
                                        <p:tgtEl>
                                          <p:spTgt spid="6"/>
                                        </p:tgtEl>
                                        <p:attrNameLst>
                                          <p:attrName>ppt_y</p:attrName>
                                        </p:attrNameLst>
                                      </p:cBhvr>
                                      <p:tavLst>
                                        <p:tav tm="0">
                                          <p:val>
                                            <p:strVal val="ppt_y"/>
                                          </p:val>
                                        </p:tav>
                                        <p:tav tm="100000">
                                          <p:val>
                                            <p:strVal val="ppt_y"/>
                                          </p:val>
                                        </p:tav>
                                      </p:tavLst>
                                    </p:anim>
                                    <p:anim calcmode="lin" valueType="num">
                                      <p:cBhvr>
                                        <p:cTn id="33" dur="3000"/>
                                        <p:tgtEl>
                                          <p:spTgt spid="6"/>
                                        </p:tgtEl>
                                        <p:attrNameLst>
                                          <p:attrName>ppt_w</p:attrName>
                                        </p:attrNameLst>
                                      </p:cBhvr>
                                      <p:tavLst>
                                        <p:tav tm="0">
                                          <p:val>
                                            <p:strVal val="ppt_w"/>
                                          </p:val>
                                        </p:tav>
                                        <p:tav tm="100000">
                                          <p:val>
                                            <p:fltVal val="0"/>
                                          </p:val>
                                        </p:tav>
                                      </p:tavLst>
                                    </p:anim>
                                    <p:anim calcmode="lin" valueType="num">
                                      <p:cBhvr>
                                        <p:cTn id="34" dur="3000"/>
                                        <p:tgtEl>
                                          <p:spTgt spid="6"/>
                                        </p:tgtEl>
                                        <p:attrNameLst>
                                          <p:attrName>ppt_h</p:attrName>
                                        </p:attrNameLst>
                                      </p:cBhvr>
                                      <p:tavLst>
                                        <p:tav tm="0">
                                          <p:val>
                                            <p:strVal val="ppt_h"/>
                                          </p:val>
                                        </p:tav>
                                        <p:tav tm="100000">
                                          <p:val>
                                            <p:strVal val="ppt_h"/>
                                          </p:val>
                                        </p:tav>
                                      </p:tavLst>
                                    </p:anim>
                                    <p:set>
                                      <p:cBhvr>
                                        <p:cTn id="35" dur="1" fill="hold">
                                          <p:stCondLst>
                                            <p:cond delay="2999"/>
                                          </p:stCondLst>
                                        </p:cTn>
                                        <p:tgtEl>
                                          <p:spTgt spid="6"/>
                                        </p:tgtEl>
                                        <p:attrNameLst>
                                          <p:attrName>style.visibility</p:attrName>
                                        </p:attrNameLst>
                                      </p:cBhvr>
                                      <p:to>
                                        <p:strVal val="hidden"/>
                                      </p:to>
                                    </p:set>
                                  </p:childTnLst>
                                </p:cTn>
                              </p:par>
                              <p:par>
                                <p:cTn id="36" presetID="17" presetClass="exit" presetSubtype="8" fill="hold" nodeType="withEffect">
                                  <p:stCondLst>
                                    <p:cond delay="0"/>
                                  </p:stCondLst>
                                  <p:childTnLst>
                                    <p:anim calcmode="lin" valueType="num">
                                      <p:cBhvr>
                                        <p:cTn id="37" dur="3000"/>
                                        <p:tgtEl>
                                          <p:spTgt spid="5"/>
                                        </p:tgtEl>
                                        <p:attrNameLst>
                                          <p:attrName>ppt_x</p:attrName>
                                        </p:attrNameLst>
                                      </p:cBhvr>
                                      <p:tavLst>
                                        <p:tav tm="0">
                                          <p:val>
                                            <p:strVal val="ppt_x"/>
                                          </p:val>
                                        </p:tav>
                                        <p:tav tm="100000">
                                          <p:val>
                                            <p:strVal val="ppt_x-ppt_w/2"/>
                                          </p:val>
                                        </p:tav>
                                      </p:tavLst>
                                    </p:anim>
                                    <p:anim calcmode="lin" valueType="num">
                                      <p:cBhvr>
                                        <p:cTn id="38" dur="3000"/>
                                        <p:tgtEl>
                                          <p:spTgt spid="5"/>
                                        </p:tgtEl>
                                        <p:attrNameLst>
                                          <p:attrName>ppt_y</p:attrName>
                                        </p:attrNameLst>
                                      </p:cBhvr>
                                      <p:tavLst>
                                        <p:tav tm="0">
                                          <p:val>
                                            <p:strVal val="ppt_y"/>
                                          </p:val>
                                        </p:tav>
                                        <p:tav tm="100000">
                                          <p:val>
                                            <p:strVal val="ppt_y"/>
                                          </p:val>
                                        </p:tav>
                                      </p:tavLst>
                                    </p:anim>
                                    <p:anim calcmode="lin" valueType="num">
                                      <p:cBhvr>
                                        <p:cTn id="39" dur="3000"/>
                                        <p:tgtEl>
                                          <p:spTgt spid="5"/>
                                        </p:tgtEl>
                                        <p:attrNameLst>
                                          <p:attrName>ppt_w</p:attrName>
                                        </p:attrNameLst>
                                      </p:cBhvr>
                                      <p:tavLst>
                                        <p:tav tm="0">
                                          <p:val>
                                            <p:strVal val="ppt_w"/>
                                          </p:val>
                                        </p:tav>
                                        <p:tav tm="100000">
                                          <p:val>
                                            <p:fltVal val="0"/>
                                          </p:val>
                                        </p:tav>
                                      </p:tavLst>
                                    </p:anim>
                                    <p:anim calcmode="lin" valueType="num">
                                      <p:cBhvr>
                                        <p:cTn id="40" dur="3000"/>
                                        <p:tgtEl>
                                          <p:spTgt spid="5"/>
                                        </p:tgtEl>
                                        <p:attrNameLst>
                                          <p:attrName>ppt_h</p:attrName>
                                        </p:attrNameLst>
                                      </p:cBhvr>
                                      <p:tavLst>
                                        <p:tav tm="0">
                                          <p:val>
                                            <p:strVal val="ppt_h"/>
                                          </p:val>
                                        </p:tav>
                                        <p:tav tm="100000">
                                          <p:val>
                                            <p:strVal val="ppt_h"/>
                                          </p:val>
                                        </p:tav>
                                      </p:tavLst>
                                    </p:anim>
                                    <p:set>
                                      <p:cBhvr>
                                        <p:cTn id="41" dur="1" fill="hold">
                                          <p:stCondLst>
                                            <p:cond delay="2999"/>
                                          </p:stCondLst>
                                        </p:cTn>
                                        <p:tgtEl>
                                          <p:spTgt spid="5"/>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29698"/>
                                        </p:tgtEl>
                                        <p:attrNameLst>
                                          <p:attrName>style.visibility</p:attrName>
                                        </p:attrNameLst>
                                      </p:cBhvr>
                                      <p:to>
                                        <p:strVal val="visible"/>
                                      </p:to>
                                    </p:set>
                                    <p:anim calcmode="lin" valueType="num">
                                      <p:cBhvr>
                                        <p:cTn id="44" dur="3000" fill="hold"/>
                                        <p:tgtEl>
                                          <p:spTgt spid="29698"/>
                                        </p:tgtEl>
                                        <p:attrNameLst>
                                          <p:attrName>ppt_w</p:attrName>
                                        </p:attrNameLst>
                                      </p:cBhvr>
                                      <p:tavLst>
                                        <p:tav tm="0">
                                          <p:val>
                                            <p:strVal val="2/3*#ppt_w"/>
                                          </p:val>
                                        </p:tav>
                                        <p:tav tm="100000">
                                          <p:val>
                                            <p:strVal val="#ppt_w"/>
                                          </p:val>
                                        </p:tav>
                                      </p:tavLst>
                                    </p:anim>
                                    <p:anim calcmode="lin" valueType="num">
                                      <p:cBhvr>
                                        <p:cTn id="45" dur="3000" fill="hold"/>
                                        <p:tgtEl>
                                          <p:spTgt spid="29698"/>
                                        </p:tgtEl>
                                        <p:attrNameLst>
                                          <p:attrName>ppt_h</p:attrName>
                                        </p:attrNameLst>
                                      </p:cBhvr>
                                      <p:tavLst>
                                        <p:tav tm="0">
                                          <p:val>
                                            <p:strVal val="2/3*#ppt_h"/>
                                          </p:val>
                                        </p:tav>
                                        <p:tav tm="100000">
                                          <p:val>
                                            <p:strVal val="#ppt_h"/>
                                          </p:val>
                                        </p:tav>
                                      </p:tavLst>
                                    </p:anim>
                                  </p:childTnLst>
                                </p:cTn>
                              </p:par>
                              <p:par>
                                <p:cTn id="46" presetID="4" presetClass="entr" presetSubtype="32" fill="hold" nodeType="withEffect">
                                  <p:stCondLst>
                                    <p:cond delay="0"/>
                                  </p:stCondLst>
                                  <p:childTnLst>
                                    <p:set>
                                      <p:cBhvr>
                                        <p:cTn id="47" dur="1" fill="hold">
                                          <p:stCondLst>
                                            <p:cond delay="0"/>
                                          </p:stCondLst>
                                        </p:cTn>
                                        <p:tgtEl>
                                          <p:spTgt spid="29698"/>
                                        </p:tgtEl>
                                        <p:attrNameLst>
                                          <p:attrName>style.visibility</p:attrName>
                                        </p:attrNameLst>
                                      </p:cBhvr>
                                      <p:to>
                                        <p:strVal val="visible"/>
                                      </p:to>
                                    </p:set>
                                    <p:animEffect transition="in" filter="box(out)">
                                      <p:cBhvr>
                                        <p:cTn id="48" dur="3000"/>
                                        <p:tgtEl>
                                          <p:spTgt spid="29698"/>
                                        </p:tgtEl>
                                      </p:cBhvr>
                                    </p:animEffect>
                                  </p:childTnLst>
                                </p:cTn>
                              </p:par>
                            </p:childTnLst>
                          </p:cTn>
                        </p:par>
                        <p:par>
                          <p:cTn id="49" fill="hold" nodeType="afterGroup">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7"/>
                                        </p:tgtEl>
                                        <p:attrNameLst>
                                          <p:attrName>style.visibility</p:attrName>
                                        </p:attrNameLst>
                                      </p:cBhvr>
                                      <p:to>
                                        <p:strVal val="visible"/>
                                      </p:to>
                                    </p:set>
                                    <p:animEffect transition="in" filter="fade">
                                      <p:cBhvr>
                                        <p:cTn id="52" dur="1000"/>
                                        <p:tgtEl>
                                          <p:spTgt spid="7"/>
                                        </p:tgtEl>
                                      </p:cBhvr>
                                    </p:animEffect>
                                    <p:anim calcmode="lin" valueType="num">
                                      <p:cBhvr>
                                        <p:cTn id="53" dur="1000" fill="hold"/>
                                        <p:tgtEl>
                                          <p:spTgt spid="7"/>
                                        </p:tgtEl>
                                        <p:attrNameLst>
                                          <p:attrName>ppt_x</p:attrName>
                                        </p:attrNameLst>
                                      </p:cBhvr>
                                      <p:tavLst>
                                        <p:tav tm="0">
                                          <p:val>
                                            <p:strVal val="#ppt_x-.1"/>
                                          </p:val>
                                        </p:tav>
                                        <p:tav tm="100000">
                                          <p:val>
                                            <p:strVal val="#ppt_x"/>
                                          </p:val>
                                        </p:tav>
                                      </p:tavLst>
                                    </p:anim>
                                    <p:anim calcmode="lin" valueType="num">
                                      <p:cBhvr>
                                        <p:cTn id="5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9769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05deed81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9769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1258888" y="4084638"/>
            <a:ext cx="73231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Un poco mas adelante en la siguiente calle, nos fuimos a meter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directamente en la Calle del Rey,,,, la calle estar estaba, pero por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mucho que buscamos al rey,,, no le vimos.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2000">
        <p15:prstTrans prst="fallOve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in)">
                                      <p:cBhvr>
                                        <p:cTn id="15" dur="3000"/>
                                        <p:tgtEl>
                                          <p:spTgt spid="6"/>
                                        </p:tgtEl>
                                      </p:cBhvr>
                                    </p:animEffect>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3000"/>
                                        <p:tgtEl>
                                          <p:spTgt spid="5"/>
                                        </p:tgtEl>
                                      </p:cBhvr>
                                    </p:animEffect>
                                  </p:childTnLst>
                                </p:cTn>
                              </p:par>
                              <p:par>
                                <p:cTn id="19" presetID="8" presetClass="emph" presetSubtype="0" fill="hold" nodeType="withEffect">
                                  <p:stCondLst>
                                    <p:cond delay="0"/>
                                  </p:stCondLst>
                                  <p:childTnLst>
                                    <p:animRot by="5400000">
                                      <p:cBhvr>
                                        <p:cTn id="20" dur="1500" fill="hold"/>
                                        <p:tgtEl>
                                          <p:spTgt spid="5"/>
                                        </p:tgtEl>
                                        <p:attrNameLst>
                                          <p:attrName>r</p:attrName>
                                        </p:attrNameLst>
                                      </p:cBhvr>
                                    </p:animRot>
                                  </p:childTnLst>
                                </p:cTn>
                              </p:par>
                              <p:par>
                                <p:cTn id="21" presetID="8" presetClass="emph" presetSubtype="0" fill="hold" nodeType="withEffect">
                                  <p:stCondLst>
                                    <p:cond delay="1500"/>
                                  </p:stCondLst>
                                  <p:childTnLst>
                                    <p:animRot by="-5400000">
                                      <p:cBhvr>
                                        <p:cTn id="22" dur="1500" fill="hold"/>
                                        <p:tgtEl>
                                          <p:spTgt spid="5"/>
                                        </p:tgtEl>
                                        <p:attrNameLst>
                                          <p:attrName>r</p:attrName>
                                        </p:attrNameLst>
                                      </p:cBhvr>
                                    </p:animRo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onut Caras 1978 - Romanian professional photographer - Tutt'Art@ (5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23875"/>
            <a:ext cx="9144000" cy="61198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onut Caras 1978 - Romanian professional photographer - Tutt'Art@ (5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23875"/>
            <a:ext cx="9144000" cy="61198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179388" y="4011613"/>
            <a:ext cx="87852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Como se iba acercando la hora en la que teníamos que regresar a casa,</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volvimos a entrar en los jardines del Palacio Real para hacer otra toma a la Fuente de Ceres, aprovechando que estaban funcionando los chorros de agua.</a:t>
            </a:r>
          </a:p>
        </p:txBody>
      </p:sp>
    </p:spTree>
  </p:cSld>
  <p:clrMapOvr>
    <a:masterClrMapping/>
  </p:clrMapOvr>
  <mc:AlternateContent xmlns:mc="http://schemas.openxmlformats.org/markup-compatibility/2006" xmlns:p14="http://schemas.microsoft.com/office/powerpoint/2010/main">
    <mc:Choice Requires="p14">
      <p:transition spd="slow" p14:dur="2000" advTm="26000">
        <p14:doors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4)">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9769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1187450" y="4300538"/>
            <a:ext cx="626427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Este es uno de los detalles de la Fuente de Ceres en el Jardín del Parterre, junto al Palacio Real de Aranjuez.</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8000">
        <p15:prstTrans prst="fallOver" invX="1"/>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17"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ppt_x</p:attrName>
                                        </p:attrNameLst>
                                      </p:cBhvr>
                                      <p:tavLst>
                                        <p:tav tm="0">
                                          <p:val>
                                            <p:strVal val="#ppt_x+#ppt_w/2"/>
                                          </p:val>
                                        </p:tav>
                                        <p:tav tm="100000">
                                          <p:val>
                                            <p:strVal val="#ppt_x"/>
                                          </p:val>
                                        </p:tav>
                                      </p:tavLst>
                                    </p:anim>
                                    <p:anim calcmode="lin" valueType="num">
                                      <p:cBhvr>
                                        <p:cTn id="11" dur="3000" fill="hold"/>
                                        <p:tgtEl>
                                          <p:spTgt spid="3"/>
                                        </p:tgtEl>
                                        <p:attrNameLst>
                                          <p:attrName>ppt_y</p:attrName>
                                        </p:attrNameLst>
                                      </p:cBhvr>
                                      <p:tavLst>
                                        <p:tav tm="0">
                                          <p:val>
                                            <p:strVal val="#ppt_y"/>
                                          </p:val>
                                        </p:tav>
                                        <p:tav tm="100000">
                                          <p:val>
                                            <p:strVal val="#ppt_y"/>
                                          </p:val>
                                        </p:tav>
                                      </p:tavLst>
                                    </p:anim>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childTnLst>
                                </p:cTn>
                              </p:par>
                              <p:par>
                                <p:cTn id="14" presetID="8" presetClass="emph" presetSubtype="0" autoRev="1" fill="hold" nodeType="withEffect">
                                  <p:stCondLst>
                                    <p:cond delay="0"/>
                                  </p:stCondLst>
                                  <p:childTnLst>
                                    <p:animRot by="-3600000">
                                      <p:cBhvr>
                                        <p:cTn id="15" dur="1000" fill="hold"/>
                                        <p:tgtEl>
                                          <p:spTgt spid="3"/>
                                        </p:tgtEl>
                                        <p:attrNameLst>
                                          <p:attrName>r</p:attrName>
                                        </p:attrNameLst>
                                      </p:cBhvr>
                                    </p:animRot>
                                  </p:childTnLst>
                                </p:cTn>
                              </p:par>
                              <p:par>
                                <p:cTn id="16" presetID="6" presetClass="emph" presetSubtype="0" autoRev="1" fill="hold" nodeType="withEffect">
                                  <p:stCondLst>
                                    <p:cond delay="2000"/>
                                  </p:stCondLst>
                                  <p:childTnLst>
                                    <p:animScale>
                                      <p:cBhvr>
                                        <p:cTn id="17" dur="1000" fill="hold"/>
                                        <p:tgtEl>
                                          <p:spTgt spid="3"/>
                                        </p:tgtEl>
                                      </p:cBhvr>
                                      <p:by x="130000" y="130000"/>
                                    </p:animScale>
                                  </p:childTnLst>
                                </p:cTn>
                              </p:par>
                            </p:childTnLst>
                          </p:cTn>
                        </p:par>
                        <p:par>
                          <p:cTn id="18" fill="hold" nodeType="afterGroup">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668338"/>
            <a:ext cx="9144000" cy="58118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27).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668338"/>
            <a:ext cx="9144000" cy="58118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03238" y="4084638"/>
            <a:ext cx="86407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Y este es el otro en el lado contrario, hay uno a cada lado de la fuente central, aunque no he podido encontrar el nombre de estos dos detalles, estoy seguro que también lo tienen.</a:t>
            </a:r>
          </a:p>
        </p:txBody>
      </p:sp>
    </p:spTree>
  </p:cSld>
  <p:clrMapOvr>
    <a:masterClrMapping/>
  </p:clrMapOvr>
  <mc:AlternateContent xmlns:mc="http://schemas.openxmlformats.org/markup-compatibility/2006" xmlns:p14="http://schemas.microsoft.com/office/powerpoint/2010/main">
    <mc:Choice Requires="p14">
      <p:transition spd="slow" p14:dur="2000" advTm="22000">
        <p14:prism isInverted="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0" presetClass="entr" presetSubtype="0" decel="10000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3000" fill="hold"/>
                                        <p:tgtEl>
                                          <p:spTgt spid="2"/>
                                        </p:tgtEl>
                                        <p:attrNameLst>
                                          <p:attrName>ppt_w</p:attrName>
                                        </p:attrNameLst>
                                      </p:cBhvr>
                                      <p:tavLst>
                                        <p:tav tm="0">
                                          <p:val>
                                            <p:strVal val="#ppt_w+.3"/>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animEffect transition="in" filter="fade">
                                      <p:cBhvr>
                                        <p:cTn id="22" dur="3000"/>
                                        <p:tgtEl>
                                          <p:spTgt spid="2"/>
                                        </p:tgtEl>
                                      </p:cBhvr>
                                    </p:animEffec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83247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7).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83247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395536" y="3681904"/>
            <a:ext cx="8569325"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Y para terminar, un poco de historia sobre la Diosa Ceres: Cuenta la leyenda que Ceres tuvo una hermosa hija, Perséfone, de la que Hades se enamoró, raptándola y llevándola con él al reino de las sombras. Ceres abandonó el Olimpo enfurecida, descuidando sus labores y no permitiendo que la tierra diese fruto.</a:t>
            </a:r>
          </a:p>
        </p:txBody>
      </p:sp>
    </p:spTree>
  </p:cSld>
  <p:clrMapOvr>
    <a:masterClrMapping/>
  </p:clrMapOvr>
  <mc:AlternateContent xmlns:mc="http://schemas.openxmlformats.org/markup-compatibility/2006" xmlns:p14="http://schemas.microsoft.com/office/powerpoint/2010/main">
    <mc:Choice Requires="p14">
      <p:transition spd="slow" p14:dur="2000" advTm="34000">
        <p14:ferris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iterate type="lt">
                                    <p:tmPct val="0"/>
                                  </p:iterate>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iterate type="lt">
                                    <p:tmPct val="0"/>
                                  </p:iterate>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323850" y="1058863"/>
            <a:ext cx="8496300" cy="1785937"/>
          </a:xfrm>
          <a:prstGeom prst="rect">
            <a:avLst/>
          </a:prstGeom>
          <a:noFill/>
          <a:scene3d>
            <a:camera prst="perspectiveAbove"/>
            <a:lightRig rig="threePt" dir="t"/>
          </a:scene3d>
          <a:sp3d>
            <a:bevelT w="165100" prst="coolSlant"/>
          </a:sp3d>
        </p:spPr>
        <p:txBody>
          <a:bodyPr>
            <a:spAutoFit/>
          </a:bodyPr>
          <a:lstStyle/>
          <a:p>
            <a:pPr>
              <a:defRPr/>
            </a:pPr>
            <a:r>
              <a:rPr lang="es-ES" sz="2200" dirty="0">
                <a:solidFill>
                  <a:schemeClr val="accent5">
                    <a:lumMod val="60000"/>
                    <a:lumOff val="40000"/>
                  </a:schemeClr>
                </a:solidFill>
                <a:effectLst>
                  <a:outerShdw blurRad="38100" dist="38100" dir="2700000" algn="tl">
                    <a:srgbClr val="000000">
                      <a:alpha val="43137"/>
                    </a:srgbClr>
                  </a:outerShdw>
                </a:effectLst>
                <a:latin typeface="Lucida Calligraphy" pitchFamily="66" charset="0"/>
                <a:cs typeface="Arial" charset="0"/>
              </a:rPr>
              <a:t>Ante el desamparo de los hombres, Júpiter permitió que la hija volviera con su madre a condición de no haber comido nada en el mundo de los muertos. Hades hizo comer a Perséfone unos granitos de granada, por lo que el trato con Júpiter se cumplió a medias.</a:t>
            </a:r>
          </a:p>
        </p:txBody>
      </p:sp>
      <p:sp>
        <p:nvSpPr>
          <p:cNvPr id="4" name="3 CuadroTexto"/>
          <p:cNvSpPr txBox="1"/>
          <p:nvPr/>
        </p:nvSpPr>
        <p:spPr>
          <a:xfrm>
            <a:off x="323850" y="3148013"/>
            <a:ext cx="8497888" cy="1784350"/>
          </a:xfrm>
          <a:prstGeom prst="rect">
            <a:avLst/>
          </a:prstGeom>
          <a:noFill/>
          <a:scene3d>
            <a:camera prst="perspectiveAbove"/>
            <a:lightRig rig="threePt" dir="t"/>
          </a:scene3d>
          <a:sp3d>
            <a:bevelT w="165100" prst="coolSlant"/>
          </a:sp3d>
        </p:spPr>
        <p:txBody>
          <a:bodyPr>
            <a:spAutoFit/>
          </a:bodyPr>
          <a:lstStyle/>
          <a:p>
            <a:pPr>
              <a:defRPr/>
            </a:pPr>
            <a:r>
              <a:rPr lang="es-ES" sz="2200" dirty="0">
                <a:solidFill>
                  <a:schemeClr val="accent5">
                    <a:lumMod val="60000"/>
                    <a:lumOff val="40000"/>
                  </a:schemeClr>
                </a:solidFill>
                <a:effectLst>
                  <a:outerShdw blurRad="38100" dist="38100" dir="2700000" algn="tl">
                    <a:srgbClr val="000000">
                      <a:alpha val="43137"/>
                    </a:srgbClr>
                  </a:outerShdw>
                </a:effectLst>
                <a:latin typeface="Lucida Calligraphy" pitchFamily="66" charset="0"/>
                <a:cs typeface="Arial" charset="0"/>
              </a:rPr>
              <a:t>Desde entonces el periodo anual en el que Ceres disfruta de la compañía de su hija, la tierra se cubre de flores y frutos, secándose el resto del año, explicándose de esta forma las estaciones del año: primavera-verano y otoño-invierno.</a:t>
            </a:r>
          </a:p>
        </p:txBody>
      </p:sp>
      <p:sp>
        <p:nvSpPr>
          <p:cNvPr id="5" name="4 Rectángulo"/>
          <p:cNvSpPr/>
          <p:nvPr/>
        </p:nvSpPr>
        <p:spPr>
          <a:xfrm>
            <a:off x="1835696" y="123478"/>
            <a:ext cx="5544616" cy="699542"/>
          </a:xfrm>
          <a:prstGeom prst="rect">
            <a:avLst/>
          </a:prstGeom>
          <a:noFill/>
          <a:effectLst>
            <a:reflection blurRad="6350" stA="50000" endA="300" endPos="55000" dir="5400000" sy="-100000" algn="bl" rotWithShape="0"/>
          </a:effectLst>
          <a:scene3d>
            <a:camera prst="orthographicFront"/>
            <a:lightRig rig="threePt" dir="t"/>
          </a:scene3d>
          <a:sp3d>
            <a:bevelT w="165100" prst="coolSlant"/>
          </a:sp3d>
        </p:spPr>
        <p:txBody>
          <a:bodyPr wrap="none">
            <a:prstTxWarp prst="textChevron">
              <a:avLst>
                <a:gd name="adj" fmla="val 0"/>
              </a:avLst>
            </a:prstTxWarp>
            <a:spAutoFit/>
          </a:bodyPr>
          <a:lstStyle/>
          <a:p>
            <a:pPr algn="ctr">
              <a:defRPr/>
            </a:pPr>
            <a:r>
              <a:rPr lang="es-E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Lucida Calligraphy" pitchFamily="66" charset="0"/>
                <a:cs typeface="Arial" charset="0"/>
              </a:rPr>
              <a:t>La Leyenda de Ceres</a:t>
            </a:r>
          </a:p>
        </p:txBody>
      </p:sp>
    </p:spTree>
  </p:cSld>
  <p:clrMapOvr>
    <a:masterClrMapping/>
  </p:clrMapOvr>
  <mc:AlternateContent xmlns:mc="http://schemas.openxmlformats.org/markup-compatibility/2006" xmlns:p14="http://schemas.microsoft.com/office/powerpoint/2010/main">
    <mc:Choice Requires="p14">
      <p:transition spd="slow" p14:dur="2000" advTm="51000">
        <p14:ripple/>
      </p:transition>
    </mc:Choice>
    <mc:Fallback xmlns="">
      <p:transition spd="slow" advTm="5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243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799429" y="253566"/>
            <a:ext cx="5688013" cy="742950"/>
          </a:xfrm>
          <a:prstGeom prst="rect">
            <a:avLst/>
          </a:prstGeom>
          <a:scene3d>
            <a:camera prst="perspectiveAbove"/>
            <a:lightRig rig="legacyHarsh3" dir="t"/>
          </a:scene3d>
          <a:sp3d>
            <a:bevelT w="165100" prst="coolSlant"/>
          </a:sp3d>
        </p:spPr>
        <p:txBody>
          <a:bodyPr wrap="none" fromWordArt="1">
            <a:prstTxWarp prst="textDeflate">
              <a:avLst>
                <a:gd name="adj" fmla="val 24903"/>
              </a:avLst>
            </a:prstTxWarp>
            <a:sp3d extrusionH="887400" prstMaterial="legacyMatte">
              <a:extrusionClr>
                <a:srgbClr val="FF6600"/>
              </a:extrusionClr>
              <a:contourClr>
                <a:srgbClr val="FFE701"/>
              </a:contourClr>
            </a:sp3d>
          </a:bodyPr>
          <a:lstStyle/>
          <a:p>
            <a:pPr algn="ctr"/>
            <a:r>
              <a:rPr lang="es-ES" sz="3600" kern="10" dirty="0" smtClean="0">
                <a:ln w="9525">
                  <a:round/>
                  <a:headEnd/>
                  <a:tailEnd/>
                </a:ln>
                <a:gradFill rotWithShape="1">
                  <a:gsLst>
                    <a:gs pos="0">
                      <a:srgbClr val="FFE701"/>
                    </a:gs>
                    <a:gs pos="100000">
                      <a:srgbClr val="FE3E02"/>
                    </a:gs>
                  </a:gsLst>
                  <a:lin ang="5400000" scaled="1"/>
                </a:gradFill>
                <a:latin typeface="High Tower Text" panose="02040502050506030303" pitchFamily="18" charset="0"/>
              </a:rPr>
              <a:t> Música Enlazada </a:t>
            </a:r>
            <a:endParaRPr lang="es-ES" sz="3600" kern="10" dirty="0">
              <a:ln w="9525">
                <a:round/>
                <a:headEnd/>
                <a:tailEnd/>
              </a:ln>
              <a:gradFill rotWithShape="1">
                <a:gsLst>
                  <a:gs pos="0">
                    <a:srgbClr val="FFE701"/>
                  </a:gs>
                  <a:gs pos="100000">
                    <a:srgbClr val="FE3E02"/>
                  </a:gs>
                </a:gsLst>
                <a:lin ang="5400000" scaled="1"/>
              </a:gradFill>
              <a:latin typeface="High Tower Text" panose="02040502050506030303" pitchFamily="18" charset="0"/>
            </a:endParaRPr>
          </a:p>
        </p:txBody>
      </p:sp>
      <p:sp>
        <p:nvSpPr>
          <p:cNvPr id="78851" name="WordArt 3"/>
          <p:cNvSpPr>
            <a:spLocks noChangeArrowheads="1" noChangeShapeType="1" noTextEdit="1"/>
          </p:cNvSpPr>
          <p:nvPr/>
        </p:nvSpPr>
        <p:spPr bwMode="auto">
          <a:xfrm>
            <a:off x="2016124" y="1324533"/>
            <a:ext cx="5040313" cy="590550"/>
          </a:xfrm>
          <a:prstGeom prst="rect">
            <a:avLst/>
          </a:prstGeom>
          <a:scene3d>
            <a:camera prst="perspectiveAbove"/>
            <a:lightRig rig="legacyNormal3" dir="t"/>
          </a:scene3d>
          <a:sp3d>
            <a:bevelT w="165100" prst="coolSlant"/>
          </a:sp3d>
        </p:spPr>
        <p:txBody>
          <a:bodyPr wrap="none" fromWordArt="1">
            <a:prstTxWarp prst="textDeflateBottom">
              <a:avLst>
                <a:gd name="adj" fmla="val 76472"/>
              </a:avLst>
            </a:prstTxWarp>
            <a:sp3d extrusionH="887400" prstMaterial="legacyMatte">
              <a:extrusionClr>
                <a:srgbClr val="939676"/>
              </a:extrusionClr>
              <a:contourClr>
                <a:srgbClr val="707070"/>
              </a:contourClr>
            </a:sp3d>
          </a:bodyPr>
          <a:lstStyle/>
          <a:p>
            <a:pPr algn="ct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panose="02040502050506030303" pitchFamily="18" charset="0"/>
              </a:rPr>
              <a:t> Títulos: </a:t>
            </a:r>
            <a:endPar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panose="02040502050506030303" pitchFamily="18" charset="0"/>
            </a:endParaRPr>
          </a:p>
        </p:txBody>
      </p:sp>
      <p:sp>
        <p:nvSpPr>
          <p:cNvPr id="78852" name="WordArt 4"/>
          <p:cNvSpPr>
            <a:spLocks noChangeArrowheads="1" noChangeShapeType="1" noTextEdit="1"/>
          </p:cNvSpPr>
          <p:nvPr/>
        </p:nvSpPr>
        <p:spPr bwMode="auto">
          <a:xfrm>
            <a:off x="1476374" y="2081360"/>
            <a:ext cx="6264275" cy="5937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CanUp">
              <a:avLst>
                <a:gd name="adj" fmla="val 73084"/>
              </a:avLst>
            </a:prstTxWarp>
          </a:bodyPr>
          <a:lstStyle/>
          <a:p>
            <a:pPr algn="ctr"/>
            <a:r>
              <a:rPr lang="es-ES" sz="3600" kern="10" dirty="0" smtClean="0">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 Concierto </a:t>
            </a:r>
            <a:r>
              <a:rPr lang="es-ES" sz="3600" kern="10" dirty="0">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de Aranjuez </a:t>
            </a:r>
          </a:p>
        </p:txBody>
      </p:sp>
      <p:sp>
        <p:nvSpPr>
          <p:cNvPr id="78854" name="WordArt 6"/>
          <p:cNvSpPr>
            <a:spLocks noChangeArrowheads="1" noChangeShapeType="1" noTextEdit="1"/>
          </p:cNvSpPr>
          <p:nvPr/>
        </p:nvSpPr>
        <p:spPr bwMode="auto">
          <a:xfrm>
            <a:off x="1692275" y="3401193"/>
            <a:ext cx="5832475" cy="738188"/>
          </a:xfrm>
          <a:prstGeom prst="rect">
            <a:avLst/>
          </a:prstGeom>
          <a:extLst>
            <a:ext uri="{91240B29-F687-4F45-9708-019B960494DF}">
              <a14:hiddenLine xmlns:a14="http://schemas.microsoft.com/office/drawing/2010/main" w="19050">
                <a:solidFill>
                  <a:srgbClr val="000000"/>
                </a:solidFill>
                <a:round/>
                <a:headEnd/>
                <a:tailEnd/>
              </a14:hiddenLine>
            </a:ext>
          </a:extLst>
        </p:spPr>
        <p:txBody>
          <a:bodyPr wrap="none" fromWordArt="1">
            <a:prstTxWarp prst="textCanDown">
              <a:avLst>
                <a:gd name="adj" fmla="val 7681"/>
              </a:avLst>
            </a:prstTxWarp>
          </a:bodyPr>
          <a:lstStyle/>
          <a:p>
            <a:pPr algn="ctr"/>
            <a:r>
              <a:rPr lang="es-ES" sz="3600" kern="10" dirty="0">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panose="02040502050506030303" pitchFamily="18" charset="0"/>
              </a:rPr>
              <a:t>( Compositor: Joaquín Rodrigo ) </a:t>
            </a:r>
          </a:p>
        </p:txBody>
      </p:sp>
      <p:sp>
        <p:nvSpPr>
          <p:cNvPr id="78855" name="WordArt 7"/>
          <p:cNvSpPr>
            <a:spLocks noChangeArrowheads="1" noChangeShapeType="1" noTextEdit="1"/>
          </p:cNvSpPr>
          <p:nvPr/>
        </p:nvSpPr>
        <p:spPr bwMode="auto">
          <a:xfrm>
            <a:off x="719137" y="4371950"/>
            <a:ext cx="7848600" cy="54133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it-IT" sz="3600" kern="10" dirty="0" smtClean="0">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panose="02040502050506030303" pitchFamily="18" charset="0"/>
              </a:rPr>
              <a:t> (</a:t>
            </a:r>
            <a:r>
              <a:rPr lang="it-IT" sz="3600" kern="10" dirty="0">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panose="02040502050506030303" pitchFamily="18" charset="0"/>
              </a:rPr>
              <a:t>Intérpretes: Musical – Dyango - Il Divo</a:t>
            </a:r>
            <a:r>
              <a:rPr lang="it-IT" sz="3600" kern="10" dirty="0" smtClean="0">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panose="02040502050506030303" pitchFamily="18" charset="0"/>
              </a:rPr>
              <a:t>) </a:t>
            </a:r>
            <a:endParaRPr lang="es-ES" sz="3600" kern="10" dirty="0">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panose="02040502050506030303" pitchFamily="18" charset="0"/>
            </a:endParaRPr>
          </a:p>
        </p:txBody>
      </p:sp>
      <p:sp>
        <p:nvSpPr>
          <p:cNvPr id="82954" name="WordArt 10"/>
          <p:cNvSpPr>
            <a:spLocks noChangeArrowheads="1" noChangeShapeType="1" noTextEdit="1"/>
          </p:cNvSpPr>
          <p:nvPr/>
        </p:nvSpPr>
        <p:spPr bwMode="auto">
          <a:xfrm>
            <a:off x="1619249" y="2791370"/>
            <a:ext cx="6048375" cy="47466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ES" sz="3600" kern="10" dirty="0">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panose="02040502050506030303" pitchFamily="18" charset="0"/>
              </a:rPr>
              <a:t>- En Aranjuez con tu amor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0000">
        <p15:prstTrans prst="pageCurlDoubl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4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nodeType="afterGroup">
                            <p:stCondLst>
                              <p:cond delay="9500"/>
                            </p:stCondLst>
                            <p:childTnLst>
                              <p:par>
                                <p:cTn id="30" presetID="42" presetClass="entr" presetSubtype="0" fill="hold"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nodeType="afterGroup">
                            <p:stCondLst>
                              <p:cond delay="12000"/>
                            </p:stCondLst>
                            <p:childTnLst>
                              <p:par>
                                <p:cTn id="36" presetID="10" presetClass="entr" presetSubtype="0" fill="hold" nodeType="afterEffect">
                                  <p:stCondLst>
                                    <p:cond delay="500"/>
                                  </p:stCondLst>
                                  <p:childTnLst>
                                    <p:set>
                                      <p:cBhvr>
                                        <p:cTn id="37" dur="1" fill="hold">
                                          <p:stCondLst>
                                            <p:cond delay="0"/>
                                          </p:stCondLst>
                                        </p:cTn>
                                        <p:tgtEl>
                                          <p:spTgt spid="78855"/>
                                        </p:tgtEl>
                                        <p:attrNameLst>
                                          <p:attrName>style.visibility</p:attrName>
                                        </p:attrNameLst>
                                      </p:cBhvr>
                                      <p:to>
                                        <p:strVal val="visible"/>
                                      </p:to>
                                    </p:set>
                                    <p:animEffect transition="in" filter="fade">
                                      <p:cBhvr>
                                        <p:cTn id="38" dur="20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9634"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solidFill>
                <a:srgbClr val="000000"/>
              </a:solidFill>
            </a:endParaRPr>
          </a:p>
        </p:txBody>
      </p:sp>
      <p:sp>
        <p:nvSpPr>
          <p:cNvPr id="69635" name="Rectangle 5"/>
          <p:cNvSpPr>
            <a:spLocks noChangeArrowheads="1"/>
          </p:cNvSpPr>
          <p:nvPr/>
        </p:nvSpPr>
        <p:spPr bwMode="auto">
          <a:xfrm>
            <a:off x="0" y="1371600"/>
            <a:ext cx="91440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s-ES" altLang="es-ES">
              <a:solidFill>
                <a:srgbClr val="000000"/>
              </a:solidFill>
            </a:endParaRPr>
          </a:p>
        </p:txBody>
      </p:sp>
      <p:pic>
        <p:nvPicPr>
          <p:cNvPr id="69636"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7" name="Text Box 8"/>
          <p:cNvSpPr txBox="1">
            <a:spLocks noChangeArrowheads="1"/>
          </p:cNvSpPr>
          <p:nvPr/>
        </p:nvSpPr>
        <p:spPr bwMode="auto">
          <a:xfrm>
            <a:off x="0" y="142875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 altLang="es-ES" sz="6000" b="1">
                <a:solidFill>
                  <a:srgbClr val="000000"/>
                </a:solidFill>
                <a:latin typeface="Kristen ITC" panose="03050502040202030202" pitchFamily="66" charset="0"/>
              </a:rPr>
              <a:t>¿Te ha gustado?</a:t>
            </a:r>
            <a:r>
              <a:rPr lang="es-ES" altLang="es-ES" sz="4800">
                <a:solidFill>
                  <a:srgbClr val="000000"/>
                </a:solidFill>
                <a:latin typeface="Kristen ITC" panose="03050502040202030202" pitchFamily="66" charset="0"/>
              </a:rPr>
              <a:t> </a:t>
            </a:r>
            <a:br>
              <a:rPr lang="es-ES" altLang="es-ES" sz="4800">
                <a:solidFill>
                  <a:srgbClr val="000000"/>
                </a:solidFill>
                <a:latin typeface="Kristen ITC" panose="03050502040202030202" pitchFamily="66" charset="0"/>
              </a:rPr>
            </a:br>
            <a:r>
              <a:rPr lang="es-ES" altLang="es-ES" sz="4400">
                <a:solidFill>
                  <a:srgbClr val="000000"/>
                </a:solidFill>
                <a:latin typeface="Kristen ITC" panose="03050502040202030202" pitchFamily="66" charset="0"/>
              </a:rPr>
              <a:t>Puedes ver más entrando </a:t>
            </a:r>
            <a:br>
              <a:rPr lang="es-ES" altLang="es-ES" sz="4400">
                <a:solidFill>
                  <a:srgbClr val="000000"/>
                </a:solidFill>
                <a:latin typeface="Kristen ITC" panose="03050502040202030202" pitchFamily="66" charset="0"/>
              </a:rPr>
            </a:br>
            <a:r>
              <a:rPr lang="es-ES" altLang="es-ES" sz="4400" b="1">
                <a:solidFill>
                  <a:srgbClr val="40F903"/>
                </a:solidFill>
                <a:latin typeface="Kristen ITC" panose="03050502040202030202" pitchFamily="66" charset="0"/>
                <a:hlinkClick r:id="rId2"/>
              </a:rPr>
              <a:t>Aquí</a:t>
            </a:r>
            <a:endParaRPr lang="es-ES" altLang="es-ES" sz="4400" b="1">
              <a:solidFill>
                <a:srgbClr val="40F903"/>
              </a:solidFill>
              <a:latin typeface="Kristen ITC" panose="03050502040202030202" pitchFamily="66" charset="0"/>
            </a:endParaRPr>
          </a:p>
        </p:txBody>
      </p:sp>
      <p:sp>
        <p:nvSpPr>
          <p:cNvPr id="69638" name="Text Box 11"/>
          <p:cNvSpPr txBox="1">
            <a:spLocks noChangeArrowheads="1"/>
          </p:cNvSpPr>
          <p:nvPr/>
        </p:nvSpPr>
        <p:spPr bwMode="auto">
          <a:xfrm>
            <a:off x="1143000" y="35433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_tradnl" altLang="es-ES" b="1">
                <a:solidFill>
                  <a:srgbClr val="000000"/>
                </a:solidFill>
                <a:latin typeface="Kristen ITC" panose="03050502040202030202" pitchFamily="66" charset="0"/>
              </a:rPr>
              <a:t>Además puedes recibir powerpoints en tu correo electrónico suscribiéndote aquí:</a:t>
            </a:r>
            <a:r>
              <a:rPr lang="es-ES_tradnl" altLang="es-ES" b="1">
                <a:solidFill>
                  <a:srgbClr val="0066FF"/>
                </a:solidFill>
              </a:rPr>
              <a:t> </a:t>
            </a:r>
          </a:p>
          <a:p>
            <a:pPr eaLnBrk="1" hangingPunct="1">
              <a:spcBef>
                <a:spcPct val="50000"/>
              </a:spcBef>
            </a:pPr>
            <a:endParaRPr lang="es-ES" altLang="es-ES" b="1">
              <a:solidFill>
                <a:srgbClr val="0066FF"/>
              </a:solidFill>
            </a:endParaRPr>
          </a:p>
        </p:txBody>
      </p:sp>
      <p:pic>
        <p:nvPicPr>
          <p:cNvPr id="69639"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0"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1"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2"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3"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4"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14:prism isContent="1" isInverted="1"/>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8.6"/>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4291</TotalTime>
  <Words>2379</Words>
  <Application>Microsoft Office PowerPoint</Application>
  <PresentationFormat>Presentación en pantalla (16:9)</PresentationFormat>
  <Paragraphs>117</Paragraphs>
  <Slides>66</Slides>
  <Notes>1</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66</vt:i4>
      </vt:variant>
    </vt:vector>
  </HeadingPairs>
  <TitlesOfParts>
    <vt:vector size="76" baseType="lpstr">
      <vt:lpstr>Arial</vt:lpstr>
      <vt:lpstr>Arial Black</vt:lpstr>
      <vt:lpstr>Calibri</vt:lpstr>
      <vt:lpstr>High Tower Text</vt:lpstr>
      <vt:lpstr>Highlight LET</vt:lpstr>
      <vt:lpstr>Kristen ITC</vt:lpstr>
      <vt:lpstr>Lucida Calligraphy</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311</cp:revision>
  <dcterms:created xsi:type="dcterms:W3CDTF">2016-03-13T23:31:15Z</dcterms:created>
  <dcterms:modified xsi:type="dcterms:W3CDTF">2023-04-15T21:03:50Z</dcterms:modified>
</cp:coreProperties>
</file>