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66"/>
  </p:notesMasterIdLst>
  <p:sldIdLst>
    <p:sldId id="355" r:id="rId3"/>
    <p:sldId id="356" r:id="rId4"/>
    <p:sldId id="298" r:id="rId5"/>
    <p:sldId id="277" r:id="rId6"/>
    <p:sldId id="281" r:id="rId7"/>
    <p:sldId id="299" r:id="rId8"/>
    <p:sldId id="300" r:id="rId9"/>
    <p:sldId id="328" r:id="rId10"/>
    <p:sldId id="331" r:id="rId11"/>
    <p:sldId id="294" r:id="rId12"/>
    <p:sldId id="293" r:id="rId13"/>
    <p:sldId id="302" r:id="rId14"/>
    <p:sldId id="341" r:id="rId15"/>
    <p:sldId id="340" r:id="rId16"/>
    <p:sldId id="303" r:id="rId17"/>
    <p:sldId id="329" r:id="rId18"/>
    <p:sldId id="304" r:id="rId19"/>
    <p:sldId id="305" r:id="rId20"/>
    <p:sldId id="306" r:id="rId21"/>
    <p:sldId id="307" r:id="rId22"/>
    <p:sldId id="308"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26" r:id="rId41"/>
    <p:sldId id="351" r:id="rId42"/>
    <p:sldId id="349" r:id="rId43"/>
    <p:sldId id="334" r:id="rId44"/>
    <p:sldId id="333" r:id="rId45"/>
    <p:sldId id="346" r:id="rId46"/>
    <p:sldId id="338" r:id="rId47"/>
    <p:sldId id="327" r:id="rId48"/>
    <p:sldId id="332" r:id="rId49"/>
    <p:sldId id="336" r:id="rId50"/>
    <p:sldId id="337" r:id="rId51"/>
    <p:sldId id="335" r:id="rId52"/>
    <p:sldId id="343" r:id="rId53"/>
    <p:sldId id="344" r:id="rId54"/>
    <p:sldId id="339" r:id="rId55"/>
    <p:sldId id="342" r:id="rId56"/>
    <p:sldId id="345" r:id="rId57"/>
    <p:sldId id="348" r:id="rId58"/>
    <p:sldId id="347" r:id="rId59"/>
    <p:sldId id="350" r:id="rId60"/>
    <p:sldId id="352" r:id="rId61"/>
    <p:sldId id="353" r:id="rId62"/>
    <p:sldId id="354" r:id="rId63"/>
    <p:sldId id="357" r:id="rId64"/>
    <p:sldId id="358" r:id="rId65"/>
  </p:sldIdLst>
  <p:sldSz cx="9144000" cy="5715000" type="screen16x10"/>
  <p:notesSz cx="6858000" cy="9144000"/>
  <p:embeddedFontLst>
    <p:embeddedFont>
      <p:font typeface="Calibri" panose="020F0502020204030204" pitchFamily="34" charset="0"/>
      <p:regular r:id="rId67"/>
      <p:bold r:id="rId68"/>
      <p:italic r:id="rId69"/>
      <p:boldItalic r:id="rId70"/>
    </p:embeddedFont>
    <p:embeddedFont>
      <p:font typeface="Arial Black" panose="020B0A04020102020204" pitchFamily="34" charset="0"/>
      <p:bold r:id="rId71"/>
    </p:embeddedFont>
    <p:embeddedFont>
      <p:font typeface="Brock Script" panose="020B0604020202020204" charset="0"/>
      <p:regular r:id="rId72"/>
    </p:embeddedFont>
    <p:embeddedFont>
      <p:font typeface="Lucida Bright" panose="02040602050505020304" pitchFamily="18" charset="0"/>
      <p:regular r:id="rId73"/>
      <p:bold r:id="rId74"/>
      <p:italic r:id="rId75"/>
      <p:boldItalic r:id="rId76"/>
    </p:embeddedFont>
    <p:embeddedFont>
      <p:font typeface="High Tower Text" panose="02040502050506030303" pitchFamily="18" charset="0"/>
      <p:regular r:id="rId77"/>
      <p:italic r:id="rId78"/>
    </p:embeddedFont>
    <p:embeddedFont>
      <p:font typeface="Kristen ITC" panose="03050502040202030202" pitchFamily="66" charset="0"/>
      <p:regular r:id="rId79"/>
    </p:embeddedFont>
  </p:embeddedFontLst>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urJcd+eXENEf9Q7zYRI9w==" hashData="rB+GkPTW3iDHs6wmVOYMQZSzGf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15" autoAdjust="0"/>
    <p:restoredTop sz="94668" autoAdjust="0"/>
  </p:normalViewPr>
  <p:slideViewPr>
    <p:cSldViewPr>
      <p:cViewPr>
        <p:scale>
          <a:sx n="60" d="100"/>
          <a:sy n="60" d="100"/>
        </p:scale>
        <p:origin x="485" y="461"/>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font" Target="fonts/font2.fntdata"/><Relationship Id="rId76" Type="http://schemas.openxmlformats.org/officeDocument/2006/relationships/font" Target="fonts/font10.fntdata"/><Relationship Id="rId7" Type="http://schemas.openxmlformats.org/officeDocument/2006/relationships/slide" Target="slides/slide5.xml"/><Relationship Id="rId71"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74" Type="http://schemas.openxmlformats.org/officeDocument/2006/relationships/font" Target="fonts/font8.fntdata"/><Relationship Id="rId79" Type="http://schemas.openxmlformats.org/officeDocument/2006/relationships/font" Target="fonts/font13.fntdata"/><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7.fntdata"/><Relationship Id="rId78" Type="http://schemas.openxmlformats.org/officeDocument/2006/relationships/font" Target="fonts/font12.fntdata"/><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font" Target="fonts/font3.fntdata"/><Relationship Id="rId77" Type="http://schemas.openxmlformats.org/officeDocument/2006/relationships/font" Target="fonts/font11.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6.fntdata"/><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font" Target="fonts/font1.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font" Target="fonts/font4.fntdata"/><Relationship Id="rId75" Type="http://schemas.openxmlformats.org/officeDocument/2006/relationships/font" Target="fonts/font9.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31/07/2024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26</a:t>
            </a:fld>
            <a:endParaRPr lang="es-ES_tradnl" smtClean="0">
              <a:solidFill>
                <a:srgbClr val="000000"/>
              </a:solidFill>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30</a:t>
            </a:fld>
            <a:endParaRPr lang="es-ES_tradnl" smtClean="0">
              <a:solidFill>
                <a:srgbClr val="000000"/>
              </a:solidFill>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60</a:t>
            </a:fld>
            <a:endParaRPr lang="es-ES_tradnl" smtClean="0">
              <a:solidFill>
                <a:srgbClr val="000000"/>
              </a:solidFill>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31/07/2024</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31/07/2024</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31/07/2024</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31/07/2024</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31/07/2024</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31/07/2024</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31/07/2024</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31/07/2024</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31/07/2024</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31/07/2024</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31/07/2024</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78718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31/07/2024</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49395365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273925" cy="985292"/>
          </a:xfrm>
          <a:prstGeom prst="rect">
            <a:avLst/>
          </a:prstGeom>
        </p:spPr>
        <p:txBody>
          <a:bodyPr wrap="none" fromWordArt="1">
            <a:prstTxWarp prst="textTriangle">
              <a:avLst>
                <a:gd name="adj" fmla="val 3131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Aqualandia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Benidorm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561356"/>
            <a:ext cx="7056437" cy="86409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115616" y="2713484"/>
            <a:ext cx="6911975" cy="792088"/>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691680" y="3865612"/>
            <a:ext cx="5688631" cy="68294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p>
        </p:txBody>
      </p:sp>
      <p:sp>
        <p:nvSpPr>
          <p:cNvPr id="80903" name="WordArt 7"/>
          <p:cNvSpPr>
            <a:spLocks noChangeArrowheads="1" noChangeShapeType="1" noTextEdit="1"/>
          </p:cNvSpPr>
          <p:nvPr/>
        </p:nvSpPr>
        <p:spPr bwMode="auto">
          <a:xfrm>
            <a:off x="2843808" y="4729708"/>
            <a:ext cx="3529012" cy="56434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p:transition spd="slow" advTm="15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7 Vertigo.jpg"/>
          <p:cNvPicPr>
            <a:picLocks noChangeAspect="1"/>
          </p:cNvPicPr>
          <p:nvPr/>
        </p:nvPicPr>
        <p:blipFill>
          <a:blip r:embed="rId2" cstate="print"/>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547664" y="0"/>
            <a:ext cx="5832648" cy="1080120"/>
          </a:xfrm>
          <a:prstGeom prst="rect">
            <a:avLst/>
          </a:prstGeom>
          <a:noFill/>
        </p:spPr>
        <p:txBody>
          <a:bodyPr wrap="none" lIns="91440" tIns="45720" rIns="91440" bIns="45720">
            <a:prstTxWarp prst="textDeflateTop">
              <a:avLst>
                <a:gd name="adj" fmla="val 19740"/>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5400" b="1" cap="none" spc="0" dirty="0" smtClean="0">
                <a:ln/>
                <a:solidFill>
                  <a:schemeClr val="accent3"/>
                </a:solidFill>
                <a:effectLst>
                  <a:reflection blurRad="6350" stA="60000" endA="900" endPos="58000" dir="5400000" sy="-100000" algn="bl" rotWithShape="0"/>
                </a:effectLst>
              </a:rPr>
              <a:t> </a:t>
            </a:r>
            <a:r>
              <a:rPr lang="es-ES" sz="5400" b="1" cap="none" spc="0" dirty="0" err="1" smtClean="0">
                <a:ln/>
                <a:solidFill>
                  <a:schemeClr val="accent3"/>
                </a:solidFill>
                <a:effectLst>
                  <a:reflection blurRad="6350" stA="60000" endA="900" endPos="58000" dir="5400000" sy="-100000" algn="bl" rotWithShape="0"/>
                </a:effectLst>
              </a:rPr>
              <a:t>Aqualandia</a:t>
            </a:r>
            <a:r>
              <a:rPr lang="es-ES" sz="5400" b="1" cap="none" spc="0" dirty="0" smtClean="0">
                <a:ln/>
                <a:solidFill>
                  <a:schemeClr val="accent3"/>
                </a:solidFill>
                <a:effectLst>
                  <a:reflection blurRad="6350" stA="60000" endA="900" endPos="58000" dir="5400000" sy="-100000" algn="bl" rotWithShape="0"/>
                </a:effectLst>
              </a:rPr>
              <a:t> </a:t>
            </a:r>
            <a:endParaRPr lang="es-ES" sz="5400" b="1" cap="none" spc="0" dirty="0">
              <a:ln/>
              <a:solidFill>
                <a:schemeClr val="accent3"/>
              </a:solidFill>
              <a:effectLst>
                <a:reflection blurRad="6350" stA="60000" endA="900" endPos="58000" dir="5400000" sy="-100000" algn="bl" rotWithShape="0"/>
              </a:effectLst>
            </a:endParaRPr>
          </a:p>
        </p:txBody>
      </p:sp>
      <p:sp>
        <p:nvSpPr>
          <p:cNvPr id="3" name="2 CuadroTexto"/>
          <p:cNvSpPr txBox="1"/>
          <p:nvPr/>
        </p:nvSpPr>
        <p:spPr>
          <a:xfrm>
            <a:off x="539552" y="1273324"/>
            <a:ext cx="8208912" cy="2000548"/>
          </a:xfrm>
          <a:prstGeom prst="rect">
            <a:avLst/>
          </a:prstGeom>
          <a:noFill/>
        </p:spPr>
        <p:txBody>
          <a:bodyPr wrap="square" rtlCol="0">
            <a:spAutoFit/>
          </a:bodyPr>
          <a:lstStyle/>
          <a:p>
            <a:r>
              <a:rPr lang="es-ES" sz="2400" b="1" i="1" dirty="0" err="1"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Aqualandia</a:t>
            </a:r>
            <a:r>
              <a:rPr lang="es-ES" sz="2400" b="1"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 el mayor parque acuático de Europa. </a:t>
            </a:r>
          </a:p>
          <a:p>
            <a:r>
              <a:rPr lang="es-ES" sz="2000" dirty="0" smtClean="0">
                <a:solidFill>
                  <a:schemeClr val="accent5">
                    <a:lumMod val="60000"/>
                    <a:lumOff val="40000"/>
                  </a:schemeClr>
                </a:solidFill>
                <a:latin typeface="Lucida Bright" panose="02040602050505020304" pitchFamily="18" charset="0"/>
              </a:rPr>
              <a:t>El </a:t>
            </a:r>
            <a:r>
              <a:rPr lang="es-ES" sz="2000" dirty="0">
                <a:solidFill>
                  <a:schemeClr val="accent5">
                    <a:lumMod val="60000"/>
                    <a:lumOff val="40000"/>
                  </a:schemeClr>
                </a:solidFill>
                <a:latin typeface="Lucida Bright" panose="02040602050505020304" pitchFamily="18" charset="0"/>
              </a:rPr>
              <a:t>parque acuático de referencia </a:t>
            </a:r>
            <a:r>
              <a:rPr lang="es-ES" sz="2000" dirty="0" err="1">
                <a:solidFill>
                  <a:schemeClr val="accent5">
                    <a:lumMod val="60000"/>
                    <a:lumOff val="40000"/>
                  </a:schemeClr>
                </a:solidFill>
                <a:latin typeface="Lucida Bright" panose="02040602050505020304" pitchFamily="18" charset="0"/>
              </a:rPr>
              <a:t>Aqualandia</a:t>
            </a:r>
            <a:r>
              <a:rPr lang="es-ES" sz="2000" dirty="0">
                <a:solidFill>
                  <a:schemeClr val="accent5">
                    <a:lumMod val="60000"/>
                    <a:lumOff val="40000"/>
                  </a:schemeClr>
                </a:solidFill>
                <a:latin typeface="Lucida Bright" panose="02040602050505020304" pitchFamily="18" charset="0"/>
              </a:rPr>
              <a:t> de Benidorm, e</a:t>
            </a:r>
            <a:r>
              <a:rPr lang="es-ES" sz="2000" dirty="0" smtClean="0">
                <a:solidFill>
                  <a:schemeClr val="accent5">
                    <a:lumMod val="60000"/>
                    <a:lumOff val="40000"/>
                  </a:schemeClr>
                </a:solidFill>
                <a:latin typeface="Lucida Bright" panose="02040602050505020304" pitchFamily="18" charset="0"/>
              </a:rPr>
              <a:t>l </a:t>
            </a:r>
            <a:r>
              <a:rPr lang="es-ES" sz="2000" dirty="0">
                <a:solidFill>
                  <a:schemeClr val="accent5">
                    <a:lumMod val="60000"/>
                    <a:lumOff val="40000"/>
                  </a:schemeClr>
                </a:solidFill>
                <a:latin typeface="Lucida Bright" panose="02040602050505020304" pitchFamily="18" charset="0"/>
              </a:rPr>
              <a:t>complejo, el primero que se inauguró en Europa en 1985, cuenta con más de veinte atracciones </a:t>
            </a:r>
            <a:r>
              <a:rPr lang="es-ES" sz="2000" b="1" dirty="0">
                <a:solidFill>
                  <a:schemeClr val="accent5">
                    <a:lumMod val="60000"/>
                    <a:lumOff val="40000"/>
                  </a:schemeClr>
                </a:solidFill>
                <a:latin typeface="Lucida Bright" panose="02040602050505020304" pitchFamily="18" charset="0"/>
              </a:rPr>
              <a:t>para todos los gustos y edades,</a:t>
            </a:r>
            <a:r>
              <a:rPr lang="es-ES" sz="2000" dirty="0">
                <a:solidFill>
                  <a:schemeClr val="accent5">
                    <a:lumMod val="60000"/>
                    <a:lumOff val="40000"/>
                  </a:schemeClr>
                </a:solidFill>
                <a:latin typeface="Lucida Bright" panose="02040602050505020304" pitchFamily="18" charset="0"/>
              </a:rPr>
              <a:t> piscinas y toboganes que garantizan un día inolvidable en un enclave tan singular como Sierra Helada.</a:t>
            </a:r>
            <a:endParaRPr lang="es-ES" sz="2000" b="1"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39552" y="3577700"/>
            <a:ext cx="8064896" cy="1938992"/>
          </a:xfrm>
          <a:prstGeom prst="rect">
            <a:avLst/>
          </a:prstGeom>
          <a:noFill/>
        </p:spPr>
        <p:txBody>
          <a:bodyPr wrap="square" rtlCol="0">
            <a:spAutoFit/>
          </a:bodyPr>
          <a:lstStyle/>
          <a:p>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Antiguos pinos siguen ahí, en las laderas, con lo que la subida a casi todas las atracciones se hace entre las sombras de los pinos. Además el agua de todas las piscinas es agua de mar convenientemente tratada por lo que siempre suele estar fresquita pese a la cantidad de gente que utiliza las piscinas y atracciones.</a:t>
            </a:r>
            <a:endParaRPr lang="es-ES" sz="20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63000">
        <p:wipe/>
      </p:transition>
    </mc:Choice>
    <mc:Fallback xmlns="">
      <p:transition spd="slow" advTm="6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ppt_x</p:attrName>
                                        </p:attrNameLst>
                                      </p:cBhvr>
                                      <p:tavLst>
                                        <p:tav tm="0">
                                          <p:val>
                                            <p:fltVal val="0.5"/>
                                          </p:val>
                                        </p:tav>
                                        <p:tav tm="100000">
                                          <p:val>
                                            <p:strVal val="#ppt_x"/>
                                          </p:val>
                                        </p:tav>
                                      </p:tavLst>
                                    </p:anim>
                                    <p:anim calcmode="lin" valueType="num">
                                      <p:cBhvr>
                                        <p:cTn id="10" dur="2000" fill="hold"/>
                                        <p:tgtEl>
                                          <p:spTgt spid="2"/>
                                        </p:tgtEl>
                                        <p:attrNameLst>
                                          <p:attrName>ppt_y</p:attrName>
                                        </p:attrNameLst>
                                      </p:cBhvr>
                                      <p:tavLst>
                                        <p:tav tm="0">
                                          <p:val>
                                            <p:fltVal val="0.5"/>
                                          </p:val>
                                        </p:tav>
                                        <p:tav tm="100000">
                                          <p:val>
                                            <p:strVal val="#ppt_y"/>
                                          </p:val>
                                        </p:tav>
                                      </p:tavLst>
                                    </p:anim>
                                  </p:childTnLst>
                                </p:cTn>
                              </p:par>
                            </p:childTnLst>
                          </p:cTn>
                        </p:par>
                        <p:par>
                          <p:cTn id="11" fill="hold">
                            <p:stCondLst>
                              <p:cond delay="2000"/>
                            </p:stCondLst>
                            <p:childTnLst>
                              <p:par>
                                <p:cTn id="12" presetID="40" presetClass="entr" presetSubtype="0" fill="hold" grpId="0" nodeType="afterEffect">
                                  <p:stCondLst>
                                    <p:cond delay="50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1"/>
                                          </p:val>
                                        </p:tav>
                                        <p:tav tm="100000">
                                          <p:val>
                                            <p:strVal val="#ppt_x"/>
                                          </p:val>
                                        </p:tav>
                                      </p:tavLst>
                                    </p:anim>
                                    <p:anim calcmode="lin" valueType="num">
                                      <p:cBhvr>
                                        <p:cTn id="16" dur="100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315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9144000" cy="5715001"/>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395536" y="409228"/>
            <a:ext cx="8208912" cy="4896544"/>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899592" y="841276"/>
            <a:ext cx="7272808" cy="4104456"/>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uadroTexto"/>
          <p:cNvSpPr txBox="1"/>
          <p:nvPr/>
        </p:nvSpPr>
        <p:spPr>
          <a:xfrm>
            <a:off x="683568" y="4657700"/>
            <a:ext cx="806489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ofrece una gran oferta de atracciones y servicios para que la experiencia en el parque sea inolvidable. Hay momentos de relax, de equipo, de familia y de soltar mucha adrenalina.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lu"/>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4000"/>
                                        <p:tgtEl>
                                          <p:spTgt spid="16386"/>
                                        </p:tgtEl>
                                      </p:cBhvr>
                                    </p:animEffect>
                                  </p:childTnLst>
                                </p:cTn>
                              </p:par>
                              <p:par>
                                <p:cTn id="17" presetID="23" presetClass="entr" presetSubtype="272" fill="hold" nodeType="withEffect">
                                  <p:stCondLst>
                                    <p:cond delay="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4000" fill="hold"/>
                                        <p:tgtEl>
                                          <p:spTgt spid="16386"/>
                                        </p:tgtEl>
                                        <p:attrNameLst>
                                          <p:attrName>ppt_w</p:attrName>
                                        </p:attrNameLst>
                                      </p:cBhvr>
                                      <p:tavLst>
                                        <p:tav tm="0">
                                          <p:val>
                                            <p:strVal val="2/3*#ppt_w"/>
                                          </p:val>
                                        </p:tav>
                                        <p:tav tm="100000">
                                          <p:val>
                                            <p:strVal val="#ppt_w"/>
                                          </p:val>
                                        </p:tav>
                                      </p:tavLst>
                                    </p:anim>
                                    <p:anim calcmode="lin" valueType="num">
                                      <p:cBhvr>
                                        <p:cTn id="20" dur="4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2" cstate="print"/>
          <a:stretch>
            <a:fillRect/>
          </a:stretch>
        </p:blipFill>
        <p:spPr bwMode="auto">
          <a:xfrm>
            <a:off x="0" y="-7056"/>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313" name="Picture 1" descr="E:\PPS  EXCLUSIVOS\- La vida nos enseña\Imágenes\824263+png.jpg"/>
          <p:cNvPicPr>
            <a:picLocks noChangeAspect="1" noChangeArrowheads="1"/>
          </p:cNvPicPr>
          <p:nvPr/>
        </p:nvPicPr>
        <p:blipFill>
          <a:blip r:embed="rId2" cstate="print"/>
          <a:stretch>
            <a:fillRect/>
          </a:stretch>
        </p:blipFill>
        <p:spPr bwMode="auto">
          <a:xfrm>
            <a:off x="0" y="0"/>
            <a:ext cx="9143999" cy="5723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4572000" cy="5715000"/>
          </a:xfrm>
          <a:prstGeom prst="rect">
            <a:avLst/>
          </a:prstGeom>
          <a:solidFill>
            <a:schemeClr val="accent5">
              <a:lumMod val="60000"/>
              <a:lumOff val="40000"/>
              <a:alpha val="5019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4572000" y="0"/>
            <a:ext cx="4572000" cy="5715000"/>
          </a:xfrm>
          <a:prstGeom prst="rect">
            <a:avLst/>
          </a:prstGeom>
          <a:solidFill>
            <a:schemeClr val="accent5">
              <a:lumMod val="60000"/>
              <a:lumOff val="40000"/>
              <a:alpha val="5019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son las atracciones favoritas y así lo manifiesta la gente cada día en las redes sociales. Aunque también les gustan las moderadas, bueno todas… pero estas son las que la gente quiere volver a disfrutar.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dir="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ppt_w/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 calcmode="lin" valueType="num">
                                      <p:cBhvr>
                                        <p:cTn id="9" dur="4000" fill="hold"/>
                                        <p:tgtEl>
                                          <p:spTgt spid="3"/>
                                        </p:tgtEl>
                                        <p:attrNameLst>
                                          <p:attrName>ppt_w</p:attrName>
                                        </p:attrNameLst>
                                      </p:cBhvr>
                                      <p:tavLst>
                                        <p:tav tm="0">
                                          <p:val>
                                            <p:fltVal val="0"/>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4000"/>
                                        <p:tgtEl>
                                          <p:spTgt spid="3"/>
                                        </p:tgtEl>
                                      </p:cBhvr>
                                    </p:animEffect>
                                    <p:set>
                                      <p:cBhvr>
                                        <p:cTn id="19" dur="1" fill="hold">
                                          <p:stCondLst>
                                            <p:cond delay="3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4000"/>
                                        <p:tgtEl>
                                          <p:spTgt spid="13313"/>
                                        </p:tgtEl>
                                      </p:cBhvr>
                                    </p:animEffect>
                                  </p:childTnLst>
                                </p:cTn>
                              </p:par>
                              <p:par>
                                <p:cTn id="26" presetID="8" presetClass="entr" presetSubtype="32" fill="hold" nodeType="with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diamond(out)">
                                      <p:cBhvr>
                                        <p:cTn id="28" dur="4000"/>
                                        <p:tgtEl>
                                          <p:spTgt spid="3074"/>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pSp>
        <p:nvGrpSpPr>
          <p:cNvPr id="2" name="13 Grupo"/>
          <p:cNvGrpSpPr/>
          <p:nvPr/>
        </p:nvGrpSpPr>
        <p:grpSpPr>
          <a:xfrm>
            <a:off x="4572000" y="0"/>
            <a:ext cx="4572000" cy="5715000"/>
            <a:chOff x="4932040" y="836712"/>
            <a:chExt cx="3816424" cy="5018546"/>
          </a:xfrm>
          <a:solidFill>
            <a:schemeClr val="tx2">
              <a:lumMod val="90000"/>
              <a:alpha val="70000"/>
            </a:schemeClr>
          </a:solidFill>
          <a:scene3d>
            <a:camera prst="orthographicFront">
              <a:rot lat="0" lon="0" rev="0"/>
            </a:camera>
            <a:lightRig rig="balanced" dir="t">
              <a:rot lat="0" lon="0" rev="8700000"/>
            </a:lightRig>
          </a:scene3d>
        </p:grpSpPr>
        <p:sp>
          <p:nvSpPr>
            <p:cNvPr id="4" name="3 Triángulo isósceles"/>
            <p:cNvSpPr/>
            <p:nvPr/>
          </p:nvSpPr>
          <p:spPr>
            <a:xfrm>
              <a:off x="4932040" y="3429000"/>
              <a:ext cx="3816424" cy="242625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4932040" y="836712"/>
              <a:ext cx="3816424" cy="25922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3" name="12 Grupo"/>
          <p:cNvGrpSpPr/>
          <p:nvPr/>
        </p:nvGrpSpPr>
        <p:grpSpPr>
          <a:xfrm>
            <a:off x="0" y="0"/>
            <a:ext cx="4499992" cy="5715000"/>
            <a:chOff x="611560" y="836712"/>
            <a:chExt cx="3600400" cy="5032176"/>
          </a:xfrm>
          <a:solidFill>
            <a:schemeClr val="tx2">
              <a:lumMod val="90000"/>
              <a:alpha val="70000"/>
            </a:schemeClr>
          </a:solidFill>
          <a:scene3d>
            <a:camera prst="orthographicFront">
              <a:rot lat="0" lon="0" rev="0"/>
            </a:camera>
            <a:lightRig rig="balanced" dir="t">
              <a:rot lat="0" lon="0" rev="8700000"/>
            </a:lightRig>
          </a:scene3d>
        </p:grpSpPr>
        <p:sp>
          <p:nvSpPr>
            <p:cNvPr id="7" name="6 Triángulo isósceles"/>
            <p:cNvSpPr/>
            <p:nvPr/>
          </p:nvSpPr>
          <p:spPr>
            <a:xfrm flipV="1">
              <a:off x="611560" y="836712"/>
              <a:ext cx="3600400" cy="25922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611560" y="3429000"/>
              <a:ext cx="3600400" cy="24398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sp>
        <p:nvSpPr>
          <p:cNvPr id="9" name="8 CuadroTexto"/>
          <p:cNvSpPr txBox="1"/>
          <p:nvPr/>
        </p:nvSpPr>
        <p:spPr>
          <a:xfrm>
            <a:off x="611560" y="4873724"/>
            <a:ext cx="7848872" cy="646331"/>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Verti-Go</a:t>
            </a:r>
            <a:r>
              <a:rPr lang="es-ES" b="1" i="1" dirty="0" smtClean="0">
                <a:effectLst>
                  <a:glow rad="101600">
                    <a:srgbClr val="C00000">
                      <a:alpha val="60000"/>
                    </a:srgbClr>
                  </a:glow>
                  <a:outerShdw blurRad="38100" dist="38100" dir="2700000" algn="tl">
                    <a:srgbClr val="000000">
                      <a:alpha val="43137"/>
                    </a:srgbClr>
                  </a:outerShdw>
                </a:effectLst>
              </a:rPr>
              <a:t>, Big-</a:t>
            </a:r>
            <a:r>
              <a:rPr lang="es-ES" b="1" i="1" dirty="0" err="1" smtClean="0">
                <a:effectLst>
                  <a:glow rad="101600">
                    <a:srgbClr val="C00000">
                      <a:alpha val="60000"/>
                    </a:srgbClr>
                  </a:glow>
                  <a:outerShdw blurRad="38100" dist="38100" dir="2700000" algn="tl">
                    <a:srgbClr val="000000">
                      <a:alpha val="43137"/>
                    </a:srgbClr>
                  </a:outerShdw>
                </a:effectLst>
              </a:rPr>
              <a:t>Bang</a:t>
            </a:r>
            <a:r>
              <a:rPr lang="es-ES" b="1" i="1" dirty="0" smtClean="0">
                <a:effectLst>
                  <a:glow rad="101600">
                    <a:srgbClr val="C00000">
                      <a:alpha val="60000"/>
                    </a:srgbClr>
                  </a:glow>
                  <a:outerShdw blurRad="38100" dist="38100" dir="2700000" algn="tl">
                    <a:srgbClr val="000000">
                      <a:alpha val="43137"/>
                    </a:srgbClr>
                  </a:outerShdw>
                </a:effectLst>
              </a:rPr>
              <a:t>, las Pistas Blandas y </a:t>
            </a:r>
            <a:r>
              <a:rPr lang="es-ES" b="1" i="1" dirty="0" err="1" smtClean="0">
                <a:effectLst>
                  <a:glow rad="101600">
                    <a:srgbClr val="C00000">
                      <a:alpha val="60000"/>
                    </a:srgbClr>
                  </a:glow>
                  <a:outerShdw blurRad="38100" dist="38100" dir="2700000" algn="tl">
                    <a:srgbClr val="000000">
                      <a:alpha val="43137"/>
                    </a:srgbClr>
                  </a:outerShdw>
                </a:effectLst>
              </a:rPr>
              <a:t>Splash</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son las favoritas de los que cada año vienen a este parque acuático en Benidorm.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l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3000"/>
                                        <p:tgtEl>
                                          <p:spTgt spid="2"/>
                                        </p:tgtEl>
                                      </p:cBhvr>
                                    </p:animEffect>
                                    <p:set>
                                      <p:cBhvr>
                                        <p:cTn id="14" dur="1" fill="hold">
                                          <p:stCondLst>
                                            <p:cond delay="2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3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3000" fill="hold"/>
                                        <p:tgtEl>
                                          <p:spTgt spid="10242"/>
                                        </p:tgtEl>
                                        <p:attrNameLst>
                                          <p:attrName>ppt_w</p:attrName>
                                        </p:attrNameLst>
                                      </p:cBhvr>
                                      <p:tavLst>
                                        <p:tav tm="0">
                                          <p:val>
                                            <p:strVal val="4/3*#ppt_w"/>
                                          </p:val>
                                        </p:tav>
                                        <p:tav tm="100000">
                                          <p:val>
                                            <p:strVal val="#ppt_w"/>
                                          </p:val>
                                        </p:tav>
                                      </p:tavLst>
                                    </p:anim>
                                    <p:anim calcmode="lin" valueType="num">
                                      <p:cBhvr>
                                        <p:cTn id="24" dur="3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2" cstate="print"/>
          <a:stretch>
            <a:fillRect/>
          </a:stretch>
        </p:blipFill>
        <p:spPr bwMode="auto">
          <a:xfrm>
            <a:off x="0" y="-7056"/>
            <a:ext cx="9144000" cy="5730876"/>
          </a:xfrm>
          <a:prstGeom prst="rect">
            <a:avLst/>
          </a:prstGeom>
          <a:solidFill>
            <a:schemeClr val="accent1">
              <a:alpha val="70195"/>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1" y="1"/>
            <a:ext cx="3059113" cy="5720292"/>
          </a:xfrm>
          <a:prstGeom prs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isósceles"/>
          <p:cNvSpPr/>
          <p:nvPr/>
        </p:nvSpPr>
        <p:spPr>
          <a:xfrm>
            <a:off x="3000375" y="-5292"/>
            <a:ext cx="3155950" cy="5720292"/>
          </a:xfrm>
          <a:prstGeom prs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1476376" y="5293"/>
            <a:ext cx="3167063" cy="5709708"/>
          </a:xfrm>
          <a:prstGeom prs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flipV="1">
            <a:off x="4572000" y="0"/>
            <a:ext cx="3024188" cy="5709708"/>
          </a:xfrm>
          <a:prstGeom prs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5400000">
            <a:off x="-2083593" y="2083594"/>
            <a:ext cx="5715000" cy="1547813"/>
          </a:xfrm>
          <a:prstGeom prst="r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rot="5400000" flipV="1">
            <a:off x="5476875" y="2047877"/>
            <a:ext cx="5714999" cy="1619250"/>
          </a:xfrm>
          <a:prstGeom prst="r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5940426" y="-5292"/>
            <a:ext cx="3209925" cy="5720292"/>
          </a:xfrm>
          <a:prstGeom prst="triangle">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683568" y="4369668"/>
            <a:ext cx="806489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Verti-Go</a:t>
            </a:r>
            <a:r>
              <a:rPr lang="es-ES" i="1" dirty="0" smtClean="0">
                <a:effectLst>
                  <a:glow rad="101600">
                    <a:srgbClr val="C00000">
                      <a:alpha val="60000"/>
                    </a:srgbClr>
                  </a:glow>
                  <a:outerShdw blurRad="38100" dist="38100" dir="2700000" algn="tl">
                    <a:srgbClr val="000000">
                      <a:alpha val="43137"/>
                    </a:srgbClr>
                  </a:outerShdw>
                </a:effectLst>
              </a:rPr>
              <a:t> es un conjunto de toboganes colocados a 28 metros para los más aventureros y atrevidos, y a 33 para los que no les valen los números que no son redondos, para esas personas que no tienen tiempo para pensar si se tiran o no se tiran.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r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ppt_h/2"/>
                                          </p:val>
                                        </p:tav>
                                      </p:tavLst>
                                    </p:anim>
                                    <p:anim calcmode="lin" valueType="num">
                                      <p:cBhvr>
                                        <p:cTn id="14" dur="4000"/>
                                        <p:tgtEl>
                                          <p:spTgt spid="3"/>
                                        </p:tgtEl>
                                        <p:attrNameLst>
                                          <p:attrName>ppt_w</p:attrName>
                                        </p:attrNameLst>
                                      </p:cBhvr>
                                      <p:tavLst>
                                        <p:tav tm="0">
                                          <p:val>
                                            <p:strVal val="ppt_w"/>
                                          </p:val>
                                        </p:tav>
                                        <p:tav tm="100000">
                                          <p:val>
                                            <p:strVal val="ppt_w"/>
                                          </p:val>
                                        </p:tav>
                                      </p:tavLst>
                                    </p:anim>
                                    <p:anim calcmode="lin" valueType="num">
                                      <p:cBhvr>
                                        <p:cTn id="15" dur="4000"/>
                                        <p:tgtEl>
                                          <p:spTgt spid="3"/>
                                        </p:tgtEl>
                                        <p:attrNameLst>
                                          <p:attrName>ppt_h</p:attrName>
                                        </p:attrNameLst>
                                      </p:cBhvr>
                                      <p:tavLst>
                                        <p:tav tm="0">
                                          <p:val>
                                            <p:strVal val="ppt_h"/>
                                          </p:val>
                                        </p:tav>
                                        <p:tav tm="100000">
                                          <p:val>
                                            <p:fltVal val="0"/>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
                                          </p:val>
                                        </p:tav>
                                      </p:tavLst>
                                    </p:anim>
                                    <p:anim calcmode="lin" valueType="num">
                                      <p:cBhvr>
                                        <p:cTn id="19" dur="4000"/>
                                        <p:tgtEl>
                                          <p:spTgt spid="4"/>
                                        </p:tgtEl>
                                        <p:attrNameLst>
                                          <p:attrName>ppt_y</p:attrName>
                                        </p:attrNameLst>
                                      </p:cBhvr>
                                      <p:tavLst>
                                        <p:tav tm="0">
                                          <p:val>
                                            <p:strVal val="ppt_y"/>
                                          </p:val>
                                        </p:tav>
                                        <p:tav tm="100000">
                                          <p:val>
                                            <p:strVal val="ppt_y+ppt_h/2"/>
                                          </p:val>
                                        </p:tav>
                                      </p:tavLst>
                                    </p:anim>
                                    <p:anim calcmode="lin" valueType="num">
                                      <p:cBhvr>
                                        <p:cTn id="20" dur="4000"/>
                                        <p:tgtEl>
                                          <p:spTgt spid="4"/>
                                        </p:tgtEl>
                                        <p:attrNameLst>
                                          <p:attrName>ppt_w</p:attrName>
                                        </p:attrNameLst>
                                      </p:cBhvr>
                                      <p:tavLst>
                                        <p:tav tm="0">
                                          <p:val>
                                            <p:strVal val="ppt_w"/>
                                          </p:val>
                                        </p:tav>
                                        <p:tav tm="100000">
                                          <p:val>
                                            <p:strVal val="ppt_w"/>
                                          </p:val>
                                        </p:tav>
                                      </p:tavLst>
                                    </p:anim>
                                    <p:anim calcmode="lin" valueType="num">
                                      <p:cBhvr>
                                        <p:cTn id="21" dur="4000"/>
                                        <p:tgtEl>
                                          <p:spTgt spid="4"/>
                                        </p:tgtEl>
                                        <p:attrNameLst>
                                          <p:attrName>ppt_h</p:attrName>
                                        </p:attrNameLst>
                                      </p:cBhvr>
                                      <p:tavLst>
                                        <p:tav tm="0">
                                          <p:val>
                                            <p:strVal val="ppt_h"/>
                                          </p:val>
                                        </p:tav>
                                        <p:tav tm="100000">
                                          <p:val>
                                            <p:fltVal val="0"/>
                                          </p:val>
                                        </p:tav>
                                      </p:tavLst>
                                    </p:anim>
                                    <p:set>
                                      <p:cBhvr>
                                        <p:cTn id="22" dur="1" fill="hold">
                                          <p:stCondLst>
                                            <p:cond delay="3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6"/>
                                        </p:tgtEl>
                                      </p:cBhvr>
                                    </p:animEffect>
                                    <p:set>
                                      <p:cBhvr>
                                        <p:cTn id="31" dur="1" fill="hold">
                                          <p:stCondLst>
                                            <p:cond delay="3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4000"/>
                                        <p:tgtEl>
                                          <p:spTgt spid="7"/>
                                        </p:tgtEl>
                                        <p:attrNameLst>
                                          <p:attrName>ppt_x</p:attrName>
                                        </p:attrNameLst>
                                      </p:cBhvr>
                                      <p:tavLst>
                                        <p:tav tm="0">
                                          <p:val>
                                            <p:strVal val="ppt_x"/>
                                          </p:val>
                                        </p:tav>
                                        <p:tav tm="100000">
                                          <p:val>
                                            <p:strVal val="ppt_x"/>
                                          </p:val>
                                        </p:tav>
                                      </p:tavLst>
                                    </p:anim>
                                    <p:anim calcmode="lin" valueType="num">
                                      <p:cBhvr>
                                        <p:cTn id="37" dur="4000"/>
                                        <p:tgtEl>
                                          <p:spTgt spid="7"/>
                                        </p:tgtEl>
                                        <p:attrNameLst>
                                          <p:attrName>ppt_y</p:attrName>
                                        </p:attrNameLst>
                                      </p:cBhvr>
                                      <p:tavLst>
                                        <p:tav tm="0">
                                          <p:val>
                                            <p:strVal val="ppt_y"/>
                                          </p:val>
                                        </p:tav>
                                        <p:tav tm="100000">
                                          <p:val>
                                            <p:strVal val="ppt_y-ppt_h/2"/>
                                          </p:val>
                                        </p:tav>
                                      </p:tavLst>
                                    </p:anim>
                                    <p:anim calcmode="lin" valueType="num">
                                      <p:cBhvr>
                                        <p:cTn id="38" dur="4000"/>
                                        <p:tgtEl>
                                          <p:spTgt spid="7"/>
                                        </p:tgtEl>
                                        <p:attrNameLst>
                                          <p:attrName>ppt_w</p:attrName>
                                        </p:attrNameLst>
                                      </p:cBhvr>
                                      <p:tavLst>
                                        <p:tav tm="0">
                                          <p:val>
                                            <p:strVal val="ppt_w"/>
                                          </p:val>
                                        </p:tav>
                                        <p:tav tm="100000">
                                          <p:val>
                                            <p:strVal val="ppt_w"/>
                                          </p:val>
                                        </p:tav>
                                      </p:tavLst>
                                    </p:anim>
                                    <p:anim calcmode="lin" valueType="num">
                                      <p:cBhvr>
                                        <p:cTn id="39" dur="4000"/>
                                        <p:tgtEl>
                                          <p:spTgt spid="7"/>
                                        </p:tgtEl>
                                        <p:attrNameLst>
                                          <p:attrName>ppt_h</p:attrName>
                                        </p:attrNameLst>
                                      </p:cBhvr>
                                      <p:tavLst>
                                        <p:tav tm="0">
                                          <p:val>
                                            <p:strVal val="ppt_h"/>
                                          </p:val>
                                        </p:tav>
                                        <p:tav tm="100000">
                                          <p:val>
                                            <p:fltVal val="0"/>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4000"/>
                                        <p:tgtEl>
                                          <p:spTgt spid="5"/>
                                        </p:tgtEl>
                                        <p:attrNameLst>
                                          <p:attrName>ppt_x</p:attrName>
                                        </p:attrNameLst>
                                      </p:cBhvr>
                                      <p:tavLst>
                                        <p:tav tm="0">
                                          <p:val>
                                            <p:strVal val="ppt_x"/>
                                          </p:val>
                                        </p:tav>
                                        <p:tav tm="100000">
                                          <p:val>
                                            <p:strVal val="ppt_x"/>
                                          </p:val>
                                        </p:tav>
                                      </p:tavLst>
                                    </p:anim>
                                    <p:anim calcmode="lin" valueType="num">
                                      <p:cBhvr>
                                        <p:cTn id="43" dur="4000"/>
                                        <p:tgtEl>
                                          <p:spTgt spid="5"/>
                                        </p:tgtEl>
                                        <p:attrNameLst>
                                          <p:attrName>ppt_y</p:attrName>
                                        </p:attrNameLst>
                                      </p:cBhvr>
                                      <p:tavLst>
                                        <p:tav tm="0">
                                          <p:val>
                                            <p:strVal val="ppt_y"/>
                                          </p:val>
                                        </p:tav>
                                        <p:tav tm="100000">
                                          <p:val>
                                            <p:strVal val="ppt_y-ppt_h/2"/>
                                          </p:val>
                                        </p:tav>
                                      </p:tavLst>
                                    </p:anim>
                                    <p:anim calcmode="lin" valueType="num">
                                      <p:cBhvr>
                                        <p:cTn id="44" dur="4000"/>
                                        <p:tgtEl>
                                          <p:spTgt spid="5"/>
                                        </p:tgtEl>
                                        <p:attrNameLst>
                                          <p:attrName>ppt_w</p:attrName>
                                        </p:attrNameLst>
                                      </p:cBhvr>
                                      <p:tavLst>
                                        <p:tav tm="0">
                                          <p:val>
                                            <p:strVal val="ppt_w"/>
                                          </p:val>
                                        </p:tav>
                                        <p:tav tm="100000">
                                          <p:val>
                                            <p:strVal val="ppt_w"/>
                                          </p:val>
                                        </p:tav>
                                      </p:tavLst>
                                    </p:anim>
                                    <p:anim calcmode="lin" valueType="num">
                                      <p:cBhvr>
                                        <p:cTn id="45" dur="4000"/>
                                        <p:tgtEl>
                                          <p:spTgt spid="5"/>
                                        </p:tgtEl>
                                        <p:attrNameLst>
                                          <p:attrName>ppt_h</p:attrName>
                                        </p:attrNameLst>
                                      </p:cBhvr>
                                      <p:tavLst>
                                        <p:tav tm="0">
                                          <p:val>
                                            <p:strVal val="ppt_h"/>
                                          </p:val>
                                        </p:tav>
                                        <p:tav tm="100000">
                                          <p:val>
                                            <p:fltVal val="0"/>
                                          </p:val>
                                        </p:tav>
                                      </p:tavLst>
                                    </p:anim>
                                    <p:set>
                                      <p:cBhvr>
                                        <p:cTn id="46" dur="1" fill="hold">
                                          <p:stCondLst>
                                            <p:cond delay="3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4000"/>
                                        <p:tgtEl>
                                          <p:spTgt spid="6"/>
                                        </p:tgtEl>
                                        <p:attrNameLst>
                                          <p:attrName>ppt_x</p:attrName>
                                        </p:attrNameLst>
                                      </p:cBhvr>
                                      <p:tavLst>
                                        <p:tav tm="0">
                                          <p:val>
                                            <p:strVal val="ppt_x"/>
                                          </p:val>
                                        </p:tav>
                                        <p:tav tm="100000">
                                          <p:val>
                                            <p:strVal val="ppt_x"/>
                                          </p:val>
                                        </p:tav>
                                      </p:tavLst>
                                    </p:anim>
                                    <p:anim calcmode="lin" valueType="num">
                                      <p:cBhvr>
                                        <p:cTn id="49" dur="4000"/>
                                        <p:tgtEl>
                                          <p:spTgt spid="6"/>
                                        </p:tgtEl>
                                        <p:attrNameLst>
                                          <p:attrName>ppt_y</p:attrName>
                                        </p:attrNameLst>
                                      </p:cBhvr>
                                      <p:tavLst>
                                        <p:tav tm="0">
                                          <p:val>
                                            <p:strVal val="ppt_y"/>
                                          </p:val>
                                        </p:tav>
                                        <p:tav tm="100000">
                                          <p:val>
                                            <p:strVal val="ppt_y-ppt_h/2"/>
                                          </p:val>
                                        </p:tav>
                                      </p:tavLst>
                                    </p:anim>
                                    <p:anim calcmode="lin" valueType="num">
                                      <p:cBhvr>
                                        <p:cTn id="50" dur="4000"/>
                                        <p:tgtEl>
                                          <p:spTgt spid="6"/>
                                        </p:tgtEl>
                                        <p:attrNameLst>
                                          <p:attrName>ppt_w</p:attrName>
                                        </p:attrNameLst>
                                      </p:cBhvr>
                                      <p:tavLst>
                                        <p:tav tm="0">
                                          <p:val>
                                            <p:strVal val="ppt_w"/>
                                          </p:val>
                                        </p:tav>
                                        <p:tav tm="100000">
                                          <p:val>
                                            <p:strVal val="ppt_w"/>
                                          </p:val>
                                        </p:tav>
                                      </p:tavLst>
                                    </p:anim>
                                    <p:anim calcmode="lin" valueType="num">
                                      <p:cBhvr>
                                        <p:cTn id="51" dur="4000"/>
                                        <p:tgtEl>
                                          <p:spTgt spid="6"/>
                                        </p:tgtEl>
                                        <p:attrNameLst>
                                          <p:attrName>ppt_h</p:attrName>
                                        </p:attrNameLst>
                                      </p:cBhvr>
                                      <p:tavLst>
                                        <p:tav tm="0">
                                          <p:val>
                                            <p:strVal val="ppt_h"/>
                                          </p:val>
                                        </p:tav>
                                        <p:tav tm="100000">
                                          <p:val>
                                            <p:fltVal val="0"/>
                                          </p:val>
                                        </p:tav>
                                      </p:tavLst>
                                    </p:anim>
                                    <p:set>
                                      <p:cBhvr>
                                        <p:cTn id="52" dur="1" fill="hold">
                                          <p:stCondLst>
                                            <p:cond delay="3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4000"/>
                                        <p:tgtEl>
                                          <p:spTgt spid="8"/>
                                        </p:tgtEl>
                                        <p:attrNameLst>
                                          <p:attrName>ppt_x</p:attrName>
                                        </p:attrNameLst>
                                      </p:cBhvr>
                                      <p:tavLst>
                                        <p:tav tm="0">
                                          <p:val>
                                            <p:strVal val="ppt_x"/>
                                          </p:val>
                                        </p:tav>
                                        <p:tav tm="100000">
                                          <p:val>
                                            <p:strVal val="ppt_x"/>
                                          </p:val>
                                        </p:tav>
                                      </p:tavLst>
                                    </p:anim>
                                    <p:anim calcmode="lin" valueType="num">
                                      <p:cBhvr>
                                        <p:cTn id="55" dur="4000"/>
                                        <p:tgtEl>
                                          <p:spTgt spid="8"/>
                                        </p:tgtEl>
                                        <p:attrNameLst>
                                          <p:attrName>ppt_y</p:attrName>
                                        </p:attrNameLst>
                                      </p:cBhvr>
                                      <p:tavLst>
                                        <p:tav tm="0">
                                          <p:val>
                                            <p:strVal val="ppt_y"/>
                                          </p:val>
                                        </p:tav>
                                        <p:tav tm="100000">
                                          <p:val>
                                            <p:strVal val="ppt_y-ppt_h/2"/>
                                          </p:val>
                                        </p:tav>
                                      </p:tavLst>
                                    </p:anim>
                                    <p:anim calcmode="lin" valueType="num">
                                      <p:cBhvr>
                                        <p:cTn id="56" dur="4000"/>
                                        <p:tgtEl>
                                          <p:spTgt spid="8"/>
                                        </p:tgtEl>
                                        <p:attrNameLst>
                                          <p:attrName>ppt_w</p:attrName>
                                        </p:attrNameLst>
                                      </p:cBhvr>
                                      <p:tavLst>
                                        <p:tav tm="0">
                                          <p:val>
                                            <p:strVal val="ppt_w"/>
                                          </p:val>
                                        </p:tav>
                                        <p:tav tm="100000">
                                          <p:val>
                                            <p:strVal val="ppt_w"/>
                                          </p:val>
                                        </p:tav>
                                      </p:tavLst>
                                    </p:anim>
                                    <p:anim calcmode="lin" valueType="num">
                                      <p:cBhvr>
                                        <p:cTn id="57" dur="4000"/>
                                        <p:tgtEl>
                                          <p:spTgt spid="8"/>
                                        </p:tgtEl>
                                        <p:attrNameLst>
                                          <p:attrName>ppt_h</p:attrName>
                                        </p:attrNameLst>
                                      </p:cBhvr>
                                      <p:tavLst>
                                        <p:tav tm="0">
                                          <p:val>
                                            <p:strVal val="ppt_h"/>
                                          </p:val>
                                        </p:tav>
                                        <p:tav tm="100000">
                                          <p:val>
                                            <p:fltVal val="0"/>
                                          </p:val>
                                        </p:tav>
                                      </p:tavLst>
                                    </p:anim>
                                    <p:set>
                                      <p:cBhvr>
                                        <p:cTn id="58" dur="1" fill="hold">
                                          <p:stCondLst>
                                            <p:cond delay="3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4000"/>
                                        <p:tgtEl>
                                          <p:spTgt spid="9"/>
                                        </p:tgtEl>
                                      </p:cBhvr>
                                    </p:animEffect>
                                    <p:set>
                                      <p:cBhvr>
                                        <p:cTn id="61" dur="1" fill="hold">
                                          <p:stCondLst>
                                            <p:cond delay="3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4000"/>
                                        <p:tgtEl>
                                          <p:spTgt spid="9"/>
                                        </p:tgtEl>
                                        <p:attrNameLst>
                                          <p:attrName>ppt_x</p:attrName>
                                        </p:attrNameLst>
                                      </p:cBhvr>
                                      <p:tavLst>
                                        <p:tav tm="0">
                                          <p:val>
                                            <p:strVal val="ppt_x"/>
                                          </p:val>
                                        </p:tav>
                                        <p:tav tm="100000">
                                          <p:val>
                                            <p:strVal val="ppt_x"/>
                                          </p:val>
                                        </p:tav>
                                      </p:tavLst>
                                    </p:anim>
                                    <p:anim calcmode="lin" valueType="num">
                                      <p:cBhvr>
                                        <p:cTn id="64" dur="4000"/>
                                        <p:tgtEl>
                                          <p:spTgt spid="9"/>
                                        </p:tgtEl>
                                        <p:attrNameLst>
                                          <p:attrName>ppt_y</p:attrName>
                                        </p:attrNameLst>
                                      </p:cBhvr>
                                      <p:tavLst>
                                        <p:tav tm="0">
                                          <p:val>
                                            <p:strVal val="ppt_y"/>
                                          </p:val>
                                        </p:tav>
                                        <p:tav tm="100000">
                                          <p:val>
                                            <p:strVal val="ppt_y+ppt_h/2"/>
                                          </p:val>
                                        </p:tav>
                                      </p:tavLst>
                                    </p:anim>
                                    <p:anim calcmode="lin" valueType="num">
                                      <p:cBhvr>
                                        <p:cTn id="65" dur="4000"/>
                                        <p:tgtEl>
                                          <p:spTgt spid="9"/>
                                        </p:tgtEl>
                                        <p:attrNameLst>
                                          <p:attrName>ppt_w</p:attrName>
                                        </p:attrNameLst>
                                      </p:cBhvr>
                                      <p:tavLst>
                                        <p:tav tm="0">
                                          <p:val>
                                            <p:strVal val="ppt_w"/>
                                          </p:val>
                                        </p:tav>
                                        <p:tav tm="100000">
                                          <p:val>
                                            <p:strVal val="ppt_w"/>
                                          </p:val>
                                        </p:tav>
                                      </p:tavLst>
                                    </p:anim>
                                    <p:anim calcmode="lin" valueType="num">
                                      <p:cBhvr>
                                        <p:cTn id="66" dur="4000"/>
                                        <p:tgtEl>
                                          <p:spTgt spid="9"/>
                                        </p:tgtEl>
                                        <p:attrNameLst>
                                          <p:attrName>ppt_h</p:attrName>
                                        </p:attrNameLst>
                                      </p:cBhvr>
                                      <p:tavLst>
                                        <p:tav tm="0">
                                          <p:val>
                                            <p:strVal val="ppt_h"/>
                                          </p:val>
                                        </p:tav>
                                        <p:tav tm="100000">
                                          <p:val>
                                            <p:fltVal val="0"/>
                                          </p:val>
                                        </p:tav>
                                      </p:tavLst>
                                    </p:anim>
                                    <p:set>
                                      <p:cBhvr>
                                        <p:cTn id="67" dur="1" fill="hold">
                                          <p:stCondLst>
                                            <p:cond delay="3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4000" fill="hold"/>
                                        <p:tgtEl>
                                          <p:spTgt spid="7170"/>
                                        </p:tgtEl>
                                        <p:attrNameLst>
                                          <p:attrName>ppt_w</p:attrName>
                                        </p:attrNameLst>
                                      </p:cBhvr>
                                      <p:tavLst>
                                        <p:tav tm="0">
                                          <p:val>
                                            <p:strVal val="4/3*#ppt_w"/>
                                          </p:val>
                                        </p:tav>
                                        <p:tav tm="100000">
                                          <p:val>
                                            <p:strVal val="#ppt_w"/>
                                          </p:val>
                                        </p:tav>
                                      </p:tavLst>
                                    </p:anim>
                                    <p:anim calcmode="lin" valueType="num">
                                      <p:cBhvr>
                                        <p:cTn id="71" dur="4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4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2" cstate="print"/>
          <a:stretch>
            <a:fillRect/>
          </a:stretch>
        </p:blipFill>
        <p:spPr bwMode="auto">
          <a:xfrm>
            <a:off x="-6350" y="0"/>
            <a:ext cx="9156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1 Franja diagonal"/>
          <p:cNvSpPr/>
          <p:nvPr/>
        </p:nvSpPr>
        <p:spPr>
          <a:xfrm flipH="1">
            <a:off x="4572000" y="2857503"/>
            <a:ext cx="4572000" cy="2976583"/>
          </a:xfrm>
          <a:prstGeom prst="diagStripe">
            <a:avLst>
              <a:gd name="adj" fmla="val 81669"/>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8" name="5 Franja diagonal"/>
          <p:cNvSpPr/>
          <p:nvPr/>
        </p:nvSpPr>
        <p:spPr>
          <a:xfrm>
            <a:off x="0" y="2857503"/>
            <a:ext cx="4572000" cy="2976583"/>
          </a:xfrm>
          <a:prstGeom prst="diagStripe">
            <a:avLst>
              <a:gd name="adj" fmla="val 81670"/>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solidFill>
            <a:schemeClr val="accent5">
              <a:lumMod val="60000"/>
              <a:lumOff val="40000"/>
              <a:alpha val="75000"/>
            </a:schemeClr>
          </a:solidFill>
          <a:ln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 33 metros es el tobogán cápsula más alto de toda Europa, no hay ningún otro que sea más alto que el que encontramos en </a:t>
            </a:r>
            <a:r>
              <a:rPr lang="es-ES" i="1" dirty="0" err="1" smtClean="0">
                <a:effectLst>
                  <a:glow rad="101600">
                    <a:srgbClr val="C00000">
                      <a:alpha val="60000"/>
                    </a:srgbClr>
                  </a:glow>
                  <a:outerShdw blurRad="38100" dist="38100" dir="2700000" algn="tl">
                    <a:srgbClr val="000000">
                      <a:alpha val="43137"/>
                    </a:srgbClr>
                  </a:outerShdw>
                </a:effectLst>
              </a:rPr>
              <a:t>Verti-Go</a:t>
            </a:r>
            <a:r>
              <a:rPr lang="es-ES" i="1" dirty="0" smtClean="0">
                <a:effectLst>
                  <a:glow rad="101600">
                    <a:srgbClr val="C00000">
                      <a:alpha val="60000"/>
                    </a:srgbClr>
                  </a:glow>
                  <a:outerShdw blurRad="38100" dist="38100" dir="2700000" algn="tl">
                    <a:srgbClr val="000000">
                      <a:alpha val="43137"/>
                    </a:srgbClr>
                  </a:outerShdw>
                </a:effectLst>
              </a:rPr>
              <a:t>. ¿Sabías que no hace falta tener un coche o una moto para viajar a 100 kilómetros por hora? Pues sí, se puede. ¿Cómo? Subiendo al tobogán de 33 metros </a:t>
            </a:r>
            <a:r>
              <a:rPr lang="es-ES" i="1" dirty="0" err="1" smtClean="0">
                <a:effectLst>
                  <a:glow rad="101600">
                    <a:srgbClr val="C00000">
                      <a:alpha val="60000"/>
                    </a:srgbClr>
                  </a:glow>
                  <a:outerShdw blurRad="38100" dist="38100" dir="2700000" algn="tl">
                    <a:srgbClr val="000000">
                      <a:alpha val="43137"/>
                    </a:srgbClr>
                  </a:outerShdw>
                </a:effectLst>
              </a:rPr>
              <a:t>Verti-Go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1+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ppt_x"/>
                                          </p:val>
                                        </p:tav>
                                      </p:tavLst>
                                    </p:anim>
                                    <p:anim calcmode="lin" valueType="num">
                                      <p:cBhvr additive="base">
                                        <p:cTn id="11" dur="4000"/>
                                        <p:tgtEl>
                                          <p:spTgt spid="11"/>
                                        </p:tgtEl>
                                        <p:attrNameLst>
                                          <p:attrName>ppt_y</p:attrName>
                                        </p:attrNameLst>
                                      </p:cBhvr>
                                      <p:tavLst>
                                        <p:tav tm="0">
                                          <p:val>
                                            <p:strVal val="ppt_y"/>
                                          </p:val>
                                        </p:tav>
                                        <p:tav tm="100000">
                                          <p:val>
                                            <p:strVal val="1+ppt_h/2"/>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4000"/>
                                        <p:tgtEl>
                                          <p:spTgt spid="12"/>
                                        </p:tgtEl>
                                        <p:attrNameLst>
                                          <p:attrName>ppt_x</p:attrName>
                                        </p:attrNameLst>
                                      </p:cBhvr>
                                      <p:tavLst>
                                        <p:tav tm="0">
                                          <p:val>
                                            <p:strVal val="ppt_x"/>
                                          </p:val>
                                        </p:tav>
                                        <p:tav tm="100000">
                                          <p:val>
                                            <p:strVal val="ppt_x"/>
                                          </p:val>
                                        </p:tav>
                                      </p:tavLst>
                                    </p:anim>
                                    <p:anim calcmode="lin" valueType="num">
                                      <p:cBhvr additive="base">
                                        <p:cTn id="15" dur="4000"/>
                                        <p:tgtEl>
                                          <p:spTgt spid="12"/>
                                        </p:tgtEl>
                                        <p:attrNameLst>
                                          <p:attrName>ppt_y</p:attrName>
                                        </p:attrNameLst>
                                      </p:cBhvr>
                                      <p:tavLst>
                                        <p:tav tm="0">
                                          <p:val>
                                            <p:strVal val="ppt_y"/>
                                          </p:val>
                                        </p:tav>
                                        <p:tav tm="100000">
                                          <p:val>
                                            <p:strVal val="0-ppt_h/2"/>
                                          </p:val>
                                        </p:tav>
                                      </p:tavLst>
                                    </p:anim>
                                    <p:set>
                                      <p:cBhvr>
                                        <p:cTn id="16" dur="1" fill="hold">
                                          <p:stCondLst>
                                            <p:cond delay="3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4000"/>
                                        <p:tgtEl>
                                          <p:spTgt spid="13"/>
                                        </p:tgtEl>
                                        <p:attrNameLst>
                                          <p:attrName>ppt_x</p:attrName>
                                        </p:attrNameLst>
                                      </p:cBhvr>
                                      <p:tavLst>
                                        <p:tav tm="0">
                                          <p:val>
                                            <p:strVal val="ppt_x"/>
                                          </p:val>
                                        </p:tav>
                                        <p:tav tm="100000">
                                          <p:val>
                                            <p:strVal val="ppt_x"/>
                                          </p:val>
                                        </p:tav>
                                      </p:tavLst>
                                    </p:anim>
                                    <p:anim calcmode="lin" valueType="num">
                                      <p:cBhvr additive="base">
                                        <p:cTn id="19" dur="4000"/>
                                        <p:tgtEl>
                                          <p:spTgt spid="13"/>
                                        </p:tgtEl>
                                        <p:attrNameLst>
                                          <p:attrName>ppt_y</p:attrName>
                                        </p:attrNameLst>
                                      </p:cBhvr>
                                      <p:tavLst>
                                        <p:tav tm="0">
                                          <p:val>
                                            <p:strVal val="ppt_y"/>
                                          </p:val>
                                        </p:tav>
                                        <p:tav tm="100000">
                                          <p:val>
                                            <p:strVal val="0-ppt_h/2"/>
                                          </p:val>
                                        </p:tav>
                                      </p:tavLst>
                                    </p:anim>
                                    <p:set>
                                      <p:cBhvr>
                                        <p:cTn id="20" dur="1" fill="hold">
                                          <p:stCondLst>
                                            <p:cond delay="3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4000"/>
                                        <p:tgtEl>
                                          <p:spTgt spid="7"/>
                                        </p:tgtEl>
                                        <p:attrNameLst>
                                          <p:attrName>ppt_x</p:attrName>
                                        </p:attrNameLst>
                                      </p:cBhvr>
                                      <p:tavLst>
                                        <p:tav tm="0">
                                          <p:val>
                                            <p:strVal val="ppt_x"/>
                                          </p:val>
                                        </p:tav>
                                        <p:tav tm="100000">
                                          <p:val>
                                            <p:strVal val="0-ppt_w/2"/>
                                          </p:val>
                                        </p:tav>
                                      </p:tavLst>
                                    </p:anim>
                                    <p:anim calcmode="lin" valueType="num">
                                      <p:cBhvr additive="base">
                                        <p:cTn id="23" dur="4000"/>
                                        <p:tgtEl>
                                          <p:spTgt spid="7"/>
                                        </p:tgtEl>
                                        <p:attrNameLst>
                                          <p:attrName>ppt_y</p:attrName>
                                        </p:attrNameLst>
                                      </p:cBhvr>
                                      <p:tavLst>
                                        <p:tav tm="0">
                                          <p:val>
                                            <p:strVal val="ppt_y"/>
                                          </p:val>
                                        </p:tav>
                                        <p:tav tm="100000">
                                          <p:val>
                                            <p:strVal val="ppt_y"/>
                                          </p:val>
                                        </p:tav>
                                      </p:tavLst>
                                    </p:anim>
                                    <p:set>
                                      <p:cBhvr>
                                        <p:cTn id="24" dur="1" fill="hold">
                                          <p:stCondLst>
                                            <p:cond delay="3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0-ppt_w/2"/>
                                          </p:val>
                                        </p:tav>
                                      </p:tavLst>
                                    </p:anim>
                                    <p:anim calcmode="lin" valueType="num">
                                      <p:cBhvr additive="base">
                                        <p:cTn id="27" dur="4000"/>
                                        <p:tgtEl>
                                          <p:spTgt spid="6"/>
                                        </p:tgtEl>
                                        <p:attrNameLst>
                                          <p:attrName>ppt_y</p:attrName>
                                        </p:attrNameLst>
                                      </p:cBhvr>
                                      <p:tavLst>
                                        <p:tav tm="0">
                                          <p:val>
                                            <p:strVal val="ppt_y"/>
                                          </p:val>
                                        </p:tav>
                                        <p:tav tm="100000">
                                          <p:val>
                                            <p:strVal val="ppt_y"/>
                                          </p:val>
                                        </p:tav>
                                      </p:tavLst>
                                    </p:anim>
                                    <p:set>
                                      <p:cBhvr>
                                        <p:cTn id="28" dur="1" fill="hold">
                                          <p:stCondLst>
                                            <p:cond delay="3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4000"/>
                                        <p:tgtEl>
                                          <p:spTgt spid="8"/>
                                        </p:tgtEl>
                                        <p:attrNameLst>
                                          <p:attrName>ppt_x</p:attrName>
                                        </p:attrNameLst>
                                      </p:cBhvr>
                                      <p:tavLst>
                                        <p:tav tm="0">
                                          <p:val>
                                            <p:strVal val="ppt_x"/>
                                          </p:val>
                                        </p:tav>
                                        <p:tav tm="100000">
                                          <p:val>
                                            <p:strVal val="1+ppt_w/2"/>
                                          </p:val>
                                        </p:tav>
                                      </p:tavLst>
                                    </p:anim>
                                    <p:anim calcmode="lin" valueType="num">
                                      <p:cBhvr additive="base">
                                        <p:cTn id="31" dur="4000"/>
                                        <p:tgtEl>
                                          <p:spTgt spid="8"/>
                                        </p:tgtEl>
                                        <p:attrNameLst>
                                          <p:attrName>ppt_y</p:attrName>
                                        </p:attrNameLst>
                                      </p:cBhvr>
                                      <p:tavLst>
                                        <p:tav tm="0">
                                          <p:val>
                                            <p:strVal val="ppt_y"/>
                                          </p:val>
                                        </p:tav>
                                        <p:tav tm="100000">
                                          <p:val>
                                            <p:strVal val="ppt_y"/>
                                          </p:val>
                                        </p:tav>
                                      </p:tavLst>
                                    </p:anim>
                                    <p:set>
                                      <p:cBhvr>
                                        <p:cTn id="32" dur="1" fill="hold">
                                          <p:stCondLst>
                                            <p:cond delay="3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4000"/>
                                        <p:tgtEl>
                                          <p:spTgt spid="9"/>
                                        </p:tgtEl>
                                        <p:attrNameLst>
                                          <p:attrName>ppt_x</p:attrName>
                                        </p:attrNameLst>
                                      </p:cBhvr>
                                      <p:tavLst>
                                        <p:tav tm="0">
                                          <p:val>
                                            <p:strVal val="ppt_x"/>
                                          </p:val>
                                        </p:tav>
                                        <p:tav tm="100000">
                                          <p:val>
                                            <p:strVal val="1+ppt_w/2"/>
                                          </p:val>
                                        </p:tav>
                                      </p:tavLst>
                                    </p:anim>
                                    <p:anim calcmode="lin" valueType="num">
                                      <p:cBhvr additive="base">
                                        <p:cTn id="35" dur="4000"/>
                                        <p:tgtEl>
                                          <p:spTgt spid="9"/>
                                        </p:tgtEl>
                                        <p:attrNameLst>
                                          <p:attrName>ppt_y</p:attrName>
                                        </p:attrNameLst>
                                      </p:cBhvr>
                                      <p:tavLst>
                                        <p:tav tm="0">
                                          <p:val>
                                            <p:strVal val="ppt_y"/>
                                          </p:val>
                                        </p:tav>
                                        <p:tav tm="100000">
                                          <p:val>
                                            <p:strVal val="ppt_y"/>
                                          </p:val>
                                        </p:tav>
                                      </p:tavLst>
                                    </p:anim>
                                    <p:set>
                                      <p:cBhvr>
                                        <p:cTn id="36" dur="1" fill="hold">
                                          <p:stCondLst>
                                            <p:cond delay="3999"/>
                                          </p:stCondLst>
                                        </p:cTn>
                                        <p:tgtEl>
                                          <p:spTgt spid="9"/>
                                        </p:tgtEl>
                                        <p:attrNameLst>
                                          <p:attrName>style.visibility</p:attrName>
                                        </p:attrNameLst>
                                      </p:cBhvr>
                                      <p:to>
                                        <p:strVal val="hidden"/>
                                      </p:to>
                                    </p:set>
                                  </p:childTnLst>
                                </p:cTn>
                              </p:par>
                              <p:par>
                                <p:cTn id="37" presetID="8" presetClass="entr" presetSubtype="3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4000"/>
                                        <p:tgtEl>
                                          <p:spTgt spid="3"/>
                                        </p:tgtEl>
                                      </p:cBhvr>
                                    </p:animEffect>
                                  </p:childTnLst>
                                </p:cTn>
                              </p:par>
                              <p:par>
                                <p:cTn id="40" presetID="23" presetClass="entr" presetSubtype="272"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4000" fill="hold"/>
                                        <p:tgtEl>
                                          <p:spTgt spid="3"/>
                                        </p:tgtEl>
                                        <p:attrNameLst>
                                          <p:attrName>ppt_w</p:attrName>
                                        </p:attrNameLst>
                                      </p:cBhvr>
                                      <p:tavLst>
                                        <p:tav tm="0">
                                          <p:val>
                                            <p:strVal val="2/3*#ppt_w"/>
                                          </p:val>
                                        </p:tav>
                                        <p:tav tm="100000">
                                          <p:val>
                                            <p:strVal val="#ppt_w"/>
                                          </p:val>
                                        </p:tav>
                                      </p:tavLst>
                                    </p:anim>
                                    <p:anim calcmode="lin" valueType="num">
                                      <p:cBhvr>
                                        <p:cTn id="43" dur="4000" fill="hold"/>
                                        <p:tgtEl>
                                          <p:spTgt spid="3"/>
                                        </p:tgtEl>
                                        <p:attrNameLst>
                                          <p:attrName>ppt_h</p:attrName>
                                        </p:attrNameLst>
                                      </p:cBhvr>
                                      <p:tavLst>
                                        <p:tav tm="0">
                                          <p:val>
                                            <p:strVal val="2/3*#ppt_h"/>
                                          </p:val>
                                        </p:tav>
                                        <p:tav tm="100000">
                                          <p:val>
                                            <p:strVal val="#ppt_h"/>
                                          </p:val>
                                        </p:tav>
                                      </p:tavLst>
                                    </p:anim>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 name="22 Documento"/>
          <p:cNvSpPr/>
          <p:nvPr/>
        </p:nvSpPr>
        <p:spPr>
          <a:xfrm flipV="1">
            <a:off x="0" y="0"/>
            <a:ext cx="2267744" cy="5715000"/>
          </a:xfrm>
          <a:prstGeom prst="flowChartDocumen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ocumento"/>
          <p:cNvSpPr/>
          <p:nvPr/>
        </p:nvSpPr>
        <p:spPr>
          <a:xfrm flipH="1" flipV="1">
            <a:off x="2267744" y="0"/>
            <a:ext cx="2304256" cy="5715000"/>
          </a:xfrm>
          <a:prstGeom prst="flowChartDocumen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788024" y="2065412"/>
            <a:ext cx="410445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 prefieres una distancia más corta, puedes subir al de 28, pero la velocidad a la que te deslizas es de 100 kilómetros por hora en ambos casos (¡y ya nos parece una </a:t>
            </a:r>
            <a:r>
              <a:rPr lang="es-ES" sz="2000" i="1" dirty="0" err="1" smtClean="0">
                <a:effectLst>
                  <a:glow rad="101600">
                    <a:srgbClr val="C00000">
                      <a:alpha val="60000"/>
                    </a:srgbClr>
                  </a:glow>
                  <a:outerShdw blurRad="38100" dist="38100" dir="2700000" algn="tl">
                    <a:srgbClr val="000000">
                      <a:alpha val="43137"/>
                    </a:srgbClr>
                  </a:outerShdw>
                </a:effectLst>
              </a:rPr>
              <a:t>locuraaaaa</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p:transition>
    </mc:Choice>
    <mc:Fallback xmlns="">
      <p:transition spd="slow" advTm="2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23"/>
                                        </p:tgtEl>
                                        <p:attrNameLst>
                                          <p:attrName>ppt_x</p:attrName>
                                        </p:attrNameLst>
                                      </p:cBhvr>
                                      <p:tavLst>
                                        <p:tav tm="0">
                                          <p:val>
                                            <p:strVal val="ppt_x"/>
                                          </p:val>
                                        </p:tav>
                                        <p:tav tm="100000">
                                          <p:val>
                                            <p:strVal val="ppt_x-ppt_w/2"/>
                                          </p:val>
                                        </p:tav>
                                      </p:tavLst>
                                    </p:anim>
                                    <p:anim calcmode="lin" valueType="num">
                                      <p:cBhvr>
                                        <p:cTn id="7" dur="4000"/>
                                        <p:tgtEl>
                                          <p:spTgt spid="23"/>
                                        </p:tgtEl>
                                        <p:attrNameLst>
                                          <p:attrName>ppt_y</p:attrName>
                                        </p:attrNameLst>
                                      </p:cBhvr>
                                      <p:tavLst>
                                        <p:tav tm="0">
                                          <p:val>
                                            <p:strVal val="ppt_y"/>
                                          </p:val>
                                        </p:tav>
                                        <p:tav tm="100000">
                                          <p:val>
                                            <p:strVal val="ppt_y"/>
                                          </p:val>
                                        </p:tav>
                                      </p:tavLst>
                                    </p:anim>
                                    <p:anim calcmode="lin" valueType="num">
                                      <p:cBhvr>
                                        <p:cTn id="8" dur="4000"/>
                                        <p:tgtEl>
                                          <p:spTgt spid="23"/>
                                        </p:tgtEl>
                                        <p:attrNameLst>
                                          <p:attrName>ppt_w</p:attrName>
                                        </p:attrNameLst>
                                      </p:cBhvr>
                                      <p:tavLst>
                                        <p:tav tm="0">
                                          <p:val>
                                            <p:strVal val="ppt_w"/>
                                          </p:val>
                                        </p:tav>
                                        <p:tav tm="100000">
                                          <p:val>
                                            <p:fltVal val="0"/>
                                          </p:val>
                                        </p:tav>
                                      </p:tavLst>
                                    </p:anim>
                                    <p:anim calcmode="lin" valueType="num">
                                      <p:cBhvr>
                                        <p:cTn id="9" dur="4000"/>
                                        <p:tgtEl>
                                          <p:spTgt spid="23"/>
                                        </p:tgtEl>
                                        <p:attrNameLst>
                                          <p:attrName>ppt_h</p:attrName>
                                        </p:attrNameLst>
                                      </p:cBhvr>
                                      <p:tavLst>
                                        <p:tav tm="0">
                                          <p:val>
                                            <p:strVal val="ppt_h"/>
                                          </p:val>
                                        </p:tav>
                                        <p:tav tm="100000">
                                          <p:val>
                                            <p:strVal val="ppt_h"/>
                                          </p:val>
                                        </p:tav>
                                      </p:tavLst>
                                    </p:anim>
                                    <p:set>
                                      <p:cBhvr>
                                        <p:cTn id="10" dur="1" fill="hold">
                                          <p:stCondLst>
                                            <p:cond delay="3999"/>
                                          </p:stCondLst>
                                        </p:cTn>
                                        <p:tgtEl>
                                          <p:spTgt spid="23"/>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24"/>
                                        </p:tgtEl>
                                        <p:attrNameLst>
                                          <p:attrName>ppt_x</p:attrName>
                                        </p:attrNameLst>
                                      </p:cBhvr>
                                      <p:tavLst>
                                        <p:tav tm="0">
                                          <p:val>
                                            <p:strVal val="ppt_x"/>
                                          </p:val>
                                        </p:tav>
                                        <p:tav tm="100000">
                                          <p:val>
                                            <p:strVal val="ppt_x+ppt_w/2"/>
                                          </p:val>
                                        </p:tav>
                                      </p:tavLst>
                                    </p:anim>
                                    <p:anim calcmode="lin" valueType="num">
                                      <p:cBhvr>
                                        <p:cTn id="13" dur="4000"/>
                                        <p:tgtEl>
                                          <p:spTgt spid="24"/>
                                        </p:tgtEl>
                                        <p:attrNameLst>
                                          <p:attrName>ppt_y</p:attrName>
                                        </p:attrNameLst>
                                      </p:cBhvr>
                                      <p:tavLst>
                                        <p:tav tm="0">
                                          <p:val>
                                            <p:strVal val="ppt_y"/>
                                          </p:val>
                                        </p:tav>
                                        <p:tav tm="100000">
                                          <p:val>
                                            <p:strVal val="ppt_y"/>
                                          </p:val>
                                        </p:tav>
                                      </p:tavLst>
                                    </p:anim>
                                    <p:anim calcmode="lin" valueType="num">
                                      <p:cBhvr>
                                        <p:cTn id="14" dur="4000"/>
                                        <p:tgtEl>
                                          <p:spTgt spid="24"/>
                                        </p:tgtEl>
                                        <p:attrNameLst>
                                          <p:attrName>ppt_w</p:attrName>
                                        </p:attrNameLst>
                                      </p:cBhvr>
                                      <p:tavLst>
                                        <p:tav tm="0">
                                          <p:val>
                                            <p:strVal val="ppt_w"/>
                                          </p:val>
                                        </p:tav>
                                        <p:tav tm="100000">
                                          <p:val>
                                            <p:fltVal val="0"/>
                                          </p:val>
                                        </p:tav>
                                      </p:tavLst>
                                    </p:anim>
                                    <p:anim calcmode="lin" valueType="num">
                                      <p:cBhvr>
                                        <p:cTn id="15" dur="4000"/>
                                        <p:tgtEl>
                                          <p:spTgt spid="24"/>
                                        </p:tgtEl>
                                        <p:attrNameLst>
                                          <p:attrName>ppt_h</p:attrName>
                                        </p:attrNameLst>
                                      </p:cBhvr>
                                      <p:tavLst>
                                        <p:tav tm="0">
                                          <p:val>
                                            <p:strVal val="ppt_h"/>
                                          </p:val>
                                        </p:tav>
                                        <p:tav tm="100000">
                                          <p:val>
                                            <p:strVal val="ppt_h"/>
                                          </p:val>
                                        </p:tav>
                                      </p:tavLst>
                                    </p:anim>
                                    <p:set>
                                      <p:cBhvr>
                                        <p:cTn id="16" dur="1" fill="hold">
                                          <p:stCondLst>
                                            <p:cond delay="3999"/>
                                          </p:stCondLst>
                                        </p:cTn>
                                        <p:tgtEl>
                                          <p:spTgt spid="24"/>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2" cstate="print"/>
          <a:stretch>
            <a:fillRect/>
          </a:stretch>
        </p:blipFill>
        <p:spPr bwMode="auto">
          <a:xfrm flipH="1">
            <a:off x="0" y="-7056"/>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313" name="Picture 1" descr="E:\PPS  EXCLUSIVOS\- La vida nos enseña\Imágenes\824263+png.jpg"/>
          <p:cNvPicPr>
            <a:picLocks noChangeAspect="1" noChangeArrowheads="1"/>
          </p:cNvPicPr>
          <p:nvPr/>
        </p:nvPicPr>
        <p:blipFill>
          <a:blip r:embed="rId2" cstate="print"/>
          <a:stretch>
            <a:fillRect/>
          </a:stretch>
        </p:blipFill>
        <p:spPr bwMode="auto">
          <a:xfrm>
            <a:off x="0" y="0"/>
            <a:ext cx="9144000" cy="5723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4572000" cy="5715000"/>
          </a:xfrm>
          <a:prstGeom prst="rect">
            <a:avLst/>
          </a:prstGeom>
          <a:solidFill>
            <a:schemeClr val="accent3">
              <a:alpha val="5019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4572000" y="0"/>
            <a:ext cx="4572000" cy="5715000"/>
          </a:xfrm>
          <a:prstGeom prst="rect">
            <a:avLst/>
          </a:prstGeom>
          <a:solidFill>
            <a:schemeClr val="accent3">
              <a:alpha val="5019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uadroTexto"/>
          <p:cNvSpPr txBox="1"/>
          <p:nvPr/>
        </p:nvSpPr>
        <p:spPr>
          <a:xfrm>
            <a:off x="539552" y="4873724"/>
            <a:ext cx="8136904" cy="677108"/>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Verti</a:t>
            </a:r>
            <a:r>
              <a:rPr lang="es-ES" sz="2000" b="1" i="1" dirty="0" smtClean="0">
                <a:effectLst>
                  <a:glow rad="101600">
                    <a:srgbClr val="C00000">
                      <a:alpha val="60000"/>
                    </a:srgbClr>
                  </a:glow>
                  <a:outerShdw blurRad="38100" dist="38100" dir="2700000" algn="tl">
                    <a:srgbClr val="000000">
                      <a:alpha val="43137"/>
                    </a:srgbClr>
                  </a:outerShdw>
                </a:effectLst>
              </a:rPr>
              <a:t>-</a:t>
            </a:r>
            <a:r>
              <a:rPr lang="es-ES" sz="2000" b="1" i="1" dirty="0" err="1" smtClean="0">
                <a:effectLst>
                  <a:glow rad="101600">
                    <a:srgbClr val="C00000">
                      <a:alpha val="60000"/>
                    </a:srgbClr>
                  </a:glow>
                  <a:outerShdw blurRad="38100" dist="38100" dir="2700000" algn="tl">
                    <a:srgbClr val="000000">
                      <a:alpha val="43137"/>
                    </a:srgbClr>
                  </a:outerShdw>
                </a:effectLst>
              </a:rPr>
              <a:t>Go</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Es una de las últimas atracciones de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son estos dos toboganes de 28 y 33 metros de bajada en caída libre para los más valientes.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blinds dir="vert"/>
      </p:transition>
    </mc:Choice>
    <mc:Fallback xmlns="">
      <p:transition spd="slow" advTm="21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ppt_w/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 calcmode="lin" valueType="num">
                                      <p:cBhvr>
                                        <p:cTn id="9" dur="4000" fill="hold"/>
                                        <p:tgtEl>
                                          <p:spTgt spid="3"/>
                                        </p:tgtEl>
                                        <p:attrNameLst>
                                          <p:attrName>ppt_w</p:attrName>
                                        </p:attrNameLst>
                                      </p:cBhvr>
                                      <p:tavLst>
                                        <p:tav tm="0">
                                          <p:val>
                                            <p:fltVal val="0"/>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4000"/>
                                        <p:tgtEl>
                                          <p:spTgt spid="3"/>
                                        </p:tgtEl>
                                      </p:cBhvr>
                                    </p:animEffect>
                                    <p:set>
                                      <p:cBhvr>
                                        <p:cTn id="19" dur="1" fill="hold">
                                          <p:stCondLst>
                                            <p:cond delay="3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ox(in)">
                                      <p:cBhvr>
                                        <p:cTn id="25" dur="4000"/>
                                        <p:tgtEl>
                                          <p:spTgt spid="13313"/>
                                        </p:tgtEl>
                                      </p:cBhvr>
                                    </p:animEffect>
                                  </p:childTnLst>
                                </p:cTn>
                              </p:par>
                              <p:par>
                                <p:cTn id="26" presetID="8" presetClass="entr" presetSubtype="32" fill="hold" nodeType="with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diamond(out)">
                                      <p:cBhvr>
                                        <p:cTn id="28" dur="4000"/>
                                        <p:tgtEl>
                                          <p:spTgt spid="3074"/>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2" cstate="print"/>
          <a:stretch>
            <a:fillRect/>
          </a:stretch>
        </p:blipFill>
        <p:spPr bwMode="auto">
          <a:xfrm>
            <a:off x="0" y="-7056"/>
            <a:ext cx="9144000" cy="5730876"/>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flipV="1">
            <a:off x="1547814" y="0"/>
            <a:ext cx="3024187"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16" name="15 Triángulo rectángulo"/>
          <p:cNvSpPr/>
          <p:nvPr/>
        </p:nvSpPr>
        <p:spPr>
          <a:xfrm flipH="1">
            <a:off x="7667626" y="2857500"/>
            <a:ext cx="1476375"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18" name="17 Triángulo rectángulo"/>
          <p:cNvSpPr/>
          <p:nvPr/>
        </p:nvSpPr>
        <p:spPr>
          <a:xfrm flipH="1" flipV="1">
            <a:off x="7667626" y="0"/>
            <a:ext cx="1476375"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20" name="19 CuadroTexto"/>
          <p:cNvSpPr txBox="1"/>
          <p:nvPr/>
        </p:nvSpPr>
        <p:spPr>
          <a:xfrm>
            <a:off x="683568" y="4585692"/>
            <a:ext cx="8064896" cy="923330"/>
          </a:xfrm>
          <a:prstGeom prst="rect">
            <a:avLst/>
          </a:prstGeom>
          <a:noFill/>
        </p:spPr>
        <p:txBody>
          <a:bodyPr wrap="square" rtlCol="0">
            <a:spAutoFit/>
          </a:bodyPr>
          <a:lstStyle/>
          <a:p>
            <a:r>
              <a:rPr lang="es-ES" i="1" u="sng" dirty="0" smtClean="0">
                <a:effectLst>
                  <a:glow rad="101600">
                    <a:srgbClr val="C00000">
                      <a:alpha val="60000"/>
                    </a:srgbClr>
                  </a:glow>
                  <a:outerShdw blurRad="38100" dist="38100" dir="2700000" algn="tl">
                    <a:srgbClr val="000000">
                      <a:alpha val="43137"/>
                    </a:srgbClr>
                  </a:outerShdw>
                </a:effectLst>
              </a:rPr>
              <a:t>Big-</a:t>
            </a:r>
            <a:r>
              <a:rPr lang="es-ES" i="1" u="sng"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es la segunda de las atracciones radicales que tienen en el parque acuático de Benidorm. ¿Qué es Big-</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Se trata de un conjunto de cuatro toboganes donde sentir emocionantes y distintas sensaciones de caída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eelOff"/>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
                                          </p:val>
                                        </p:tav>
                                      </p:tavLst>
                                    </p:anim>
                                    <p:anim calcmode="lin" valueType="num">
                                      <p:cBhvr additive="base">
                                        <p:cTn id="7" dur="4000"/>
                                        <p:tgtEl>
                                          <p:spTgt spid="13"/>
                                        </p:tgtEl>
                                        <p:attrNameLst>
                                          <p:attrName>ppt_y</p:attrName>
                                        </p:attrNameLst>
                                      </p:cBhvr>
                                      <p:tavLst>
                                        <p:tav tm="0">
                                          <p:val>
                                            <p:strVal val="ppt_y"/>
                                          </p:val>
                                        </p:tav>
                                        <p:tav tm="100000">
                                          <p:val>
                                            <p:strVal val="0-ppt_h/2"/>
                                          </p:val>
                                        </p:tav>
                                      </p:tavLst>
                                    </p:anim>
                                    <p:set>
                                      <p:cBhvr>
                                        <p:cTn id="8" dur="1" fill="hold">
                                          <p:stCondLst>
                                            <p:cond delay="3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ppt_x"/>
                                          </p:val>
                                        </p:tav>
                                      </p:tavLst>
                                    </p:anim>
                                    <p:anim calcmode="lin" valueType="num">
                                      <p:cBhvr additive="base">
                                        <p:cTn id="11" dur="4000"/>
                                        <p:tgtEl>
                                          <p:spTgt spid="14"/>
                                        </p:tgtEl>
                                        <p:attrNameLst>
                                          <p:attrName>ppt_y</p:attrName>
                                        </p:attrNameLst>
                                      </p:cBhvr>
                                      <p:tavLst>
                                        <p:tav tm="0">
                                          <p:val>
                                            <p:strVal val="ppt_y"/>
                                          </p:val>
                                        </p:tav>
                                        <p:tav tm="100000">
                                          <p:val>
                                            <p:strVal val="0-ppt_h/2"/>
                                          </p:val>
                                        </p:tav>
                                      </p:tavLst>
                                    </p:anim>
                                    <p:set>
                                      <p:cBhvr>
                                        <p:cTn id="12" dur="1" fill="hold">
                                          <p:stCondLst>
                                            <p:cond delay="3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4000"/>
                                        <p:tgtEl>
                                          <p:spTgt spid="11"/>
                                        </p:tgtEl>
                                        <p:attrNameLst>
                                          <p:attrName>ppt_x</p:attrName>
                                        </p:attrNameLst>
                                      </p:cBhvr>
                                      <p:tavLst>
                                        <p:tav tm="0">
                                          <p:val>
                                            <p:strVal val="ppt_x"/>
                                          </p:val>
                                        </p:tav>
                                        <p:tav tm="100000">
                                          <p:val>
                                            <p:strVal val="ppt_x"/>
                                          </p:val>
                                        </p:tav>
                                      </p:tavLst>
                                    </p:anim>
                                    <p:anim calcmode="lin" valueType="num">
                                      <p:cBhvr additive="base">
                                        <p:cTn id="15" dur="4000"/>
                                        <p:tgtEl>
                                          <p:spTgt spid="11"/>
                                        </p:tgtEl>
                                        <p:attrNameLst>
                                          <p:attrName>ppt_y</p:attrName>
                                        </p:attrNameLst>
                                      </p:cBhvr>
                                      <p:tavLst>
                                        <p:tav tm="0">
                                          <p:val>
                                            <p:strVal val="ppt_y"/>
                                          </p:val>
                                        </p:tav>
                                        <p:tav tm="100000">
                                          <p:val>
                                            <p:strVal val="1+ppt_h/2"/>
                                          </p:val>
                                        </p:tav>
                                      </p:tavLst>
                                    </p:anim>
                                    <p:set>
                                      <p:cBhvr>
                                        <p:cTn id="16" dur="1" fill="hold">
                                          <p:stCondLst>
                                            <p:cond delay="3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ppt_x"/>
                                          </p:val>
                                        </p:tav>
                                      </p:tavLst>
                                    </p:anim>
                                    <p:anim calcmode="lin" valueType="num">
                                      <p:cBhvr additive="base">
                                        <p:cTn id="19" dur="4000"/>
                                        <p:tgtEl>
                                          <p:spTgt spid="12"/>
                                        </p:tgtEl>
                                        <p:attrNameLst>
                                          <p:attrName>ppt_y</p:attrName>
                                        </p:attrNameLst>
                                      </p:cBhvr>
                                      <p:tavLst>
                                        <p:tav tm="0">
                                          <p:val>
                                            <p:strVal val="ppt_y"/>
                                          </p:val>
                                        </p:tav>
                                        <p:tav tm="100000">
                                          <p:val>
                                            <p:strVal val="1+ppt_h/2"/>
                                          </p:val>
                                        </p:tav>
                                      </p:tavLst>
                                    </p:anim>
                                    <p:set>
                                      <p:cBhvr>
                                        <p:cTn id="20" dur="1" fill="hold">
                                          <p:stCondLst>
                                            <p:cond delay="3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4000"/>
                                        <p:tgtEl>
                                          <p:spTgt spid="17"/>
                                        </p:tgtEl>
                                        <p:attrNameLst>
                                          <p:attrName>ppt_x</p:attrName>
                                        </p:attrNameLst>
                                      </p:cBhvr>
                                      <p:tavLst>
                                        <p:tav tm="0">
                                          <p:val>
                                            <p:strVal val="ppt_x"/>
                                          </p:val>
                                        </p:tav>
                                        <p:tav tm="100000">
                                          <p:val>
                                            <p:strVal val="ppt_x"/>
                                          </p:val>
                                        </p:tav>
                                      </p:tavLst>
                                    </p:anim>
                                    <p:anim calcmode="lin" valueType="num">
                                      <p:cBhvr additive="base">
                                        <p:cTn id="23" dur="4000"/>
                                        <p:tgtEl>
                                          <p:spTgt spid="17"/>
                                        </p:tgtEl>
                                        <p:attrNameLst>
                                          <p:attrName>ppt_y</p:attrName>
                                        </p:attrNameLst>
                                      </p:cBhvr>
                                      <p:tavLst>
                                        <p:tav tm="0">
                                          <p:val>
                                            <p:strVal val="ppt_y"/>
                                          </p:val>
                                        </p:tav>
                                        <p:tav tm="100000">
                                          <p:val>
                                            <p:strVal val="0-ppt_h/2"/>
                                          </p:val>
                                        </p:tav>
                                      </p:tavLst>
                                    </p:anim>
                                    <p:set>
                                      <p:cBhvr>
                                        <p:cTn id="24" dur="1" fill="hold">
                                          <p:stCondLst>
                                            <p:cond delay="3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4000"/>
                                        <p:tgtEl>
                                          <p:spTgt spid="15"/>
                                        </p:tgtEl>
                                        <p:attrNameLst>
                                          <p:attrName>ppt_x</p:attrName>
                                        </p:attrNameLst>
                                      </p:cBhvr>
                                      <p:tavLst>
                                        <p:tav tm="0">
                                          <p:val>
                                            <p:strVal val="ppt_x"/>
                                          </p:val>
                                        </p:tav>
                                        <p:tav tm="100000">
                                          <p:val>
                                            <p:strVal val="ppt_x"/>
                                          </p:val>
                                        </p:tav>
                                      </p:tavLst>
                                    </p:anim>
                                    <p:anim calcmode="lin" valueType="num">
                                      <p:cBhvr additive="base">
                                        <p:cTn id="27" dur="4000"/>
                                        <p:tgtEl>
                                          <p:spTgt spid="15"/>
                                        </p:tgtEl>
                                        <p:attrNameLst>
                                          <p:attrName>ppt_y</p:attrName>
                                        </p:attrNameLst>
                                      </p:cBhvr>
                                      <p:tavLst>
                                        <p:tav tm="0">
                                          <p:val>
                                            <p:strVal val="ppt_y"/>
                                          </p:val>
                                        </p:tav>
                                        <p:tav tm="100000">
                                          <p:val>
                                            <p:strVal val="1+ppt_h/2"/>
                                          </p:val>
                                        </p:tav>
                                      </p:tavLst>
                                    </p:anim>
                                    <p:set>
                                      <p:cBhvr>
                                        <p:cTn id="28" dur="1" fill="hold">
                                          <p:stCondLst>
                                            <p:cond delay="3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4000"/>
                                        <p:tgtEl>
                                          <p:spTgt spid="16"/>
                                        </p:tgtEl>
                                        <p:attrNameLst>
                                          <p:attrName>ppt_x</p:attrName>
                                        </p:attrNameLst>
                                      </p:cBhvr>
                                      <p:tavLst>
                                        <p:tav tm="0">
                                          <p:val>
                                            <p:strVal val="ppt_x"/>
                                          </p:val>
                                        </p:tav>
                                        <p:tav tm="100000">
                                          <p:val>
                                            <p:strVal val="ppt_x"/>
                                          </p:val>
                                        </p:tav>
                                      </p:tavLst>
                                    </p:anim>
                                    <p:anim calcmode="lin" valueType="num">
                                      <p:cBhvr additive="base">
                                        <p:cTn id="31" dur="4000"/>
                                        <p:tgtEl>
                                          <p:spTgt spid="16"/>
                                        </p:tgtEl>
                                        <p:attrNameLst>
                                          <p:attrName>ppt_y</p:attrName>
                                        </p:attrNameLst>
                                      </p:cBhvr>
                                      <p:tavLst>
                                        <p:tav tm="0">
                                          <p:val>
                                            <p:strVal val="ppt_y"/>
                                          </p:val>
                                        </p:tav>
                                        <p:tav tm="100000">
                                          <p:val>
                                            <p:strVal val="1+ppt_h/2"/>
                                          </p:val>
                                        </p:tav>
                                      </p:tavLst>
                                    </p:anim>
                                    <p:set>
                                      <p:cBhvr>
                                        <p:cTn id="32" dur="1" fill="hold">
                                          <p:stCondLst>
                                            <p:cond delay="3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4000"/>
                                        <p:tgtEl>
                                          <p:spTgt spid="18"/>
                                        </p:tgtEl>
                                        <p:attrNameLst>
                                          <p:attrName>ppt_x</p:attrName>
                                        </p:attrNameLst>
                                      </p:cBhvr>
                                      <p:tavLst>
                                        <p:tav tm="0">
                                          <p:val>
                                            <p:strVal val="ppt_x"/>
                                          </p:val>
                                        </p:tav>
                                        <p:tav tm="100000">
                                          <p:val>
                                            <p:strVal val="ppt_x"/>
                                          </p:val>
                                        </p:tav>
                                      </p:tavLst>
                                    </p:anim>
                                    <p:anim calcmode="lin" valueType="num">
                                      <p:cBhvr additive="base">
                                        <p:cTn id="35" dur="4000"/>
                                        <p:tgtEl>
                                          <p:spTgt spid="18"/>
                                        </p:tgtEl>
                                        <p:attrNameLst>
                                          <p:attrName>ppt_y</p:attrName>
                                        </p:attrNameLst>
                                      </p:cBhvr>
                                      <p:tavLst>
                                        <p:tav tm="0">
                                          <p:val>
                                            <p:strVal val="ppt_y"/>
                                          </p:val>
                                        </p:tav>
                                        <p:tav tm="100000">
                                          <p:val>
                                            <p:strVal val="0-ppt_h/2"/>
                                          </p:val>
                                        </p:tav>
                                      </p:tavLst>
                                    </p:anim>
                                    <p:set>
                                      <p:cBhvr>
                                        <p:cTn id="36" dur="1" fill="hold">
                                          <p:stCondLst>
                                            <p:cond delay="3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4000"/>
                                        <p:tgtEl>
                                          <p:spTgt spid="8"/>
                                        </p:tgtEl>
                                      </p:cBhvr>
                                    </p:animEffect>
                                    <p:set>
                                      <p:cBhvr>
                                        <p:cTn id="39" dur="1" fill="hold">
                                          <p:stCondLst>
                                            <p:cond delay="3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4000"/>
                                        <p:tgtEl>
                                          <p:spTgt spid="9"/>
                                        </p:tgtEl>
                                      </p:cBhvr>
                                    </p:animEffect>
                                    <p:set>
                                      <p:cBhvr>
                                        <p:cTn id="42" dur="1" fill="hold">
                                          <p:stCondLst>
                                            <p:cond delay="3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4000"/>
                                        <p:tgtEl>
                                          <p:spTgt spid="10"/>
                                        </p:tgtEl>
                                      </p:cBhvr>
                                    </p:animEffect>
                                    <p:set>
                                      <p:cBhvr>
                                        <p:cTn id="45" dur="1" fill="hold">
                                          <p:stCondLst>
                                            <p:cond delay="3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4000" fill="hold"/>
                                        <p:tgtEl>
                                          <p:spTgt spid="2050"/>
                                        </p:tgtEl>
                                        <p:attrNameLst>
                                          <p:attrName>ppt_w</p:attrName>
                                        </p:attrNameLst>
                                      </p:cBhvr>
                                      <p:tavLst>
                                        <p:tav tm="0">
                                          <p:val>
                                            <p:strVal val="4/3*#ppt_w"/>
                                          </p:val>
                                        </p:tav>
                                        <p:tav tm="100000">
                                          <p:val>
                                            <p:strVal val="#ppt_w"/>
                                          </p:val>
                                        </p:tav>
                                      </p:tavLst>
                                    </p:anim>
                                    <p:anim calcmode="lin" valueType="num">
                                      <p:cBhvr>
                                        <p:cTn id="49" dur="4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4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1"/>
                                          </p:val>
                                        </p:tav>
                                        <p:tav tm="100000">
                                          <p:val>
                                            <p:strVal val="#ppt_x"/>
                                          </p:val>
                                        </p:tav>
                                      </p:tavLst>
                                    </p:anim>
                                    <p:anim calcmode="lin" valueType="num">
                                      <p:cBhvr>
                                        <p:cTn id="5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2" cstate="print"/>
          <a:stretch>
            <a:fillRect/>
          </a:stretch>
        </p:blipFill>
        <p:spPr bwMode="auto">
          <a:xfrm>
            <a:off x="0" y="0"/>
            <a:ext cx="9143999" cy="5730876"/>
          </a:xfrm>
          <a:prstGeom prst="rect">
            <a:avLst/>
          </a:prstGeom>
          <a:solidFill>
            <a:schemeClr val="accent3">
              <a:lumMod val="7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0" y="2857500"/>
            <a:ext cx="9144000" cy="2857500"/>
          </a:xfrm>
          <a:prstGeom prst="triangle">
            <a:avLst>
              <a:gd name="adj" fmla="val 50000"/>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4" name="3 Triángulo isósceles"/>
          <p:cNvSpPr/>
          <p:nvPr/>
        </p:nvSpPr>
        <p:spPr>
          <a:xfrm flipV="1">
            <a:off x="0" y="0"/>
            <a:ext cx="9144000" cy="2936876"/>
          </a:xfrm>
          <a:prstGeom prst="triangle">
            <a:avLst>
              <a:gd name="adj" fmla="val 49999"/>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5" name="4 Triángulo isósceles"/>
          <p:cNvSpPr/>
          <p:nvPr/>
        </p:nvSpPr>
        <p:spPr>
          <a:xfrm rot="5400000">
            <a:off x="-571500" y="571500"/>
            <a:ext cx="5715000" cy="4572000"/>
          </a:xfrm>
          <a:prstGeom prst="triangle">
            <a:avLst>
              <a:gd name="adj" fmla="val 50261"/>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6" name="5 Triángulo isósceles"/>
          <p:cNvSpPr/>
          <p:nvPr/>
        </p:nvSpPr>
        <p:spPr>
          <a:xfrm rot="5400000" flipV="1">
            <a:off x="4006850" y="565150"/>
            <a:ext cx="5715000" cy="4584700"/>
          </a:xfrm>
          <a:prstGeom prst="triangle">
            <a:avLst>
              <a:gd name="adj" fmla="val 50000"/>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8" name="7 CuadroTexto"/>
          <p:cNvSpPr txBox="1"/>
          <p:nvPr/>
        </p:nvSpPr>
        <p:spPr>
          <a:xfrm>
            <a:off x="61156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quieres vivir un punto de locura no tan extremo puedes optar por atracciones más relajadas como por ejemplo las Pistas Blandas. Estas pistas entran dentro de la categoría de las atracciones moderadas.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rgbClr val="004A8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5715000"/>
          </a:xfrm>
          <a:prstGeom prst="rect">
            <a:avLst/>
          </a:prstGeom>
          <a:solidFill>
            <a:srgbClr val="0081E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361" name="Picture 1" descr="E:\PPS  EXCLUSIVOS\- Esencia divina\Imágenes\124993.jpg"/>
          <p:cNvPicPr>
            <a:picLocks noChangeAspect="1" noChangeArrowheads="1"/>
          </p:cNvPicPr>
          <p:nvPr/>
        </p:nvPicPr>
        <p:blipFill>
          <a:blip r:embed="rId2" cstate="print"/>
          <a:stretch>
            <a:fillRect/>
          </a:stretch>
        </p:blipFill>
        <p:spPr bwMode="auto">
          <a:xfrm>
            <a:off x="0" y="0"/>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362" name="Picture 2" descr="E:\PPS  EXCLUSIVOS\- Esencia divina\Imágenes\16616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55576" y="4657700"/>
            <a:ext cx="70567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Pistas Blandas son un conjunto de cinco pasillos donde poder competir contra amigos, primos, sobrinos o cualquier otro familiar. </a:t>
            </a:r>
          </a:p>
          <a:p>
            <a:r>
              <a:rPr lang="es-ES" i="1" dirty="0" smtClean="0">
                <a:effectLst>
                  <a:glow rad="101600">
                    <a:srgbClr val="C00000">
                      <a:alpha val="60000"/>
                    </a:srgbClr>
                  </a:glow>
                  <a:outerShdw blurRad="38100" dist="38100" dir="2700000" algn="tl">
                    <a:srgbClr val="000000">
                      <a:alpha val="43137"/>
                    </a:srgbClr>
                  </a:outerShdw>
                </a:effectLst>
              </a:rPr>
              <a:t>¡Lánzate y a ver quién llega 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21"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3000"/>
                                        <p:tgtEl>
                                          <p:spTgt spid="7"/>
                                        </p:tgtEl>
                                      </p:cBhvr>
                                    </p:animEffect>
                                  </p:childTnLst>
                                </p:cTn>
                              </p:par>
                              <p:par>
                                <p:cTn id="11" presetID="21" presetClass="entr" presetSubtype="8"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8)">
                                      <p:cBhvr>
                                        <p:cTn id="13" dur="3000"/>
                                        <p:tgtEl>
                                          <p:spTgt spid="15361"/>
                                        </p:tgtEl>
                                      </p:cBhvr>
                                    </p:animEffect>
                                  </p:childTnLst>
                                </p:cTn>
                              </p:par>
                              <p:par>
                                <p:cTn id="14" presetID="50" presetClass="entr" presetSubtype="0" decel="100000" fill="hold" nodeType="withEffect">
                                  <p:stCondLst>
                                    <p:cond delay="2000"/>
                                  </p:stCondLst>
                                  <p:childTnLst>
                                    <p:set>
                                      <p:cBhvr>
                                        <p:cTn id="15" dur="1" fill="hold">
                                          <p:stCondLst>
                                            <p:cond delay="0"/>
                                          </p:stCondLst>
                                        </p:cTn>
                                        <p:tgtEl>
                                          <p:spTgt spid="15362"/>
                                        </p:tgtEl>
                                        <p:attrNameLst>
                                          <p:attrName>style.visibility</p:attrName>
                                        </p:attrNameLst>
                                      </p:cBhvr>
                                      <p:to>
                                        <p:strVal val="visible"/>
                                      </p:to>
                                    </p:set>
                                    <p:anim calcmode="lin" valueType="num">
                                      <p:cBhvr>
                                        <p:cTn id="16" dur="3000" fill="hold"/>
                                        <p:tgtEl>
                                          <p:spTgt spid="15362"/>
                                        </p:tgtEl>
                                        <p:attrNameLst>
                                          <p:attrName>ppt_w</p:attrName>
                                        </p:attrNameLst>
                                      </p:cBhvr>
                                      <p:tavLst>
                                        <p:tav tm="0">
                                          <p:val>
                                            <p:strVal val="#ppt_w+.3"/>
                                          </p:val>
                                        </p:tav>
                                        <p:tav tm="100000">
                                          <p:val>
                                            <p:strVal val="#ppt_w"/>
                                          </p:val>
                                        </p:tav>
                                      </p:tavLst>
                                    </p:anim>
                                    <p:anim calcmode="lin" valueType="num">
                                      <p:cBhvr>
                                        <p:cTn id="17" dur="3000" fill="hold"/>
                                        <p:tgtEl>
                                          <p:spTgt spid="15362"/>
                                        </p:tgtEl>
                                        <p:attrNameLst>
                                          <p:attrName>ppt_h</p:attrName>
                                        </p:attrNameLst>
                                      </p:cBhvr>
                                      <p:tavLst>
                                        <p:tav tm="0">
                                          <p:val>
                                            <p:strVal val="#ppt_h"/>
                                          </p:val>
                                        </p:tav>
                                        <p:tav tm="100000">
                                          <p:val>
                                            <p:strVal val="#ppt_h"/>
                                          </p:val>
                                        </p:tav>
                                      </p:tavLst>
                                    </p:anim>
                                    <p:animEffect transition="in" filter="fade">
                                      <p:cBhvr>
                                        <p:cTn id="18" dur="3000"/>
                                        <p:tgtEl>
                                          <p:spTgt spid="1536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ccabc48f8829c0cf2d6c0c24d3a62c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dos, tres, ¡</a:t>
            </a:r>
            <a:r>
              <a:rPr lang="es-ES" i="1" dirty="0" err="1" smtClean="0">
                <a:effectLst>
                  <a:glow rad="101600">
                    <a:srgbClr val="C00000">
                      <a:alpha val="60000"/>
                    </a:srgbClr>
                  </a:glow>
                  <a:outerShdw blurRad="38100" dist="38100" dir="2700000" algn="tl">
                    <a:srgbClr val="000000">
                      <a:alpha val="43137"/>
                    </a:srgbClr>
                  </a:outerShdw>
                </a:effectLst>
              </a:rPr>
              <a:t>Splash</a:t>
            </a:r>
            <a:r>
              <a:rPr lang="es-ES" i="1" dirty="0" smtClean="0">
                <a:effectLst>
                  <a:glow rad="101600">
                    <a:srgbClr val="C00000">
                      <a:alpha val="60000"/>
                    </a:srgbClr>
                  </a:glow>
                  <a:outerShdw blurRad="38100" dist="38100" dir="2700000" algn="tl">
                    <a:srgbClr val="000000">
                      <a:alpha val="43137"/>
                    </a:srgbClr>
                  </a:outerShdw>
                </a:effectLst>
              </a:rPr>
              <a:t>! Suena a película, de hecho lo es, pero aquí nos estamos refiriendo a la atracción, también moderada, del parque acuático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Benidorm. Se trata de una </a:t>
            </a:r>
            <a:r>
              <a:rPr lang="es-ES" i="1" dirty="0" err="1" smtClean="0">
                <a:effectLst>
                  <a:glow rad="101600">
                    <a:srgbClr val="C00000">
                      <a:alpha val="60000"/>
                    </a:srgbClr>
                  </a:glow>
                  <a:outerShdw blurRad="38100" dist="38100" dir="2700000" algn="tl">
                    <a:srgbClr val="000000">
                      <a:alpha val="43137"/>
                    </a:srgbClr>
                  </a:outerShdw>
                </a:effectLst>
              </a:rPr>
              <a:t>multipista</a:t>
            </a:r>
            <a:r>
              <a:rPr lang="es-ES" i="1" dirty="0" smtClean="0">
                <a:effectLst>
                  <a:glow rad="101600">
                    <a:srgbClr val="C00000">
                      <a:alpha val="60000"/>
                    </a:srgbClr>
                  </a:glow>
                  <a:outerShdw blurRad="38100" dist="38100" dir="2700000" algn="tl">
                    <a:srgbClr val="000000">
                      <a:alpha val="43137"/>
                    </a:srgbClr>
                  </a:outerShdw>
                </a:effectLst>
              </a:rPr>
              <a:t> muy recomendable para hacer carreras.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4/3*#ppt_w"/>
                                          </p:val>
                                        </p:tav>
                                        <p:tav tm="100000">
                                          <p:val>
                                            <p:strVal val="#ppt_w"/>
                                          </p:val>
                                        </p:tav>
                                      </p:tavLst>
                                    </p:anim>
                                    <p:anim calcmode="lin" valueType="num">
                                      <p:cBhvr>
                                        <p:cTn id="15" dur="4000" fill="hold"/>
                                        <p:tgtEl>
                                          <p:spTgt spid="8"/>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edge">
                                      <p:cBhvr>
                                        <p:cTn id="18" dur="4000"/>
                                        <p:tgtEl>
                                          <p:spTgt spid="8"/>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disfrutar de </a:t>
            </a:r>
            <a:r>
              <a:rPr lang="es-ES" i="1" dirty="0" err="1" smtClean="0">
                <a:effectLst>
                  <a:glow rad="101600">
                    <a:srgbClr val="C00000">
                      <a:alpha val="60000"/>
                    </a:srgbClr>
                  </a:glow>
                  <a:outerShdw blurRad="38100" dist="38100" dir="2700000" algn="tl">
                    <a:srgbClr val="000000">
                      <a:alpha val="43137"/>
                    </a:srgbClr>
                  </a:outerShdw>
                </a:effectLst>
              </a:rPr>
              <a:t>Splash</a:t>
            </a:r>
            <a:r>
              <a:rPr lang="es-ES" i="1" dirty="0" smtClean="0">
                <a:effectLst>
                  <a:glow rad="101600">
                    <a:srgbClr val="C00000">
                      <a:alpha val="60000"/>
                    </a:srgbClr>
                  </a:glow>
                  <a:outerShdw blurRad="38100" dist="38100" dir="2700000" algn="tl">
                    <a:srgbClr val="000000">
                      <a:alpha val="43137"/>
                    </a:srgbClr>
                  </a:outerShdw>
                </a:effectLst>
              </a:rPr>
              <a:t> en grupo o en familia. Al final, estando acompañado de alguien es como más se disfrutan las cosas. Compartir experiencias es muy nutritivo para nuestra persona.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attern="rectangle" dir="ou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4000"/>
                                        <p:tgtEl>
                                          <p:spTgt spid="7"/>
                                        </p:tgtEl>
                                      </p:cBhvr>
                                    </p:animEffect>
                                  </p:childTnLst>
                                </p:cTn>
                              </p:par>
                              <p:par>
                                <p:cTn id="15" presetID="23" presetClass="entr" presetSubtype="27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2/3*#ppt_w"/>
                                          </p:val>
                                        </p:tav>
                                        <p:tav tm="100000">
                                          <p:val>
                                            <p:strVal val="#ppt_w"/>
                                          </p:val>
                                        </p:tav>
                                      </p:tavLst>
                                    </p:anim>
                                    <p:anim calcmode="lin" valueType="num">
                                      <p:cBhvr>
                                        <p:cTn id="18" dur="4000" fill="hold"/>
                                        <p:tgtEl>
                                          <p:spTgt spid="7"/>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2" cstate="print"/>
          <a:stretch>
            <a:fillRect/>
          </a:stretch>
        </p:blipFill>
        <p:spPr bwMode="auto">
          <a:xfrm>
            <a:off x="0" y="-7056"/>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4572000" y="0"/>
            <a:ext cx="4572000" cy="5715000"/>
          </a:xfrm>
          <a:prstGeom prst="rect">
            <a:avLst/>
          </a:prstGeom>
          <a:blipFill dpi="0" rotWithShape="1">
            <a:blip r:embed="rId3" cstate="print">
              <a:alphaModFix amt="8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flipH="1">
            <a:off x="0" y="0"/>
            <a:ext cx="4572000" cy="5715000"/>
          </a:xfrm>
          <a:prstGeom prst="rect">
            <a:avLst/>
          </a:prstGeom>
          <a:blipFill dpi="0" rotWithShape="1">
            <a:blip r:embed="rId3" cstate="print">
              <a:alphaModFix amt="8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ofrece atracciones para todos los públicos; desde las atracciones infantiles pasando por las atracciones moderadas para aquellos que buscan un punto de locura no tan radical como aquellas dirigidas a un público muy atrevido.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3000" fill="hold"/>
                                        <p:tgtEl>
                                          <p:spTgt spid="2050"/>
                                        </p:tgtEl>
                                        <p:attrNameLst>
                                          <p:attrName>ppt_w</p:attrName>
                                        </p:attrNameLst>
                                      </p:cBhvr>
                                      <p:tavLst>
                                        <p:tav tm="0">
                                          <p:val>
                                            <p:fltVal val="0"/>
                                          </p:val>
                                        </p:tav>
                                        <p:tav tm="100000">
                                          <p:val>
                                            <p:strVal val="#ppt_w"/>
                                          </p:val>
                                        </p:tav>
                                      </p:tavLst>
                                    </p:anim>
                                    <p:anim calcmode="lin" valueType="num">
                                      <p:cBhvr>
                                        <p:cTn id="8" dur="3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3000"/>
                                        <p:tgtEl>
                                          <p:spTgt spid="2050"/>
                                        </p:tgtEl>
                                      </p:cBhvr>
                                    </p:animEffect>
                                  </p:childTnLst>
                                </p:cTn>
                              </p:par>
                              <p:par>
                                <p:cTn id="12" presetID="17" presetClass="exit" presetSubtype="8" fill="hold" grpId="0" nodeType="withEffect">
                                  <p:stCondLst>
                                    <p:cond delay="0"/>
                                  </p:stCondLst>
                                  <p:childTnLst>
                                    <p:anim calcmode="lin" valueType="num">
                                      <p:cBhvr>
                                        <p:cTn id="13" dur="3000"/>
                                        <p:tgtEl>
                                          <p:spTgt spid="4"/>
                                        </p:tgtEl>
                                        <p:attrNameLst>
                                          <p:attrName>ppt_x</p:attrName>
                                        </p:attrNameLst>
                                      </p:cBhvr>
                                      <p:tavLst>
                                        <p:tav tm="0">
                                          <p:val>
                                            <p:strVal val="ppt_x"/>
                                          </p:val>
                                        </p:tav>
                                        <p:tav tm="100000">
                                          <p:val>
                                            <p:strVal val="ppt_x-ppt_w/2"/>
                                          </p:val>
                                        </p:tav>
                                      </p:tavLst>
                                    </p:anim>
                                    <p:anim calcmode="lin" valueType="num">
                                      <p:cBhvr>
                                        <p:cTn id="14" dur="3000"/>
                                        <p:tgtEl>
                                          <p:spTgt spid="4"/>
                                        </p:tgtEl>
                                        <p:attrNameLst>
                                          <p:attrName>ppt_y</p:attrName>
                                        </p:attrNameLst>
                                      </p:cBhvr>
                                      <p:tavLst>
                                        <p:tav tm="0">
                                          <p:val>
                                            <p:strVal val="ppt_y"/>
                                          </p:val>
                                        </p:tav>
                                        <p:tav tm="100000">
                                          <p:val>
                                            <p:strVal val="ppt_y"/>
                                          </p:val>
                                        </p:tav>
                                      </p:tavLst>
                                    </p:anim>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3000"/>
                                        <p:tgtEl>
                                          <p:spTgt spid="3"/>
                                        </p:tgtEl>
                                        <p:attrNameLst>
                                          <p:attrName>ppt_x</p:attrName>
                                        </p:attrNameLst>
                                      </p:cBhvr>
                                      <p:tavLst>
                                        <p:tav tm="0">
                                          <p:val>
                                            <p:strVal val="ppt_x"/>
                                          </p:val>
                                        </p:tav>
                                        <p:tav tm="100000">
                                          <p:val>
                                            <p:strVal val="ppt_x+ppt_w/2"/>
                                          </p:val>
                                        </p:tav>
                                      </p:tavLst>
                                    </p:anim>
                                    <p:anim calcmode="lin" valueType="num">
                                      <p:cBhvr>
                                        <p:cTn id="20" dur="3000"/>
                                        <p:tgtEl>
                                          <p:spTgt spid="3"/>
                                        </p:tgtEl>
                                        <p:attrNameLst>
                                          <p:attrName>ppt_y</p:attrName>
                                        </p:attrNameLst>
                                      </p:cBhvr>
                                      <p:tavLst>
                                        <p:tav tm="0">
                                          <p:val>
                                            <p:strVal val="ppt_y"/>
                                          </p:val>
                                        </p:tav>
                                        <p:tav tm="100000">
                                          <p:val>
                                            <p:strVal val="ppt_y"/>
                                          </p:val>
                                        </p:tav>
                                      </p:tavLst>
                                    </p:anim>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strVal val="ppt_h"/>
                                          </p:val>
                                        </p:tav>
                                      </p:tavLst>
                                    </p:anim>
                                    <p:set>
                                      <p:cBhvr>
                                        <p:cTn id="23" dur="1" fill="hold">
                                          <p:stCondLst>
                                            <p:cond delay="2999"/>
                                          </p:stCondLst>
                                        </p:cTn>
                                        <p:tgtEl>
                                          <p:spTgt spid="3"/>
                                        </p:tgtEl>
                                        <p:attrNameLst>
                                          <p:attrName>style.visibility</p:attrName>
                                        </p:attrNameLst>
                                      </p:cBhvr>
                                      <p:to>
                                        <p:strVal val="hidden"/>
                                      </p:to>
                                    </p:set>
                                  </p:childTnLst>
                                </p:cTn>
                              </p:par>
                              <p:par>
                                <p:cTn id="24" presetID="14" presetClass="exit" presetSubtype="5" fill="hold" grpId="1" nodeType="withEffect">
                                  <p:stCondLst>
                                    <p:cond delay="0"/>
                                  </p:stCondLst>
                                  <p:childTnLst>
                                    <p:animEffect transition="out" filter="randombar(vertical)">
                                      <p:cBhvr>
                                        <p:cTn id="25" dur="3000"/>
                                        <p:tgtEl>
                                          <p:spTgt spid="3"/>
                                        </p:tgtEl>
                                      </p:cBhvr>
                                    </p:animEffect>
                                    <p:set>
                                      <p:cBhvr>
                                        <p:cTn id="26" dur="1" fill="hold">
                                          <p:stCondLst>
                                            <p:cond delay="2999"/>
                                          </p:stCondLst>
                                        </p:cTn>
                                        <p:tgtEl>
                                          <p:spTgt spid="3"/>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fwMrX1GfL._SL1000_.jpg"/>
          <p:cNvPicPr>
            <a:picLocks noChangeAspect="1"/>
          </p:cNvPicPr>
          <p:nvPr/>
        </p:nvPicPr>
        <p:blipFill>
          <a:blip r:embed="rId2" cstate="print"/>
          <a:stretch>
            <a:fillRect/>
          </a:stretch>
        </p:blipFill>
        <p:spPr bwMode="auto">
          <a:xfrm>
            <a:off x="0" y="0"/>
            <a:ext cx="608098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56176" y="1057300"/>
            <a:ext cx="2808312" cy="4462760"/>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rPr>
              <a:t>Aqualandia</a:t>
            </a:r>
            <a:r>
              <a:rPr lang="es-ES" sz="2400" b="1" i="1" dirty="0" smtClean="0">
                <a:effectLst>
                  <a:glow rad="101600">
                    <a:srgbClr val="C00000">
                      <a:alpha val="60000"/>
                    </a:srgbClr>
                  </a:glow>
                  <a:outerShdw blurRad="38100" dist="38100" dir="2700000" algn="tl">
                    <a:srgbClr val="000000">
                      <a:alpha val="43137"/>
                    </a:srgbClr>
                  </a:outerShdw>
                </a:effectLst>
              </a:rPr>
              <a:t> </a:t>
            </a:r>
            <a:r>
              <a:rPr lang="es-ES" sz="2000" i="1" dirty="0" smtClean="0">
                <a:effectLst>
                  <a:glow rad="101600">
                    <a:srgbClr val="C00000">
                      <a:alpha val="60000"/>
                    </a:srgbClr>
                  </a:glow>
                  <a:outerShdw blurRad="38100" dist="38100" dir="2700000" algn="tl">
                    <a:srgbClr val="000000">
                      <a:alpha val="43137"/>
                    </a:srgbClr>
                  </a:outerShdw>
                </a:effectLst>
              </a:rPr>
              <a:t>es el parque acuático más grande de Europa, y se encuentra en Benidorm. Se inauguró en 1985, con atracciones para todos los gustos, desde las que te harán que se te dispare la adrenalina a más de 100Km/h de caída libre hasta las de puro relax estilo Jacuzzi.</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dir="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2" cstate="print"/>
          <a:stretch>
            <a:fillRect/>
          </a:stretch>
        </p:blipFill>
        <p:spPr bwMode="auto">
          <a:xfrm>
            <a:off x="0" y="-7056"/>
            <a:ext cx="9143999" cy="5730876"/>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10800000">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suerte, el parque también cuenta con varios restaurantes en su interior, zonas de </a:t>
            </a:r>
            <a:r>
              <a:rPr lang="es-ES" i="1" dirty="0" err="1" smtClean="0">
                <a:effectLst>
                  <a:glow rad="101600">
                    <a:srgbClr val="C00000">
                      <a:alpha val="60000"/>
                    </a:srgbClr>
                  </a:glow>
                  <a:outerShdw blurRad="38100" dist="38100" dir="2700000" algn="tl">
                    <a:srgbClr val="000000">
                      <a:alpha val="43137"/>
                    </a:srgbClr>
                  </a:outerShdw>
                </a:effectLst>
              </a:rPr>
              <a:t>pic-nic</a:t>
            </a:r>
            <a:r>
              <a:rPr lang="es-ES" i="1" dirty="0" smtClean="0">
                <a:effectLst>
                  <a:glow rad="101600">
                    <a:srgbClr val="C00000">
                      <a:alpha val="60000"/>
                    </a:srgbClr>
                  </a:glow>
                  <a:outerShdw blurRad="38100" dist="38100" dir="2700000" algn="tl">
                    <a:srgbClr val="000000">
                      <a:alpha val="43137"/>
                    </a:srgbClr>
                  </a:outerShdw>
                </a:effectLst>
              </a:rPr>
              <a:t> y espacios verdes con césped y sombra, así como de servicio de taquillas privadas donde poder guardar tus pertenencias.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4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4000" fill="hold"/>
                                        <p:tgtEl>
                                          <p:spTgt spid="5126"/>
                                        </p:tgtEl>
                                        <p:attrNameLst>
                                          <p:attrName>ppt_w</p:attrName>
                                        </p:attrNameLst>
                                      </p:cBhvr>
                                      <p:tavLst>
                                        <p:tav tm="0">
                                          <p:val>
                                            <p:strVal val="4/3*#ppt_w"/>
                                          </p:val>
                                        </p:tav>
                                        <p:tav tm="100000">
                                          <p:val>
                                            <p:strVal val="#ppt_w"/>
                                          </p:val>
                                        </p:tav>
                                      </p:tavLst>
                                    </p:anim>
                                    <p:anim calcmode="lin" valueType="num">
                                      <p:cBhvr>
                                        <p:cTn id="35" dur="4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2" cstate="print"/>
          <a:stretch>
            <a:fillRect/>
          </a:stretch>
        </p:blipFill>
        <p:spPr bwMode="auto">
          <a:xfrm>
            <a:off x="-6350" y="0"/>
            <a:ext cx="91503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E:\PPS  EXCLUSIVOS\- Esencia divina\Imágenes\20 - 540732.jpg"/>
          <p:cNvPicPr>
            <a:picLocks noChangeAspect="1" noChangeArrowheads="1"/>
          </p:cNvPicPr>
          <p:nvPr/>
        </p:nvPicPr>
        <p:blipFill>
          <a:blip r:embed="rId2" cstate="print"/>
          <a:stretch>
            <a:fillRect/>
          </a:stretch>
        </p:blipFill>
        <p:spPr bwMode="auto">
          <a:xfrm>
            <a:off x="-6350" y="-4631"/>
            <a:ext cx="9156700" cy="57189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se concentran muchas atracciones y zonas acuáticas de diversa índole: todo un paraíso para los enamorados del agua, de nadar, y por supuesto de la diversión. Y con estos calores desde luego es una gozada.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fade">
                                      <p:cBhvr>
                                        <p:cTn id="12" dur="4000"/>
                                        <p:tgtEl>
                                          <p:spTgt spid="7171"/>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2" cstate="print"/>
          <a:stretch>
            <a:fillRect/>
          </a:stretch>
        </p:blipFill>
        <p:spPr bwMode="auto">
          <a:xfrm>
            <a:off x="-12700" y="0"/>
            <a:ext cx="9156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Triángulo rectángulo"/>
          <p:cNvSpPr/>
          <p:nvPr/>
        </p:nvSpPr>
        <p:spPr>
          <a:xfrm>
            <a:off x="0" y="0"/>
            <a:ext cx="9144000" cy="5715000"/>
          </a:xfrm>
          <a:prstGeom prst="rtTriangle">
            <a:avLst/>
          </a:prstGeom>
          <a:solidFill>
            <a:schemeClr val="accent5">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0" y="0"/>
            <a:ext cx="9144000" cy="5715000"/>
          </a:xfrm>
          <a:prstGeom prst="rtTriangle">
            <a:avLst/>
          </a:prstGeom>
          <a:solidFill>
            <a:schemeClr val="accent5">
              <a:lumMod val="60000"/>
              <a:lumOff val="4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fines de semana se peta al máximo de gente y te puedes morir de asco esperando en las colas para las atracciones, sobre todo en julio y agosto, por lo que es mucho más recomendable acudir un día entre semana, en los que hay menos gente.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prestig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4000" fill="hold"/>
                                        <p:tgtEl>
                                          <p:spTgt spid="1029"/>
                                        </p:tgtEl>
                                        <p:attrNameLst>
                                          <p:attrName>ppt_w</p:attrName>
                                        </p:attrNameLst>
                                      </p:cBhvr>
                                      <p:tavLst>
                                        <p:tav tm="0">
                                          <p:val>
                                            <p:strVal val="4/3*#ppt_w"/>
                                          </p:val>
                                        </p:tav>
                                        <p:tav tm="100000">
                                          <p:val>
                                            <p:strVal val="#ppt_w"/>
                                          </p:val>
                                        </p:tav>
                                      </p:tavLst>
                                    </p:anim>
                                    <p:anim calcmode="lin" valueType="num">
                                      <p:cBhvr>
                                        <p:cTn id="14" dur="4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2" cstate="print"/>
          <a:stretch>
            <a:fillRect/>
          </a:stretch>
        </p:blipFill>
        <p:spPr bwMode="auto">
          <a:xfrm flipH="1">
            <a:off x="-19766" y="-8820"/>
            <a:ext cx="9158111" cy="5723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5" name="Picture 3" descr="E:\PPS  EXCLUSIVOS\- Esencia divina\Imágenes\709441.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Abre a las 10 de la mañana y cierra sobre las 7 u 8 de la tarde. Obviamente lo mejor es ir a pasar todo el día y a poder ser estar allí en cuanto abran y marcharse sobre la hora de cierre, para así aprovechar al máximo todas las posibilidades del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9000">
        <p14:honeycomb/>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4000" fill="hold"/>
                                        <p:tgtEl>
                                          <p:spTgt spid="3074"/>
                                        </p:tgtEl>
                                        <p:attrNameLst>
                                          <p:attrName>ppt_w</p:attrName>
                                        </p:attrNameLst>
                                      </p:cBhvr>
                                      <p:tavLst>
                                        <p:tav tm="0">
                                          <p:val>
                                            <p:strVal val="#ppt_w+.3"/>
                                          </p:val>
                                        </p:tav>
                                        <p:tav tm="100000">
                                          <p:val>
                                            <p:strVal val="#ppt_w"/>
                                          </p:val>
                                        </p:tav>
                                      </p:tavLst>
                                    </p:anim>
                                    <p:anim calcmode="lin" valueType="num">
                                      <p:cBhvr>
                                        <p:cTn id="8" dur="4000" fill="hold"/>
                                        <p:tgtEl>
                                          <p:spTgt spid="3074"/>
                                        </p:tgtEl>
                                        <p:attrNameLst>
                                          <p:attrName>ppt_h</p:attrName>
                                        </p:attrNameLst>
                                      </p:cBhvr>
                                      <p:tavLst>
                                        <p:tav tm="0">
                                          <p:val>
                                            <p:strVal val="#ppt_h"/>
                                          </p:val>
                                        </p:tav>
                                        <p:tav tm="100000">
                                          <p:val>
                                            <p:strVal val="#ppt_h"/>
                                          </p:val>
                                        </p:tav>
                                      </p:tavLst>
                                    </p:anim>
                                    <p:animEffect transition="in" filter="fade">
                                      <p:cBhvr>
                                        <p:cTn id="9" dur="4000"/>
                                        <p:tgtEl>
                                          <p:spTgt spid="3074"/>
                                        </p:tgtEl>
                                      </p:cBhvr>
                                    </p:animEffect>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4000"/>
                                        <p:tgtEl>
                                          <p:spTgt spid="307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2" cstate="print"/>
          <a:stretch>
            <a:fillRect/>
          </a:stretch>
        </p:blipFill>
        <p:spPr bwMode="auto">
          <a:xfrm>
            <a:off x="-3868" y="-7056"/>
            <a:ext cx="9158095"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098" name="Picture 2" descr="E:\PPS  EXCLUSIVOS\- Esencia divina\Imágenes\425793.jpg"/>
          <p:cNvPicPr>
            <a:picLocks noChangeAspect="1" noChangeArrowheads="1"/>
          </p:cNvPicPr>
          <p:nvPr/>
        </p:nvPicPr>
        <p:blipFill>
          <a:blip r:embed="rId2" cstate="print"/>
          <a:stretch>
            <a:fillRect/>
          </a:stretch>
        </p:blipFill>
        <p:spPr bwMode="auto">
          <a:xfrm>
            <a:off x="2482" y="-15876"/>
            <a:ext cx="9158095"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099" name="Picture 3" descr="E:\PPS  EXCLUSIVOS\- Esencia divina\Imágenes\26 - 971285.jpg"/>
          <p:cNvPicPr>
            <a:picLocks noChangeAspect="1" noChangeArrowheads="1"/>
          </p:cNvPicPr>
          <p:nvPr/>
        </p:nvPicPr>
        <p:blipFill>
          <a:blip r:embed="rId2" cstate="print"/>
          <a:stretch>
            <a:fillRect/>
          </a:stretch>
        </p:blipFill>
        <p:spPr bwMode="auto">
          <a:xfrm>
            <a:off x="0" y="0"/>
            <a:ext cx="9144000" cy="57220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Geiser: es una pequeña zona de agua con cuevas, grutas, cascadas, lagos y chorros varios, muy tranquila. Está muy cerca de la entrada del parque y es ideal para el primer chapuzón e ir «rompiendo el hielo».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4000"/>
                                        <p:tgtEl>
                                          <p:spTgt spid="4100"/>
                                        </p:tgtEl>
                                      </p:cBhvr>
                                    </p:animEffect>
                                  </p:childTnLst>
                                </p:cTn>
                              </p:par>
                              <p:par>
                                <p:cTn id="8" presetID="21"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heel(2)">
                                      <p:cBhvr>
                                        <p:cTn id="10" dur="4000"/>
                                        <p:tgtEl>
                                          <p:spTgt spid="4098"/>
                                        </p:tgtEl>
                                      </p:cBhvr>
                                    </p:animEffect>
                                  </p:childTnLst>
                                </p:cTn>
                              </p:par>
                              <p:par>
                                <p:cTn id="11" presetID="10" presetClass="entr" presetSubtype="0" fill="hold" nodeType="withEffect">
                                  <p:stCondLst>
                                    <p:cond delay="0"/>
                                  </p:stCondLst>
                                  <p:childTnLst>
                                    <p:set>
                                      <p:cBhvr>
                                        <p:cTn id="12" dur="1" fill="hold">
                                          <p:stCondLst>
                                            <p:cond delay="0"/>
                                          </p:stCondLst>
                                        </p:cTn>
                                        <p:tgtEl>
                                          <p:spTgt spid="4099"/>
                                        </p:tgtEl>
                                        <p:attrNameLst>
                                          <p:attrName>style.visibility</p:attrName>
                                        </p:attrNameLst>
                                      </p:cBhvr>
                                      <p:to>
                                        <p:strVal val="visible"/>
                                      </p:to>
                                    </p:set>
                                    <p:animEffect transition="in" filter="fade">
                                      <p:cBhvr>
                                        <p:cTn id="13" dur="4000"/>
                                        <p:tgtEl>
                                          <p:spTgt spid="4099"/>
                                        </p:tgtEl>
                                      </p:cBhvr>
                                    </p:animEffect>
                                  </p:childTnLst>
                                </p:cTn>
                              </p:par>
                              <p:par>
                                <p:cTn id="14" presetID="23" presetClass="entr" presetSubtype="288" fill="hold" nodeType="withEffect">
                                  <p:stCondLst>
                                    <p:cond delay="0"/>
                                  </p:stCondLst>
                                  <p:childTnLst>
                                    <p:set>
                                      <p:cBhvr>
                                        <p:cTn id="15" dur="1" fill="hold">
                                          <p:stCondLst>
                                            <p:cond delay="0"/>
                                          </p:stCondLst>
                                        </p:cTn>
                                        <p:tgtEl>
                                          <p:spTgt spid="4099"/>
                                        </p:tgtEl>
                                        <p:attrNameLst>
                                          <p:attrName>style.visibility</p:attrName>
                                        </p:attrNameLst>
                                      </p:cBhvr>
                                      <p:to>
                                        <p:strVal val="visible"/>
                                      </p:to>
                                    </p:set>
                                    <p:anim calcmode="lin" valueType="num">
                                      <p:cBhvr>
                                        <p:cTn id="16" dur="4000" fill="hold"/>
                                        <p:tgtEl>
                                          <p:spTgt spid="4099"/>
                                        </p:tgtEl>
                                        <p:attrNameLst>
                                          <p:attrName>ppt_w</p:attrName>
                                        </p:attrNameLst>
                                      </p:cBhvr>
                                      <p:tavLst>
                                        <p:tav tm="0">
                                          <p:val>
                                            <p:strVal val="4/3*#ppt_w"/>
                                          </p:val>
                                        </p:tav>
                                        <p:tav tm="100000">
                                          <p:val>
                                            <p:strVal val="#ppt_w"/>
                                          </p:val>
                                        </p:tav>
                                      </p:tavLst>
                                    </p:anim>
                                    <p:anim calcmode="lin" valueType="num">
                                      <p:cBhvr>
                                        <p:cTn id="17" dur="4000" fill="hold"/>
                                        <p:tgtEl>
                                          <p:spTgt spid="4099"/>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E:\PPS  EXCLUSIVOS\- Esencia divina\Imágenes\677135.jpg"/>
          <p:cNvPicPr>
            <a:picLocks noChangeAspect="1" noChangeArrowheads="1"/>
          </p:cNvPicPr>
          <p:nvPr/>
        </p:nvPicPr>
        <p:blipFill>
          <a:blip r:embed="rId2" cstate="print"/>
          <a:stretch>
            <a:fillRect/>
          </a:stretch>
        </p:blipFill>
        <p:spPr bwMode="auto">
          <a:xfrm>
            <a:off x="0" y="0"/>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458" name="Picture 2" descr="E:\PPS  EXCLUSIVOS\- Esencia divina\Imágenes\677135.jpg"/>
          <p:cNvPicPr>
            <a:picLocks noChangeAspect="1" noChangeArrowheads="1"/>
          </p:cNvPicPr>
          <p:nvPr/>
        </p:nvPicPr>
        <p:blipFill>
          <a:blip r:embed="rId2" cstate="print"/>
          <a:stretch>
            <a:fillRect/>
          </a:stretch>
        </p:blipFill>
        <p:spPr bwMode="auto">
          <a:xfrm>
            <a:off x="0" y="0"/>
            <a:ext cx="9144000" cy="5723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914400" cy="5715000"/>
          </a:xfrm>
          <a:prstGeom prst="rect">
            <a:avLst/>
          </a:prstGeom>
          <a:solidFill>
            <a:schemeClr val="accent5">
              <a:lumMod val="40000"/>
              <a:lumOff val="60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928688" y="0"/>
            <a:ext cx="914400" cy="5715000"/>
          </a:xfrm>
          <a:prstGeom prst="rect">
            <a:avLst/>
          </a:prstGeom>
          <a:solidFill>
            <a:schemeClr val="accent5">
              <a:lumMod val="75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1857375" y="0"/>
            <a:ext cx="914400" cy="5715000"/>
          </a:xfrm>
          <a:prstGeom prst="rect">
            <a:avLst/>
          </a:prstGeom>
          <a:solidFill>
            <a:schemeClr val="accent5">
              <a:lumMod val="40000"/>
              <a:lumOff val="60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2786063" y="0"/>
            <a:ext cx="914400" cy="5715000"/>
          </a:xfrm>
          <a:prstGeom prst="rect">
            <a:avLst/>
          </a:prstGeom>
          <a:solidFill>
            <a:schemeClr val="accent5">
              <a:lumMod val="75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3714750" y="0"/>
            <a:ext cx="914400" cy="5715000"/>
          </a:xfrm>
          <a:prstGeom prst="rect">
            <a:avLst/>
          </a:prstGeom>
          <a:solidFill>
            <a:schemeClr val="accent5">
              <a:lumMod val="40000"/>
              <a:lumOff val="60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4643438" y="0"/>
            <a:ext cx="914400" cy="5715000"/>
          </a:xfrm>
          <a:prstGeom prst="rect">
            <a:avLst/>
          </a:prstGeom>
          <a:solidFill>
            <a:schemeClr val="accent5">
              <a:lumMod val="75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572125" y="0"/>
            <a:ext cx="914400" cy="5715000"/>
          </a:xfrm>
          <a:prstGeom prst="rect">
            <a:avLst/>
          </a:prstGeom>
          <a:solidFill>
            <a:schemeClr val="accent5">
              <a:lumMod val="40000"/>
              <a:lumOff val="60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6500813" y="0"/>
            <a:ext cx="914400" cy="5715000"/>
          </a:xfrm>
          <a:prstGeom prst="rect">
            <a:avLst/>
          </a:prstGeom>
          <a:solidFill>
            <a:schemeClr val="accent5">
              <a:lumMod val="75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7300913" y="0"/>
            <a:ext cx="914400" cy="5715000"/>
          </a:xfrm>
          <a:prstGeom prst="rect">
            <a:avLst/>
          </a:prstGeom>
          <a:solidFill>
            <a:schemeClr val="accent5">
              <a:lumMod val="40000"/>
              <a:lumOff val="60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8229600" y="0"/>
            <a:ext cx="914400" cy="5715000"/>
          </a:xfrm>
          <a:prstGeom prst="rect">
            <a:avLst/>
          </a:prstGeom>
          <a:solidFill>
            <a:schemeClr val="accent5">
              <a:lumMod val="75000"/>
              <a:alpha val="85000"/>
            </a:schemeClr>
          </a:solidFill>
          <a:ln cap="sq">
            <a:noFill/>
            <a:beve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395536" y="4873724"/>
            <a:ext cx="8352928"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agujero negro</a:t>
            </a:r>
            <a:r>
              <a:rPr lang="es-ES" i="1" dirty="0" smtClean="0">
                <a:effectLst>
                  <a:glow rad="101600">
                    <a:srgbClr val="C00000">
                      <a:alpha val="60000"/>
                    </a:srgbClr>
                  </a:glow>
                  <a:outerShdw blurRad="38100" dist="38100" dir="2700000" algn="tl">
                    <a:srgbClr val="000000">
                      <a:alpha val="43137"/>
                    </a:srgbClr>
                  </a:outerShdw>
                </a:effectLst>
              </a:rPr>
              <a:t>: Una de las atracciones estrella, y de las más emocionantes. Son un conjunto de tubos negros entrelazados y cerrados con flujos de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4" presetClass="entr" presetSubtype="32"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Effect transition="in" filter="box(out)">
                                      <p:cBhvr>
                                        <p:cTn id="37" dur="4000"/>
                                        <p:tgtEl>
                                          <p:spTgt spid="19458"/>
                                        </p:tgtEl>
                                      </p:cBhvr>
                                    </p:animEffect>
                                  </p:childTnLst>
                                </p:cTn>
                              </p:par>
                              <p:par>
                                <p:cTn id="38" presetID="23" presetClass="entr" presetSubtype="28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4000" fill="hold"/>
                                        <p:tgtEl>
                                          <p:spTgt spid="13"/>
                                        </p:tgtEl>
                                        <p:attrNameLst>
                                          <p:attrName>ppt_w</p:attrName>
                                        </p:attrNameLst>
                                      </p:cBhvr>
                                      <p:tavLst>
                                        <p:tav tm="0">
                                          <p:val>
                                            <p:strVal val="4/3*#ppt_w"/>
                                          </p:val>
                                        </p:tav>
                                        <p:tav tm="100000">
                                          <p:val>
                                            <p:strVal val="#ppt_w"/>
                                          </p:val>
                                        </p:tav>
                                      </p:tavLst>
                                    </p:anim>
                                    <p:anim calcmode="lin" valueType="num">
                                      <p:cBhvr>
                                        <p:cTn id="41" dur="4000" fill="hold"/>
                                        <p:tgtEl>
                                          <p:spTgt spid="13"/>
                                        </p:tgtEl>
                                        <p:attrNameLst>
                                          <p:attrName>ppt_h</p:attrName>
                                        </p:attrNameLst>
                                      </p:cBhvr>
                                      <p:tavLst>
                                        <p:tav tm="0">
                                          <p:val>
                                            <p:strVal val="4/3*#ppt_h"/>
                                          </p:val>
                                        </p:tav>
                                        <p:tav tm="100000">
                                          <p:val>
                                            <p:strVal val="#ppt_h"/>
                                          </p:val>
                                        </p:tav>
                                      </p:tavLst>
                                    </p:anim>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1"/>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Triángulo rectángulo"/>
          <p:cNvSpPr/>
          <p:nvPr/>
        </p:nvSpPr>
        <p:spPr>
          <a:xfrm>
            <a:off x="0" y="5292"/>
            <a:ext cx="9144000" cy="5715000"/>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6" name="15 Triángulo rectángulo"/>
          <p:cNvSpPr/>
          <p:nvPr/>
        </p:nvSpPr>
        <p:spPr>
          <a:xfrm>
            <a:off x="0" y="0"/>
            <a:ext cx="7740650" cy="5715000"/>
          </a:xfrm>
          <a:prstGeom prst="rtTriangle">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7" name="16 Triángulo rectángulo"/>
          <p:cNvSpPr/>
          <p:nvPr/>
        </p:nvSpPr>
        <p:spPr>
          <a:xfrm>
            <a:off x="1" y="0"/>
            <a:ext cx="6875463" cy="5715000"/>
          </a:xfrm>
          <a:prstGeom prst="rtTriangle">
            <a:avLst/>
          </a:prstGeom>
          <a:solidFill>
            <a:schemeClr val="accent3">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8" name="17 Triángulo rectángulo"/>
          <p:cNvSpPr/>
          <p:nvPr/>
        </p:nvSpPr>
        <p:spPr>
          <a:xfrm>
            <a:off x="1" y="0"/>
            <a:ext cx="6011863" cy="5715000"/>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9" name="18 Triángulo rectángulo"/>
          <p:cNvSpPr/>
          <p:nvPr/>
        </p:nvSpPr>
        <p:spPr>
          <a:xfrm>
            <a:off x="33339" y="5292"/>
            <a:ext cx="5362575" cy="5715000"/>
          </a:xfrm>
          <a:prstGeom prst="rtTriangle">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1">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accent3">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4" name="23 Triángulo rectángulo"/>
          <p:cNvSpPr/>
          <p:nvPr/>
        </p:nvSpPr>
        <p:spPr>
          <a:xfrm rot="10800000">
            <a:off x="3778249" y="0"/>
            <a:ext cx="5364163" cy="5690306"/>
          </a:xfrm>
          <a:prstGeom prst="rtTriangle">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3" name="12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dicho tubo hay que tirarse con una colchoneta especial que es para una o dos personas, y vamos descendiendo por dentro del tubo a una velocidad brutal, dando diversas vueltas y giros y todo ya rapidísimo, para acabar en una piscina.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0"/>
                                        </p:tgtEl>
                                        <p:attrNameLst>
                                          <p:attrName>ppt_x</p:attrName>
                                        </p:attrNameLst>
                                      </p:cBhvr>
                                      <p:tavLst>
                                        <p:tav tm="0">
                                          <p:val>
                                            <p:strVal val="ppt_x"/>
                                          </p:val>
                                        </p:tav>
                                        <p:tav tm="100000">
                                          <p:val>
                                            <p:strVal val="ppt_x-ppt_w/2"/>
                                          </p:val>
                                        </p:tav>
                                      </p:tavLst>
                                    </p:anim>
                                    <p:anim calcmode="lin" valueType="num">
                                      <p:cBhvr>
                                        <p:cTn id="7" dur="4000"/>
                                        <p:tgtEl>
                                          <p:spTgt spid="10"/>
                                        </p:tgtEl>
                                        <p:attrNameLst>
                                          <p:attrName>ppt_y</p:attrName>
                                        </p:attrNameLst>
                                      </p:cBhvr>
                                      <p:tavLst>
                                        <p:tav tm="0">
                                          <p:val>
                                            <p:strVal val="ppt_y"/>
                                          </p:val>
                                        </p:tav>
                                        <p:tav tm="100000">
                                          <p:val>
                                            <p:strVal val="ppt_y"/>
                                          </p:val>
                                        </p:tav>
                                      </p:tavLst>
                                    </p:anim>
                                    <p:anim calcmode="lin" valueType="num">
                                      <p:cBhvr>
                                        <p:cTn id="8" dur="4000"/>
                                        <p:tgtEl>
                                          <p:spTgt spid="10"/>
                                        </p:tgtEl>
                                        <p:attrNameLst>
                                          <p:attrName>ppt_w</p:attrName>
                                        </p:attrNameLst>
                                      </p:cBhvr>
                                      <p:tavLst>
                                        <p:tav tm="0">
                                          <p:val>
                                            <p:strVal val="ppt_w"/>
                                          </p:val>
                                        </p:tav>
                                        <p:tav tm="100000">
                                          <p:val>
                                            <p:fltVal val="0"/>
                                          </p:val>
                                        </p:tav>
                                      </p:tavLst>
                                    </p:anim>
                                    <p:anim calcmode="lin" valueType="num">
                                      <p:cBhvr>
                                        <p:cTn id="9" dur="4000"/>
                                        <p:tgtEl>
                                          <p:spTgt spid="10"/>
                                        </p:tgtEl>
                                        <p:attrNameLst>
                                          <p:attrName>ppt_h</p:attrName>
                                        </p:attrNameLst>
                                      </p:cBhvr>
                                      <p:tavLst>
                                        <p:tav tm="0">
                                          <p:val>
                                            <p:strVal val="ppt_h"/>
                                          </p:val>
                                        </p:tav>
                                        <p:tav tm="100000">
                                          <p:val>
                                            <p:strVal val="ppt_h"/>
                                          </p:val>
                                        </p:tav>
                                      </p:tavLst>
                                    </p:anim>
                                    <p:set>
                                      <p:cBhvr>
                                        <p:cTn id="10" dur="1" fill="hold">
                                          <p:stCondLst>
                                            <p:cond delay="3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9"/>
                                        </p:tgtEl>
                                        <p:attrNameLst>
                                          <p:attrName>ppt_x</p:attrName>
                                        </p:attrNameLst>
                                      </p:cBhvr>
                                      <p:tavLst>
                                        <p:tav tm="0">
                                          <p:val>
                                            <p:strVal val="ppt_x"/>
                                          </p:val>
                                        </p:tav>
                                        <p:tav tm="100000">
                                          <p:val>
                                            <p:strVal val="ppt_x-ppt_w/2"/>
                                          </p:val>
                                        </p:tav>
                                      </p:tavLst>
                                    </p:anim>
                                    <p:anim calcmode="lin" valueType="num">
                                      <p:cBhvr>
                                        <p:cTn id="13" dur="4000"/>
                                        <p:tgtEl>
                                          <p:spTgt spid="19"/>
                                        </p:tgtEl>
                                        <p:attrNameLst>
                                          <p:attrName>ppt_y</p:attrName>
                                        </p:attrNameLst>
                                      </p:cBhvr>
                                      <p:tavLst>
                                        <p:tav tm="0">
                                          <p:val>
                                            <p:strVal val="ppt_y"/>
                                          </p:val>
                                        </p:tav>
                                        <p:tav tm="100000">
                                          <p:val>
                                            <p:strVal val="ppt_y"/>
                                          </p:val>
                                        </p:tav>
                                      </p:tavLst>
                                    </p:anim>
                                    <p:anim calcmode="lin" valueType="num">
                                      <p:cBhvr>
                                        <p:cTn id="14" dur="4000"/>
                                        <p:tgtEl>
                                          <p:spTgt spid="19"/>
                                        </p:tgtEl>
                                        <p:attrNameLst>
                                          <p:attrName>ppt_w</p:attrName>
                                        </p:attrNameLst>
                                      </p:cBhvr>
                                      <p:tavLst>
                                        <p:tav tm="0">
                                          <p:val>
                                            <p:strVal val="ppt_w"/>
                                          </p:val>
                                        </p:tav>
                                        <p:tav tm="100000">
                                          <p:val>
                                            <p:fltVal val="0"/>
                                          </p:val>
                                        </p:tav>
                                      </p:tavLst>
                                    </p:anim>
                                    <p:anim calcmode="lin" valueType="num">
                                      <p:cBhvr>
                                        <p:cTn id="15" dur="4000"/>
                                        <p:tgtEl>
                                          <p:spTgt spid="19"/>
                                        </p:tgtEl>
                                        <p:attrNameLst>
                                          <p:attrName>ppt_h</p:attrName>
                                        </p:attrNameLst>
                                      </p:cBhvr>
                                      <p:tavLst>
                                        <p:tav tm="0">
                                          <p:val>
                                            <p:strVal val="ppt_h"/>
                                          </p:val>
                                        </p:tav>
                                        <p:tav tm="100000">
                                          <p:val>
                                            <p:strVal val="ppt_h"/>
                                          </p:val>
                                        </p:tav>
                                      </p:tavLst>
                                    </p:anim>
                                    <p:set>
                                      <p:cBhvr>
                                        <p:cTn id="16" dur="1" fill="hold">
                                          <p:stCondLst>
                                            <p:cond delay="3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18"/>
                                        </p:tgtEl>
                                        <p:attrNameLst>
                                          <p:attrName>ppt_x</p:attrName>
                                        </p:attrNameLst>
                                      </p:cBhvr>
                                      <p:tavLst>
                                        <p:tav tm="0">
                                          <p:val>
                                            <p:strVal val="ppt_x"/>
                                          </p:val>
                                        </p:tav>
                                        <p:tav tm="100000">
                                          <p:val>
                                            <p:strVal val="ppt_x-ppt_w/2"/>
                                          </p:val>
                                        </p:tav>
                                      </p:tavLst>
                                    </p:anim>
                                    <p:anim calcmode="lin" valueType="num">
                                      <p:cBhvr>
                                        <p:cTn id="19" dur="4000"/>
                                        <p:tgtEl>
                                          <p:spTgt spid="18"/>
                                        </p:tgtEl>
                                        <p:attrNameLst>
                                          <p:attrName>ppt_y</p:attrName>
                                        </p:attrNameLst>
                                      </p:cBhvr>
                                      <p:tavLst>
                                        <p:tav tm="0">
                                          <p:val>
                                            <p:strVal val="ppt_y"/>
                                          </p:val>
                                        </p:tav>
                                        <p:tav tm="100000">
                                          <p:val>
                                            <p:strVal val="ppt_y"/>
                                          </p:val>
                                        </p:tav>
                                      </p:tavLst>
                                    </p:anim>
                                    <p:anim calcmode="lin" valueType="num">
                                      <p:cBhvr>
                                        <p:cTn id="20" dur="4000"/>
                                        <p:tgtEl>
                                          <p:spTgt spid="18"/>
                                        </p:tgtEl>
                                        <p:attrNameLst>
                                          <p:attrName>ppt_w</p:attrName>
                                        </p:attrNameLst>
                                      </p:cBhvr>
                                      <p:tavLst>
                                        <p:tav tm="0">
                                          <p:val>
                                            <p:strVal val="ppt_w"/>
                                          </p:val>
                                        </p:tav>
                                        <p:tav tm="100000">
                                          <p:val>
                                            <p:fltVal val="0"/>
                                          </p:val>
                                        </p:tav>
                                      </p:tavLst>
                                    </p:anim>
                                    <p:anim calcmode="lin" valueType="num">
                                      <p:cBhvr>
                                        <p:cTn id="21" dur="4000"/>
                                        <p:tgtEl>
                                          <p:spTgt spid="18"/>
                                        </p:tgtEl>
                                        <p:attrNameLst>
                                          <p:attrName>ppt_h</p:attrName>
                                        </p:attrNameLst>
                                      </p:cBhvr>
                                      <p:tavLst>
                                        <p:tav tm="0">
                                          <p:val>
                                            <p:strVal val="ppt_h"/>
                                          </p:val>
                                        </p:tav>
                                        <p:tav tm="100000">
                                          <p:val>
                                            <p:strVal val="ppt_h"/>
                                          </p:val>
                                        </p:tav>
                                      </p:tavLst>
                                    </p:anim>
                                    <p:set>
                                      <p:cBhvr>
                                        <p:cTn id="22" dur="1" fill="hold">
                                          <p:stCondLst>
                                            <p:cond delay="3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4000"/>
                                        <p:tgtEl>
                                          <p:spTgt spid="17"/>
                                        </p:tgtEl>
                                        <p:attrNameLst>
                                          <p:attrName>ppt_x</p:attrName>
                                        </p:attrNameLst>
                                      </p:cBhvr>
                                      <p:tavLst>
                                        <p:tav tm="0">
                                          <p:val>
                                            <p:strVal val="ppt_x"/>
                                          </p:val>
                                        </p:tav>
                                        <p:tav tm="100000">
                                          <p:val>
                                            <p:strVal val="ppt_x-ppt_w/2"/>
                                          </p:val>
                                        </p:tav>
                                      </p:tavLst>
                                    </p:anim>
                                    <p:anim calcmode="lin" valueType="num">
                                      <p:cBhvr>
                                        <p:cTn id="25" dur="4000"/>
                                        <p:tgtEl>
                                          <p:spTgt spid="17"/>
                                        </p:tgtEl>
                                        <p:attrNameLst>
                                          <p:attrName>ppt_y</p:attrName>
                                        </p:attrNameLst>
                                      </p:cBhvr>
                                      <p:tavLst>
                                        <p:tav tm="0">
                                          <p:val>
                                            <p:strVal val="ppt_y"/>
                                          </p:val>
                                        </p:tav>
                                        <p:tav tm="100000">
                                          <p:val>
                                            <p:strVal val="ppt_y"/>
                                          </p:val>
                                        </p:tav>
                                      </p:tavLst>
                                    </p:anim>
                                    <p:anim calcmode="lin" valueType="num">
                                      <p:cBhvr>
                                        <p:cTn id="26" dur="4000"/>
                                        <p:tgtEl>
                                          <p:spTgt spid="17"/>
                                        </p:tgtEl>
                                        <p:attrNameLst>
                                          <p:attrName>ppt_w</p:attrName>
                                        </p:attrNameLst>
                                      </p:cBhvr>
                                      <p:tavLst>
                                        <p:tav tm="0">
                                          <p:val>
                                            <p:strVal val="ppt_w"/>
                                          </p:val>
                                        </p:tav>
                                        <p:tav tm="100000">
                                          <p:val>
                                            <p:fltVal val="0"/>
                                          </p:val>
                                        </p:tav>
                                      </p:tavLst>
                                    </p:anim>
                                    <p:anim calcmode="lin" valueType="num">
                                      <p:cBhvr>
                                        <p:cTn id="27" dur="4000"/>
                                        <p:tgtEl>
                                          <p:spTgt spid="17"/>
                                        </p:tgtEl>
                                        <p:attrNameLst>
                                          <p:attrName>ppt_h</p:attrName>
                                        </p:attrNameLst>
                                      </p:cBhvr>
                                      <p:tavLst>
                                        <p:tav tm="0">
                                          <p:val>
                                            <p:strVal val="ppt_h"/>
                                          </p:val>
                                        </p:tav>
                                        <p:tav tm="100000">
                                          <p:val>
                                            <p:strVal val="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4000"/>
                                        <p:tgtEl>
                                          <p:spTgt spid="16"/>
                                        </p:tgtEl>
                                        <p:attrNameLst>
                                          <p:attrName>ppt_x</p:attrName>
                                        </p:attrNameLst>
                                      </p:cBhvr>
                                      <p:tavLst>
                                        <p:tav tm="0">
                                          <p:val>
                                            <p:strVal val="ppt_x"/>
                                          </p:val>
                                        </p:tav>
                                        <p:tav tm="100000">
                                          <p:val>
                                            <p:strVal val="ppt_x-ppt_w/2"/>
                                          </p:val>
                                        </p:tav>
                                      </p:tavLst>
                                    </p:anim>
                                    <p:anim calcmode="lin" valueType="num">
                                      <p:cBhvr>
                                        <p:cTn id="31" dur="4000"/>
                                        <p:tgtEl>
                                          <p:spTgt spid="16"/>
                                        </p:tgtEl>
                                        <p:attrNameLst>
                                          <p:attrName>ppt_y</p:attrName>
                                        </p:attrNameLst>
                                      </p:cBhvr>
                                      <p:tavLst>
                                        <p:tav tm="0">
                                          <p:val>
                                            <p:strVal val="ppt_y"/>
                                          </p:val>
                                        </p:tav>
                                        <p:tav tm="100000">
                                          <p:val>
                                            <p:strVal val="ppt_y"/>
                                          </p:val>
                                        </p:tav>
                                      </p:tavLst>
                                    </p:anim>
                                    <p:anim calcmode="lin" valueType="num">
                                      <p:cBhvr>
                                        <p:cTn id="32" dur="4000"/>
                                        <p:tgtEl>
                                          <p:spTgt spid="16"/>
                                        </p:tgtEl>
                                        <p:attrNameLst>
                                          <p:attrName>ppt_w</p:attrName>
                                        </p:attrNameLst>
                                      </p:cBhvr>
                                      <p:tavLst>
                                        <p:tav tm="0">
                                          <p:val>
                                            <p:strVal val="ppt_w"/>
                                          </p:val>
                                        </p:tav>
                                        <p:tav tm="100000">
                                          <p:val>
                                            <p:fltVal val="0"/>
                                          </p:val>
                                        </p:tav>
                                      </p:tavLst>
                                    </p:anim>
                                    <p:anim calcmode="lin" valueType="num">
                                      <p:cBhvr>
                                        <p:cTn id="33" dur="4000"/>
                                        <p:tgtEl>
                                          <p:spTgt spid="16"/>
                                        </p:tgtEl>
                                        <p:attrNameLst>
                                          <p:attrName>ppt_h</p:attrName>
                                        </p:attrNameLst>
                                      </p:cBhvr>
                                      <p:tavLst>
                                        <p:tav tm="0">
                                          <p:val>
                                            <p:strVal val="ppt_h"/>
                                          </p:val>
                                        </p:tav>
                                        <p:tav tm="100000">
                                          <p:val>
                                            <p:strVal val="ppt_h"/>
                                          </p:val>
                                        </p:tav>
                                      </p:tavLst>
                                    </p:anim>
                                    <p:set>
                                      <p:cBhvr>
                                        <p:cTn id="34" dur="1" fill="hold">
                                          <p:stCondLst>
                                            <p:cond delay="3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20"/>
                                        </p:tgtEl>
                                        <p:attrNameLst>
                                          <p:attrName>ppt_x</p:attrName>
                                        </p:attrNameLst>
                                      </p:cBhvr>
                                      <p:tavLst>
                                        <p:tav tm="0">
                                          <p:val>
                                            <p:strVal val="ppt_x"/>
                                          </p:val>
                                        </p:tav>
                                        <p:tav tm="100000">
                                          <p:val>
                                            <p:strVal val="ppt_x+ppt_w/2"/>
                                          </p:val>
                                        </p:tav>
                                      </p:tavLst>
                                    </p:anim>
                                    <p:anim calcmode="lin" valueType="num">
                                      <p:cBhvr>
                                        <p:cTn id="37" dur="4000"/>
                                        <p:tgtEl>
                                          <p:spTgt spid="20"/>
                                        </p:tgtEl>
                                        <p:attrNameLst>
                                          <p:attrName>ppt_y</p:attrName>
                                        </p:attrNameLst>
                                      </p:cBhvr>
                                      <p:tavLst>
                                        <p:tav tm="0">
                                          <p:val>
                                            <p:strVal val="ppt_y"/>
                                          </p:val>
                                        </p:tav>
                                        <p:tav tm="100000">
                                          <p:val>
                                            <p:strVal val="ppt_y"/>
                                          </p:val>
                                        </p:tav>
                                      </p:tavLst>
                                    </p:anim>
                                    <p:anim calcmode="lin" valueType="num">
                                      <p:cBhvr>
                                        <p:cTn id="38" dur="4000"/>
                                        <p:tgtEl>
                                          <p:spTgt spid="20"/>
                                        </p:tgtEl>
                                        <p:attrNameLst>
                                          <p:attrName>ppt_w</p:attrName>
                                        </p:attrNameLst>
                                      </p:cBhvr>
                                      <p:tavLst>
                                        <p:tav tm="0">
                                          <p:val>
                                            <p:strVal val="ppt_w"/>
                                          </p:val>
                                        </p:tav>
                                        <p:tav tm="100000">
                                          <p:val>
                                            <p:fltVal val="0"/>
                                          </p:val>
                                        </p:tav>
                                      </p:tavLst>
                                    </p:anim>
                                    <p:anim calcmode="lin" valueType="num">
                                      <p:cBhvr>
                                        <p:cTn id="39" dur="4000"/>
                                        <p:tgtEl>
                                          <p:spTgt spid="20"/>
                                        </p:tgtEl>
                                        <p:attrNameLst>
                                          <p:attrName>ppt_h</p:attrName>
                                        </p:attrNameLst>
                                      </p:cBhvr>
                                      <p:tavLst>
                                        <p:tav tm="0">
                                          <p:val>
                                            <p:strVal val="ppt_h"/>
                                          </p:val>
                                        </p:tav>
                                        <p:tav tm="100000">
                                          <p:val>
                                            <p:strVal val="ppt_h"/>
                                          </p:val>
                                        </p:tav>
                                      </p:tavLst>
                                    </p:anim>
                                    <p:set>
                                      <p:cBhvr>
                                        <p:cTn id="40" dur="1" fill="hold">
                                          <p:stCondLst>
                                            <p:cond delay="3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4000"/>
                                        <p:tgtEl>
                                          <p:spTgt spid="21"/>
                                        </p:tgtEl>
                                        <p:attrNameLst>
                                          <p:attrName>ppt_x</p:attrName>
                                        </p:attrNameLst>
                                      </p:cBhvr>
                                      <p:tavLst>
                                        <p:tav tm="0">
                                          <p:val>
                                            <p:strVal val="ppt_x"/>
                                          </p:val>
                                        </p:tav>
                                        <p:tav tm="100000">
                                          <p:val>
                                            <p:strVal val="ppt_x+ppt_w/2"/>
                                          </p:val>
                                        </p:tav>
                                      </p:tavLst>
                                    </p:anim>
                                    <p:anim calcmode="lin" valueType="num">
                                      <p:cBhvr>
                                        <p:cTn id="43" dur="4000"/>
                                        <p:tgtEl>
                                          <p:spTgt spid="21"/>
                                        </p:tgtEl>
                                        <p:attrNameLst>
                                          <p:attrName>ppt_y</p:attrName>
                                        </p:attrNameLst>
                                      </p:cBhvr>
                                      <p:tavLst>
                                        <p:tav tm="0">
                                          <p:val>
                                            <p:strVal val="ppt_y"/>
                                          </p:val>
                                        </p:tav>
                                        <p:tav tm="100000">
                                          <p:val>
                                            <p:strVal val="ppt_y"/>
                                          </p:val>
                                        </p:tav>
                                      </p:tavLst>
                                    </p:anim>
                                    <p:anim calcmode="lin" valueType="num">
                                      <p:cBhvr>
                                        <p:cTn id="44" dur="4000"/>
                                        <p:tgtEl>
                                          <p:spTgt spid="21"/>
                                        </p:tgtEl>
                                        <p:attrNameLst>
                                          <p:attrName>ppt_w</p:attrName>
                                        </p:attrNameLst>
                                      </p:cBhvr>
                                      <p:tavLst>
                                        <p:tav tm="0">
                                          <p:val>
                                            <p:strVal val="ppt_w"/>
                                          </p:val>
                                        </p:tav>
                                        <p:tav tm="100000">
                                          <p:val>
                                            <p:fltVal val="0"/>
                                          </p:val>
                                        </p:tav>
                                      </p:tavLst>
                                    </p:anim>
                                    <p:anim calcmode="lin" valueType="num">
                                      <p:cBhvr>
                                        <p:cTn id="45" dur="4000"/>
                                        <p:tgtEl>
                                          <p:spTgt spid="21"/>
                                        </p:tgtEl>
                                        <p:attrNameLst>
                                          <p:attrName>ppt_h</p:attrName>
                                        </p:attrNameLst>
                                      </p:cBhvr>
                                      <p:tavLst>
                                        <p:tav tm="0">
                                          <p:val>
                                            <p:strVal val="ppt_h"/>
                                          </p:val>
                                        </p:tav>
                                        <p:tav tm="100000">
                                          <p:val>
                                            <p:strVal val="ppt_h"/>
                                          </p:val>
                                        </p:tav>
                                      </p:tavLst>
                                    </p:anim>
                                    <p:set>
                                      <p:cBhvr>
                                        <p:cTn id="46" dur="1" fill="hold">
                                          <p:stCondLst>
                                            <p:cond delay="3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4000"/>
                                        <p:tgtEl>
                                          <p:spTgt spid="22"/>
                                        </p:tgtEl>
                                        <p:attrNameLst>
                                          <p:attrName>ppt_x</p:attrName>
                                        </p:attrNameLst>
                                      </p:cBhvr>
                                      <p:tavLst>
                                        <p:tav tm="0">
                                          <p:val>
                                            <p:strVal val="ppt_x"/>
                                          </p:val>
                                        </p:tav>
                                        <p:tav tm="100000">
                                          <p:val>
                                            <p:strVal val="ppt_x+ppt_w/2"/>
                                          </p:val>
                                        </p:tav>
                                      </p:tavLst>
                                    </p:anim>
                                    <p:anim calcmode="lin" valueType="num">
                                      <p:cBhvr>
                                        <p:cTn id="49" dur="4000"/>
                                        <p:tgtEl>
                                          <p:spTgt spid="22"/>
                                        </p:tgtEl>
                                        <p:attrNameLst>
                                          <p:attrName>ppt_y</p:attrName>
                                        </p:attrNameLst>
                                      </p:cBhvr>
                                      <p:tavLst>
                                        <p:tav tm="0">
                                          <p:val>
                                            <p:strVal val="ppt_y"/>
                                          </p:val>
                                        </p:tav>
                                        <p:tav tm="100000">
                                          <p:val>
                                            <p:strVal val="ppt_y"/>
                                          </p:val>
                                        </p:tav>
                                      </p:tavLst>
                                    </p:anim>
                                    <p:anim calcmode="lin" valueType="num">
                                      <p:cBhvr>
                                        <p:cTn id="50" dur="4000"/>
                                        <p:tgtEl>
                                          <p:spTgt spid="22"/>
                                        </p:tgtEl>
                                        <p:attrNameLst>
                                          <p:attrName>ppt_w</p:attrName>
                                        </p:attrNameLst>
                                      </p:cBhvr>
                                      <p:tavLst>
                                        <p:tav tm="0">
                                          <p:val>
                                            <p:strVal val="ppt_w"/>
                                          </p:val>
                                        </p:tav>
                                        <p:tav tm="100000">
                                          <p:val>
                                            <p:fltVal val="0"/>
                                          </p:val>
                                        </p:tav>
                                      </p:tavLst>
                                    </p:anim>
                                    <p:anim calcmode="lin" valueType="num">
                                      <p:cBhvr>
                                        <p:cTn id="51" dur="4000"/>
                                        <p:tgtEl>
                                          <p:spTgt spid="22"/>
                                        </p:tgtEl>
                                        <p:attrNameLst>
                                          <p:attrName>ppt_h</p:attrName>
                                        </p:attrNameLst>
                                      </p:cBhvr>
                                      <p:tavLst>
                                        <p:tav tm="0">
                                          <p:val>
                                            <p:strVal val="ppt_h"/>
                                          </p:val>
                                        </p:tav>
                                        <p:tav tm="100000">
                                          <p:val>
                                            <p:strVal val="ppt_h"/>
                                          </p:val>
                                        </p:tav>
                                      </p:tavLst>
                                    </p:anim>
                                    <p:set>
                                      <p:cBhvr>
                                        <p:cTn id="52" dur="1" fill="hold">
                                          <p:stCondLst>
                                            <p:cond delay="3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4000"/>
                                        <p:tgtEl>
                                          <p:spTgt spid="23"/>
                                        </p:tgtEl>
                                        <p:attrNameLst>
                                          <p:attrName>ppt_x</p:attrName>
                                        </p:attrNameLst>
                                      </p:cBhvr>
                                      <p:tavLst>
                                        <p:tav tm="0">
                                          <p:val>
                                            <p:strVal val="ppt_x"/>
                                          </p:val>
                                        </p:tav>
                                        <p:tav tm="100000">
                                          <p:val>
                                            <p:strVal val="ppt_x+ppt_w/2"/>
                                          </p:val>
                                        </p:tav>
                                      </p:tavLst>
                                    </p:anim>
                                    <p:anim calcmode="lin" valueType="num">
                                      <p:cBhvr>
                                        <p:cTn id="55" dur="4000"/>
                                        <p:tgtEl>
                                          <p:spTgt spid="23"/>
                                        </p:tgtEl>
                                        <p:attrNameLst>
                                          <p:attrName>ppt_y</p:attrName>
                                        </p:attrNameLst>
                                      </p:cBhvr>
                                      <p:tavLst>
                                        <p:tav tm="0">
                                          <p:val>
                                            <p:strVal val="ppt_y"/>
                                          </p:val>
                                        </p:tav>
                                        <p:tav tm="100000">
                                          <p:val>
                                            <p:strVal val="ppt_y"/>
                                          </p:val>
                                        </p:tav>
                                      </p:tavLst>
                                    </p:anim>
                                    <p:anim calcmode="lin" valueType="num">
                                      <p:cBhvr>
                                        <p:cTn id="56" dur="4000"/>
                                        <p:tgtEl>
                                          <p:spTgt spid="23"/>
                                        </p:tgtEl>
                                        <p:attrNameLst>
                                          <p:attrName>ppt_w</p:attrName>
                                        </p:attrNameLst>
                                      </p:cBhvr>
                                      <p:tavLst>
                                        <p:tav tm="0">
                                          <p:val>
                                            <p:strVal val="ppt_w"/>
                                          </p:val>
                                        </p:tav>
                                        <p:tav tm="100000">
                                          <p:val>
                                            <p:fltVal val="0"/>
                                          </p:val>
                                        </p:tav>
                                      </p:tavLst>
                                    </p:anim>
                                    <p:anim calcmode="lin" valueType="num">
                                      <p:cBhvr>
                                        <p:cTn id="57" dur="4000"/>
                                        <p:tgtEl>
                                          <p:spTgt spid="23"/>
                                        </p:tgtEl>
                                        <p:attrNameLst>
                                          <p:attrName>ppt_h</p:attrName>
                                        </p:attrNameLst>
                                      </p:cBhvr>
                                      <p:tavLst>
                                        <p:tav tm="0">
                                          <p:val>
                                            <p:strVal val="ppt_h"/>
                                          </p:val>
                                        </p:tav>
                                        <p:tav tm="100000">
                                          <p:val>
                                            <p:strVal val="ppt_h"/>
                                          </p:val>
                                        </p:tav>
                                      </p:tavLst>
                                    </p:anim>
                                    <p:set>
                                      <p:cBhvr>
                                        <p:cTn id="58" dur="1" fill="hold">
                                          <p:stCondLst>
                                            <p:cond delay="3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4000"/>
                                        <p:tgtEl>
                                          <p:spTgt spid="24"/>
                                        </p:tgtEl>
                                        <p:attrNameLst>
                                          <p:attrName>ppt_x</p:attrName>
                                        </p:attrNameLst>
                                      </p:cBhvr>
                                      <p:tavLst>
                                        <p:tav tm="0">
                                          <p:val>
                                            <p:strVal val="ppt_x"/>
                                          </p:val>
                                        </p:tav>
                                        <p:tav tm="100000">
                                          <p:val>
                                            <p:strVal val="ppt_x+ppt_w/2"/>
                                          </p:val>
                                        </p:tav>
                                      </p:tavLst>
                                    </p:anim>
                                    <p:anim calcmode="lin" valueType="num">
                                      <p:cBhvr>
                                        <p:cTn id="61" dur="4000"/>
                                        <p:tgtEl>
                                          <p:spTgt spid="24"/>
                                        </p:tgtEl>
                                        <p:attrNameLst>
                                          <p:attrName>ppt_y</p:attrName>
                                        </p:attrNameLst>
                                      </p:cBhvr>
                                      <p:tavLst>
                                        <p:tav tm="0">
                                          <p:val>
                                            <p:strVal val="ppt_y"/>
                                          </p:val>
                                        </p:tav>
                                        <p:tav tm="100000">
                                          <p:val>
                                            <p:strVal val="ppt_y"/>
                                          </p:val>
                                        </p:tav>
                                      </p:tavLst>
                                    </p:anim>
                                    <p:anim calcmode="lin" valueType="num">
                                      <p:cBhvr>
                                        <p:cTn id="62" dur="4000"/>
                                        <p:tgtEl>
                                          <p:spTgt spid="24"/>
                                        </p:tgtEl>
                                        <p:attrNameLst>
                                          <p:attrName>ppt_w</p:attrName>
                                        </p:attrNameLst>
                                      </p:cBhvr>
                                      <p:tavLst>
                                        <p:tav tm="0">
                                          <p:val>
                                            <p:strVal val="ppt_w"/>
                                          </p:val>
                                        </p:tav>
                                        <p:tav tm="100000">
                                          <p:val>
                                            <p:fltVal val="0"/>
                                          </p:val>
                                        </p:tav>
                                      </p:tavLst>
                                    </p:anim>
                                    <p:anim calcmode="lin" valueType="num">
                                      <p:cBhvr>
                                        <p:cTn id="63" dur="4000"/>
                                        <p:tgtEl>
                                          <p:spTgt spid="24"/>
                                        </p:tgtEl>
                                        <p:attrNameLst>
                                          <p:attrName>ppt_h</p:attrName>
                                        </p:attrNameLst>
                                      </p:cBhvr>
                                      <p:tavLst>
                                        <p:tav tm="0">
                                          <p:val>
                                            <p:strVal val="ppt_h"/>
                                          </p:val>
                                        </p:tav>
                                        <p:tav tm="100000">
                                          <p:val>
                                            <p:strVal val="ppt_h"/>
                                          </p:val>
                                        </p:tav>
                                      </p:tavLst>
                                    </p:anim>
                                    <p:set>
                                      <p:cBhvr>
                                        <p:cTn id="64" dur="1" fill="hold">
                                          <p:stCondLst>
                                            <p:cond delay="3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fltVal val="0"/>
                                          </p:val>
                                        </p:tav>
                                        <p:tav tm="100000">
                                          <p:val>
                                            <p:strVal val="#ppt_w"/>
                                          </p:val>
                                        </p:tav>
                                      </p:tavLst>
                                    </p:anim>
                                    <p:anim calcmode="lin" valueType="num">
                                      <p:cBhvr>
                                        <p:cTn id="68" dur="4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4000"/>
                                        <p:tgtEl>
                                          <p:spTgt spid="14"/>
                                        </p:tgtEl>
                                      </p:cBhvr>
                                    </p:animEffect>
                                  </p:childTnLst>
                                </p:cTn>
                              </p:par>
                            </p:childTnLst>
                          </p:cTn>
                        </p:par>
                        <p:par>
                          <p:cTn id="72" fill="hold">
                            <p:stCondLst>
                              <p:cond delay="4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2">
              <a:lumMod val="75000"/>
              <a:alpha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2813404"/>
            <a:ext cx="9144000" cy="2903361"/>
          </a:xfrm>
          <a:prstGeom prst="triangle">
            <a:avLst>
              <a:gd name="adj" fmla="val 50097"/>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179512" y="4873724"/>
            <a:ext cx="8784976"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Pistas blandas: </a:t>
            </a:r>
            <a:r>
              <a:rPr lang="es-ES" i="1" dirty="0" smtClean="0">
                <a:effectLst>
                  <a:glow rad="101600">
                    <a:srgbClr val="C00000">
                      <a:alpha val="60000"/>
                    </a:srgbClr>
                  </a:glow>
                  <a:outerShdw blurRad="38100" dist="38100" dir="2700000" algn="tl">
                    <a:srgbClr val="000000">
                      <a:alpha val="43137"/>
                    </a:srgbClr>
                  </a:outerShdw>
                </a:effectLst>
              </a:rPr>
              <a:t>Las de toda la vida y las que hay en cualquier parque acuático, aunque éstas son mucho más largas y logradas. Muy agradable deslizarse por 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
                                          </p:val>
                                        </p:tav>
                                      </p:tavLst>
                                    </p:anim>
                                    <p:anim calcmode="lin" valueType="num">
                                      <p:cBhvr>
                                        <p:cTn id="7" dur="4000"/>
                                        <p:tgtEl>
                                          <p:spTgt spid="6"/>
                                        </p:tgtEl>
                                        <p:attrNameLst>
                                          <p:attrName>ppt_y</p:attrName>
                                        </p:attrNameLst>
                                      </p:cBhvr>
                                      <p:tavLst>
                                        <p:tav tm="0">
                                          <p:val>
                                            <p:strVal val="ppt_y"/>
                                          </p:val>
                                        </p:tav>
                                        <p:tav tm="100000">
                                          <p:val>
                                            <p:strVal val="ppt_y+ppt_h/2"/>
                                          </p:val>
                                        </p:tav>
                                      </p:tavLst>
                                    </p:anim>
                                    <p:anim calcmode="lin" valueType="num">
                                      <p:cBhvr>
                                        <p:cTn id="8" dur="4000"/>
                                        <p:tgtEl>
                                          <p:spTgt spid="6"/>
                                        </p:tgtEl>
                                        <p:attrNameLst>
                                          <p:attrName>ppt_w</p:attrName>
                                        </p:attrNameLst>
                                      </p:cBhvr>
                                      <p:tavLst>
                                        <p:tav tm="0">
                                          <p:val>
                                            <p:strVal val="ppt_w"/>
                                          </p:val>
                                        </p:tav>
                                        <p:tav tm="100000">
                                          <p:val>
                                            <p:strVal val="ppt_w"/>
                                          </p:val>
                                        </p:tav>
                                      </p:tavLst>
                                    </p:anim>
                                    <p:anim calcmode="lin" valueType="num">
                                      <p:cBhvr>
                                        <p:cTn id="9" dur="4000"/>
                                        <p:tgtEl>
                                          <p:spTgt spid="6"/>
                                        </p:tgtEl>
                                        <p:attrNameLst>
                                          <p:attrName>ppt_h</p:attrName>
                                        </p:attrNameLst>
                                      </p:cBhvr>
                                      <p:tavLst>
                                        <p:tav tm="0">
                                          <p:val>
                                            <p:strVal val="ppt_h"/>
                                          </p:val>
                                        </p:tav>
                                        <p:tav tm="100000">
                                          <p:val>
                                            <p:fltVal val="0"/>
                                          </p:val>
                                        </p:tav>
                                      </p:tavLst>
                                    </p:anim>
                                    <p:set>
                                      <p:cBhvr>
                                        <p:cTn id="10" dur="1" fill="hold">
                                          <p:stCondLst>
                                            <p:cond delay="3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4000"/>
                                        <p:tgtEl>
                                          <p:spTgt spid="8"/>
                                        </p:tgtEl>
                                        <p:attrNameLst>
                                          <p:attrName>ppt_x</p:attrName>
                                        </p:attrNameLst>
                                      </p:cBhvr>
                                      <p:tavLst>
                                        <p:tav tm="0">
                                          <p:val>
                                            <p:strVal val="ppt_x"/>
                                          </p:val>
                                        </p:tav>
                                        <p:tav tm="100000">
                                          <p:val>
                                            <p:strVal val="ppt_x"/>
                                          </p:val>
                                        </p:tav>
                                      </p:tavLst>
                                    </p:anim>
                                    <p:anim calcmode="lin" valueType="num">
                                      <p:cBhvr>
                                        <p:cTn id="13" dur="4000"/>
                                        <p:tgtEl>
                                          <p:spTgt spid="8"/>
                                        </p:tgtEl>
                                        <p:attrNameLst>
                                          <p:attrName>ppt_y</p:attrName>
                                        </p:attrNameLst>
                                      </p:cBhvr>
                                      <p:tavLst>
                                        <p:tav tm="0">
                                          <p:val>
                                            <p:strVal val="ppt_y"/>
                                          </p:val>
                                        </p:tav>
                                        <p:tav tm="100000">
                                          <p:val>
                                            <p:strVal val="ppt_y-ppt_h/2"/>
                                          </p:val>
                                        </p:tav>
                                      </p:tavLst>
                                    </p:anim>
                                    <p:anim calcmode="lin" valueType="num">
                                      <p:cBhvr>
                                        <p:cTn id="14" dur="4000"/>
                                        <p:tgtEl>
                                          <p:spTgt spid="8"/>
                                        </p:tgtEl>
                                        <p:attrNameLst>
                                          <p:attrName>ppt_w</p:attrName>
                                        </p:attrNameLst>
                                      </p:cBhvr>
                                      <p:tavLst>
                                        <p:tav tm="0">
                                          <p:val>
                                            <p:strVal val="ppt_w"/>
                                          </p:val>
                                        </p:tav>
                                        <p:tav tm="100000">
                                          <p:val>
                                            <p:strVal val="ppt_w"/>
                                          </p:val>
                                        </p:tav>
                                      </p:tavLst>
                                    </p:anim>
                                    <p:anim calcmode="lin" valueType="num">
                                      <p:cBhvr>
                                        <p:cTn id="15" dur="4000"/>
                                        <p:tgtEl>
                                          <p:spTgt spid="8"/>
                                        </p:tgtEl>
                                        <p:attrNameLst>
                                          <p:attrName>ppt_h</p:attrName>
                                        </p:attrNameLst>
                                      </p:cBhvr>
                                      <p:tavLst>
                                        <p:tav tm="0">
                                          <p:val>
                                            <p:strVal val="ppt_h"/>
                                          </p:val>
                                        </p:tav>
                                        <p:tav tm="100000">
                                          <p:val>
                                            <p:fltVal val="0"/>
                                          </p:val>
                                        </p:tav>
                                      </p:tavLst>
                                    </p:anim>
                                    <p:set>
                                      <p:cBhvr>
                                        <p:cTn id="16" dur="1" fill="hold">
                                          <p:stCondLst>
                                            <p:cond delay="3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9"/>
                                        </p:tgtEl>
                                        <p:attrNameLst>
                                          <p:attrName>ppt_x</p:attrName>
                                        </p:attrNameLst>
                                      </p:cBhvr>
                                      <p:tavLst>
                                        <p:tav tm="0">
                                          <p:val>
                                            <p:strVal val="ppt_x"/>
                                          </p:val>
                                        </p:tav>
                                        <p:tav tm="100000">
                                          <p:val>
                                            <p:strVal val="ppt_x+ppt_w/2"/>
                                          </p:val>
                                        </p:tav>
                                      </p:tavLst>
                                    </p:anim>
                                    <p:anim calcmode="lin" valueType="num">
                                      <p:cBhvr>
                                        <p:cTn id="19" dur="4000"/>
                                        <p:tgtEl>
                                          <p:spTgt spid="9"/>
                                        </p:tgtEl>
                                        <p:attrNameLst>
                                          <p:attrName>ppt_y</p:attrName>
                                        </p:attrNameLst>
                                      </p:cBhvr>
                                      <p:tavLst>
                                        <p:tav tm="0">
                                          <p:val>
                                            <p:strVal val="ppt_y"/>
                                          </p:val>
                                        </p:tav>
                                        <p:tav tm="100000">
                                          <p:val>
                                            <p:strVal val="ppt_y"/>
                                          </p:val>
                                        </p:tav>
                                      </p:tavLst>
                                    </p:anim>
                                    <p:anim calcmode="lin" valueType="num">
                                      <p:cBhvr>
                                        <p:cTn id="20" dur="4000"/>
                                        <p:tgtEl>
                                          <p:spTgt spid="9"/>
                                        </p:tgtEl>
                                        <p:attrNameLst>
                                          <p:attrName>ppt_w</p:attrName>
                                        </p:attrNameLst>
                                      </p:cBhvr>
                                      <p:tavLst>
                                        <p:tav tm="0">
                                          <p:val>
                                            <p:strVal val="ppt_w"/>
                                          </p:val>
                                        </p:tav>
                                        <p:tav tm="100000">
                                          <p:val>
                                            <p:fltVal val="0"/>
                                          </p:val>
                                        </p:tav>
                                      </p:tavLst>
                                    </p:anim>
                                    <p:anim calcmode="lin" valueType="num">
                                      <p:cBhvr>
                                        <p:cTn id="21" dur="4000"/>
                                        <p:tgtEl>
                                          <p:spTgt spid="9"/>
                                        </p:tgtEl>
                                        <p:attrNameLst>
                                          <p:attrName>ppt_h</p:attrName>
                                        </p:attrNameLst>
                                      </p:cBhvr>
                                      <p:tavLst>
                                        <p:tav tm="0">
                                          <p:val>
                                            <p:strVal val="ppt_h"/>
                                          </p:val>
                                        </p:tav>
                                        <p:tav tm="100000">
                                          <p:val>
                                            <p:strVal val="ppt_h"/>
                                          </p:val>
                                        </p:tav>
                                      </p:tavLst>
                                    </p:anim>
                                    <p:set>
                                      <p:cBhvr>
                                        <p:cTn id="22" dur="1" fill="hold">
                                          <p:stCondLst>
                                            <p:cond delay="3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10"/>
                                        </p:tgtEl>
                                        <p:attrNameLst>
                                          <p:attrName>ppt_x</p:attrName>
                                        </p:attrNameLst>
                                      </p:cBhvr>
                                      <p:tavLst>
                                        <p:tav tm="0">
                                          <p:val>
                                            <p:strVal val="ppt_x"/>
                                          </p:val>
                                        </p:tav>
                                        <p:tav tm="100000">
                                          <p:val>
                                            <p:strVal val="ppt_x-ppt_w/2"/>
                                          </p:val>
                                        </p:tav>
                                      </p:tavLst>
                                    </p:anim>
                                    <p:anim calcmode="lin" valueType="num">
                                      <p:cBhvr>
                                        <p:cTn id="25" dur="4000"/>
                                        <p:tgtEl>
                                          <p:spTgt spid="10"/>
                                        </p:tgtEl>
                                        <p:attrNameLst>
                                          <p:attrName>ppt_y</p:attrName>
                                        </p:attrNameLst>
                                      </p:cBhvr>
                                      <p:tavLst>
                                        <p:tav tm="0">
                                          <p:val>
                                            <p:strVal val="ppt_y"/>
                                          </p:val>
                                        </p:tav>
                                        <p:tav tm="100000">
                                          <p:val>
                                            <p:strVal val="ppt_y"/>
                                          </p:val>
                                        </p:tav>
                                      </p:tavLst>
                                    </p:anim>
                                    <p:anim calcmode="lin" valueType="num">
                                      <p:cBhvr>
                                        <p:cTn id="26" dur="4000"/>
                                        <p:tgtEl>
                                          <p:spTgt spid="10"/>
                                        </p:tgtEl>
                                        <p:attrNameLst>
                                          <p:attrName>ppt_w</p:attrName>
                                        </p:attrNameLst>
                                      </p:cBhvr>
                                      <p:tavLst>
                                        <p:tav tm="0">
                                          <p:val>
                                            <p:strVal val="ppt_w"/>
                                          </p:val>
                                        </p:tav>
                                        <p:tav tm="100000">
                                          <p:val>
                                            <p:fltVal val="0"/>
                                          </p:val>
                                        </p:tav>
                                      </p:tavLst>
                                    </p:anim>
                                    <p:anim calcmode="lin" valueType="num">
                                      <p:cBhvr>
                                        <p:cTn id="27" dur="4000"/>
                                        <p:tgtEl>
                                          <p:spTgt spid="10"/>
                                        </p:tgtEl>
                                        <p:attrNameLst>
                                          <p:attrName>ppt_h</p:attrName>
                                        </p:attrNameLst>
                                      </p:cBhvr>
                                      <p:tavLst>
                                        <p:tav tm="0">
                                          <p:val>
                                            <p:strVal val="ppt_h"/>
                                          </p:val>
                                        </p:tav>
                                        <p:tav tm="100000">
                                          <p:val>
                                            <p:strVal val="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4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4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4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4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0" fill="hold"/>
                                        <p:tgtEl>
                                          <p:spTgt spid="12"/>
                                        </p:tgtEl>
                                        <p:attrNameLst>
                                          <p:attrName>ppt_w</p:attrName>
                                        </p:attrNameLst>
                                      </p:cBhvr>
                                      <p:tavLst>
                                        <p:tav tm="0">
                                          <p:val>
                                            <p:fltVal val="0"/>
                                          </p:val>
                                        </p:tav>
                                        <p:tav tm="100000">
                                          <p:val>
                                            <p:strVal val="#ppt_w"/>
                                          </p:val>
                                        </p:tav>
                                      </p:tavLst>
                                    </p:anim>
                                    <p:anim calcmode="lin" valueType="num">
                                      <p:cBhvr>
                                        <p:cTn id="44" dur="4000" fill="hold"/>
                                        <p:tgtEl>
                                          <p:spTgt spid="12"/>
                                        </p:tgtEl>
                                        <p:attrNameLst>
                                          <p:attrName>ppt_h</p:attrName>
                                        </p:attrNameLst>
                                      </p:cBhvr>
                                      <p:tavLst>
                                        <p:tav tm="0">
                                          <p:val>
                                            <p:fltVal val="0"/>
                                          </p:val>
                                        </p:tav>
                                        <p:tav tm="100000">
                                          <p:val>
                                            <p:strVal val="#ppt_h"/>
                                          </p:val>
                                        </p:tav>
                                      </p:tavLst>
                                    </p:anim>
                                    <p:anim calcmode="lin" valueType="num">
                                      <p:cBhvr>
                                        <p:cTn id="45" dur="4000" fill="hold"/>
                                        <p:tgtEl>
                                          <p:spTgt spid="12"/>
                                        </p:tgtEl>
                                        <p:attrNameLst>
                                          <p:attrName>ppt_x</p:attrName>
                                        </p:attrNameLst>
                                      </p:cBhvr>
                                      <p:tavLst>
                                        <p:tav tm="0">
                                          <p:val>
                                            <p:fltVal val="0.5"/>
                                          </p:val>
                                        </p:tav>
                                        <p:tav tm="100000">
                                          <p:val>
                                            <p:strVal val="#ppt_x"/>
                                          </p:val>
                                        </p:tav>
                                      </p:tavLst>
                                    </p:anim>
                                    <p:anim calcmode="lin" valueType="num">
                                      <p:cBhvr>
                                        <p:cTn id="46" dur="4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4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a:off x="0" y="2799293"/>
            <a:ext cx="9144000" cy="2915708"/>
          </a:xfrm>
          <a:prstGeom prst="trapezoid">
            <a:avLst>
              <a:gd name="adj" fmla="val 66444"/>
            </a:avLst>
          </a:prstGeom>
          <a:blipFill dpi="0" rotWithShape="1">
            <a:blip r:embed="rId3" cstate="print">
              <a:alphaModFix amt="82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blipFill dpi="0" rotWithShape="1">
            <a:blip r:embed="rId3" cstate="print">
              <a:alphaModFix amt="91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0"/>
            <a:ext cx="9144000" cy="2799292"/>
          </a:xfrm>
          <a:prstGeom prst="trapezoid">
            <a:avLst>
              <a:gd name="adj" fmla="val 70000"/>
            </a:avLst>
          </a:prstGeom>
          <a:blipFill dpi="0" rotWithShape="1">
            <a:blip r:embed="rId3" cstate="print">
              <a:alphaModFix amt="82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7" y="1821657"/>
            <a:ext cx="5715000" cy="2071687"/>
          </a:xfrm>
          <a:prstGeom prst="flowChartMerge">
            <a:avLst/>
          </a:prstGeom>
          <a:blipFill dpi="0" rotWithShape="1">
            <a:blip r:embed="rId3" cstate="print">
              <a:alphaModFix amt="91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9" name="8 CuadroTexto"/>
          <p:cNvSpPr txBox="1"/>
          <p:nvPr/>
        </p:nvSpPr>
        <p:spPr>
          <a:xfrm>
            <a:off x="323528" y="4657700"/>
            <a:ext cx="856895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Amazonas: </a:t>
            </a:r>
            <a:r>
              <a:rPr lang="es-ES" i="1" dirty="0" smtClean="0">
                <a:effectLst>
                  <a:glow rad="101600">
                    <a:srgbClr val="C00000">
                      <a:alpha val="60000"/>
                    </a:srgbClr>
                  </a:glow>
                  <a:outerShdw blurRad="38100" dist="38100" dir="2700000" algn="tl">
                    <a:srgbClr val="000000">
                      <a:alpha val="43137"/>
                    </a:srgbClr>
                  </a:outerShdw>
                </a:effectLst>
              </a:rPr>
              <a:t>Es una piscina en círculo simulando un rio, de corriente tranquila y en donde puedes nadar o ir en colchoneta, o simplemente dejarte llevar, relajarte y charlar en compañía. Rodea a la piscina de olas y zona de tumbonas.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
                                          </p:val>
                                        </p:tav>
                                      </p:tavLst>
                                    </p:anim>
                                    <p:anim calcmode="lin" valueType="num">
                                      <p:cBhvr>
                                        <p:cTn id="13" dur="4000"/>
                                        <p:tgtEl>
                                          <p:spTgt spid="6"/>
                                        </p:tgtEl>
                                        <p:attrNameLst>
                                          <p:attrName>ppt_y</p:attrName>
                                        </p:attrNameLst>
                                      </p:cBhvr>
                                      <p:tavLst>
                                        <p:tav tm="0">
                                          <p:val>
                                            <p:strVal val="ppt_y"/>
                                          </p:val>
                                        </p:tav>
                                        <p:tav tm="100000">
                                          <p:val>
                                            <p:strVal val="ppt_y-ppt_h/2"/>
                                          </p:val>
                                        </p:tav>
                                      </p:tavLst>
                                    </p:anim>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ppt_w/2"/>
                                          </p:val>
                                        </p:tav>
                                      </p:tavLst>
                                    </p:anim>
                                    <p:anim calcmode="lin" valueType="num">
                                      <p:cBhvr>
                                        <p:cTn id="25" dur="4000"/>
                                        <p:tgtEl>
                                          <p:spTgt spid="8"/>
                                        </p:tgtEl>
                                        <p:attrNameLst>
                                          <p:attrName>ppt_y</p:attrName>
                                        </p:attrNameLst>
                                      </p:cBhvr>
                                      <p:tavLst>
                                        <p:tav tm="0">
                                          <p:val>
                                            <p:strVal val="ppt_y"/>
                                          </p:val>
                                        </p:tav>
                                        <p:tav tm="100000">
                                          <p:val>
                                            <p:strVal val="ppt_y"/>
                                          </p:val>
                                        </p:tav>
                                      </p:tavLst>
                                    </p:anim>
                                    <p:anim calcmode="lin" valueType="num">
                                      <p:cBhvr>
                                        <p:cTn id="26" dur="4000"/>
                                        <p:tgtEl>
                                          <p:spTgt spid="8"/>
                                        </p:tgtEl>
                                        <p:attrNameLst>
                                          <p:attrName>ppt_w</p:attrName>
                                        </p:attrNameLst>
                                      </p:cBhvr>
                                      <p:tavLst>
                                        <p:tav tm="0">
                                          <p:val>
                                            <p:strVal val="ppt_w"/>
                                          </p:val>
                                        </p:tav>
                                        <p:tav tm="100000">
                                          <p:val>
                                            <p:fltVal val="0"/>
                                          </p:val>
                                        </p:tav>
                                      </p:tavLst>
                                    </p:anim>
                                    <p:anim calcmode="lin" valueType="num">
                                      <p:cBhvr>
                                        <p:cTn id="27" dur="4000"/>
                                        <p:tgtEl>
                                          <p:spTgt spid="8"/>
                                        </p:tgtEl>
                                        <p:attrNameLst>
                                          <p:attrName>ppt_h</p:attrName>
                                        </p:attrNameLst>
                                      </p:cBhvr>
                                      <p:tavLst>
                                        <p:tav tm="0">
                                          <p:val>
                                            <p:strVal val="ppt_h"/>
                                          </p:val>
                                        </p:tav>
                                        <p:tav tm="100000">
                                          <p:val>
                                            <p:strVal val="ppt_h"/>
                                          </p:val>
                                        </p:tav>
                                      </p:tavLst>
                                    </p:anim>
                                    <p:set>
                                      <p:cBhvr>
                                        <p:cTn id="28" dur="1" fill="hold">
                                          <p:stCondLst>
                                            <p:cond delay="3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4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4000" fill="hold"/>
                                        <p:tgtEl>
                                          <p:spTgt spid="11"/>
                                        </p:tgtEl>
                                        <p:attrNameLst>
                                          <p:attrName>ppt_w</p:attrName>
                                        </p:attrNameLst>
                                      </p:cBhvr>
                                      <p:tavLst>
                                        <p:tav tm="0">
                                          <p:val>
                                            <p:fltVal val="0"/>
                                          </p:val>
                                        </p:tav>
                                        <p:tav tm="100000">
                                          <p:val>
                                            <p:strVal val="#ppt_w"/>
                                          </p:val>
                                        </p:tav>
                                      </p:tavLst>
                                    </p:anim>
                                    <p:anim calcmode="lin" valueType="num">
                                      <p:cBhvr>
                                        <p:cTn id="35" dur="4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flipH="1" flipV="1">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1" y="2843388"/>
            <a:ext cx="9174163" cy="2871611"/>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95536" y="4585692"/>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Piscina de olas: </a:t>
            </a:r>
            <a:r>
              <a:rPr lang="es-ES" i="1" dirty="0" smtClean="0">
                <a:effectLst>
                  <a:glow rad="101600">
                    <a:srgbClr val="C00000">
                      <a:alpha val="60000"/>
                    </a:srgbClr>
                  </a:glow>
                  <a:outerShdw blurRad="38100" dist="38100" dir="2700000" algn="tl">
                    <a:srgbClr val="000000">
                      <a:alpha val="43137"/>
                    </a:srgbClr>
                  </a:outerShdw>
                </a:effectLst>
              </a:rPr>
              <a:t>Es una piscina realmente inmensa, donde cada poco tiempo activan una especie de olas artificiales. El efecto está muy conseguido y sobre todo si estás en la zona más profunda, es la leche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strVal val="4/3*#ppt_w"/>
                                          </p:val>
                                        </p:tav>
                                        <p:tav tm="100000">
                                          <p:val>
                                            <p:strVal val="#ppt_w"/>
                                          </p:val>
                                        </p:tav>
                                      </p:tavLst>
                                    </p:anim>
                                    <p:anim calcmode="lin" valueType="num">
                                      <p:cBhvr>
                                        <p:cTn id="20" dur="4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flipH="1" flipV="1">
            <a:off x="0" y="0"/>
            <a:ext cx="9144000" cy="3072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251520"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Zona de aventura:</a:t>
            </a:r>
            <a:r>
              <a:rPr lang="es-ES" i="1" dirty="0" smtClean="0">
                <a:effectLst>
                  <a:glow rad="101600">
                    <a:srgbClr val="C00000">
                      <a:alpha val="60000"/>
                    </a:srgbClr>
                  </a:glow>
                  <a:outerShdw blurRad="38100" dist="38100" dir="2700000" algn="tl">
                    <a:srgbClr val="000000">
                      <a:alpha val="43137"/>
                    </a:srgbClr>
                  </a:outerShdw>
                </a:effectLst>
              </a:rPr>
              <a:t> Especialmente diseñada para los más pequeños. Es una zona con casetas, trampolines, toboganes, lanza-aguas, setas gigantes, piscinas con bolas, laberintos, redes, </a:t>
            </a:r>
            <a:r>
              <a:rPr lang="es-ES" i="1" dirty="0" err="1" smtClean="0">
                <a:effectLst>
                  <a:glow rad="101600">
                    <a:srgbClr val="C00000">
                      <a:alpha val="60000"/>
                    </a:srgbClr>
                  </a:glow>
                  <a:outerShdw blurRad="38100" dist="38100" dir="2700000" algn="tl">
                    <a:srgbClr val="000000">
                      <a:alpha val="43137"/>
                    </a:srgbClr>
                  </a:outerShdw>
                </a:effectLst>
              </a:rPr>
              <a:t>etc</a:t>
            </a:r>
            <a:r>
              <a:rPr lang="es-ES" i="1" dirty="0" smtClean="0">
                <a:effectLst>
                  <a:glow rad="101600">
                    <a:srgbClr val="C00000">
                      <a:alpha val="60000"/>
                    </a:srgbClr>
                  </a:glow>
                  <a:outerShdw blurRad="38100" dist="38100" dir="2700000" algn="tl">
                    <a:srgbClr val="000000">
                      <a:alpha val="43137"/>
                    </a:srgbClr>
                  </a:outerShdw>
                </a:effectLst>
              </a:rPr>
              <a:t>… muy coloridos y donde los niños y no tan niños se lo pasarán bomba.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strVal val="4/3*#ppt_w"/>
                                          </p:val>
                                        </p:tav>
                                        <p:tav tm="100000">
                                          <p:val>
                                            <p:strVal val="#ppt_w"/>
                                          </p:val>
                                        </p:tav>
                                      </p:tavLst>
                                    </p:anim>
                                    <p:anim calcmode="lin" valueType="num">
                                      <p:cBhvr>
                                        <p:cTn id="20" dur="4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0" y="0"/>
            <a:ext cx="4637087"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467544" y="4081636"/>
            <a:ext cx="8280920"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rápidos</a:t>
            </a:r>
            <a:r>
              <a:rPr lang="es-ES" i="1" dirty="0" smtClean="0">
                <a:effectLst>
                  <a:glow rad="101600">
                    <a:srgbClr val="C00000">
                      <a:alpha val="60000"/>
                    </a:srgbClr>
                  </a:glow>
                  <a:outerShdw blurRad="38100" dist="38100" dir="2700000" algn="tl">
                    <a:srgbClr val="000000">
                      <a:alpha val="43137"/>
                    </a:srgbClr>
                  </a:outerShdw>
                </a:effectLst>
              </a:rPr>
              <a:t>: Una pasada de atracción, aunque si hay mucha gente puede ser un pelín agobiante. Se trata de una serie de zonas de agua, en las que te va llevando la corriente y al final de cada zona vas descendiendo por una rampa, todo en una colchoneta con forma de donut gigante y entonces llegas a otra zona, y así todo el rato.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flip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6"/>
                                        </p:tgtEl>
                                      </p:cBhvr>
                                    </p:animEffect>
                                    <p:set>
                                      <p:cBhvr>
                                        <p:cTn id="19" dur="1" fill="hold">
                                          <p:stCondLst>
                                            <p:cond delay="3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4000" fill="hold"/>
                                        <p:tgtEl>
                                          <p:spTgt spid="10"/>
                                        </p:tgtEl>
                                        <p:attrNameLst>
                                          <p:attrName>ppt_w</p:attrName>
                                        </p:attrNameLst>
                                      </p:cBhvr>
                                      <p:tavLst>
                                        <p:tav tm="0">
                                          <p:val>
                                            <p:fltVal val="0"/>
                                          </p:val>
                                        </p:tav>
                                        <p:tav tm="100000">
                                          <p:val>
                                            <p:strVal val="#ppt_w"/>
                                          </p:val>
                                        </p:tav>
                                      </p:tavLst>
                                    </p:anim>
                                    <p:anim calcmode="lin" valueType="num">
                                      <p:cBhvr>
                                        <p:cTn id="23" dur="4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0" y="3037417"/>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323528" y="4657700"/>
            <a:ext cx="8496944"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Zig-Zag</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Cinco tubos blancos enlazados y </a:t>
            </a:r>
            <a:r>
              <a:rPr lang="es-ES" i="1" dirty="0" err="1" smtClean="0">
                <a:effectLst>
                  <a:glow rad="101600">
                    <a:srgbClr val="C00000">
                      <a:alpha val="60000"/>
                    </a:srgbClr>
                  </a:glow>
                  <a:outerShdw blurRad="38100" dist="38100" dir="2700000" algn="tl">
                    <a:srgbClr val="000000">
                      <a:alpha val="43137"/>
                    </a:srgbClr>
                  </a:outerShdw>
                </a:effectLst>
              </a:rPr>
              <a:t>semi</a:t>
            </a:r>
            <a:r>
              <a:rPr lang="es-ES" i="1" dirty="0" smtClean="0">
                <a:effectLst>
                  <a:glow rad="101600">
                    <a:srgbClr val="C00000">
                      <a:alpha val="60000"/>
                    </a:srgbClr>
                  </a:glow>
                  <a:outerShdw blurRad="38100" dist="38100" dir="2700000" algn="tl">
                    <a:srgbClr val="000000">
                      <a:alpha val="43137"/>
                    </a:srgbClr>
                  </a:outerShdw>
                </a:effectLst>
              </a:rPr>
              <a:t> abiertos, larguísimos y con constantes giros. A diferencia del agujero negro, en éstos te tiras sin colchoneta. Cada tubo tiene una forma y recorrido diferente, por lo que mejor probarlos todos.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ppt_w/2"/>
                                          </p:val>
                                        </p:tav>
                                      </p:tavLst>
                                    </p:anim>
                                    <p:anim calcmode="lin" valueType="num">
                                      <p:cBhvr>
                                        <p:cTn id="13" dur="4000"/>
                                        <p:tgtEl>
                                          <p:spTgt spid="3"/>
                                        </p:tgtEl>
                                        <p:attrNameLst>
                                          <p:attrName>ppt_y</p:attrName>
                                        </p:attrNameLst>
                                      </p:cBhvr>
                                      <p:tavLst>
                                        <p:tav tm="0">
                                          <p:val>
                                            <p:strVal val="ppt_y"/>
                                          </p:val>
                                        </p:tav>
                                        <p:tav tm="100000">
                                          <p:val>
                                            <p:strVal val="ppt_y"/>
                                          </p:val>
                                        </p:tav>
                                      </p:tavLst>
                                    </p:anim>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strVal val="ppt_h"/>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ppt_w/2"/>
                                          </p:val>
                                        </p:tav>
                                      </p:tavLst>
                                    </p:anim>
                                    <p:anim calcmode="lin" valueType="num">
                                      <p:cBhvr>
                                        <p:cTn id="19" dur="4000"/>
                                        <p:tgtEl>
                                          <p:spTgt spid="4"/>
                                        </p:tgtEl>
                                        <p:attrNameLst>
                                          <p:attrName>ppt_y</p:attrName>
                                        </p:attrNameLst>
                                      </p:cBhvr>
                                      <p:tavLst>
                                        <p:tav tm="0">
                                          <p:val>
                                            <p:strVal val="ppt_y"/>
                                          </p:val>
                                        </p:tav>
                                        <p:tav tm="100000">
                                          <p:val>
                                            <p:strVal val="ppt_y"/>
                                          </p:val>
                                        </p:tav>
                                      </p:tavLst>
                                    </p:anim>
                                    <p:anim calcmode="lin" valueType="num">
                                      <p:cBhvr>
                                        <p:cTn id="20" dur="4000"/>
                                        <p:tgtEl>
                                          <p:spTgt spid="4"/>
                                        </p:tgtEl>
                                        <p:attrNameLst>
                                          <p:attrName>ppt_w</p:attrName>
                                        </p:attrNameLst>
                                      </p:cBhvr>
                                      <p:tavLst>
                                        <p:tav tm="0">
                                          <p:val>
                                            <p:strVal val="ppt_w"/>
                                          </p:val>
                                        </p:tav>
                                        <p:tav tm="100000">
                                          <p:val>
                                            <p:fltVal val="0"/>
                                          </p:val>
                                        </p:tav>
                                      </p:tavLst>
                                    </p:anim>
                                    <p:anim calcmode="lin" valueType="num">
                                      <p:cBhvr>
                                        <p:cTn id="21" dur="4000"/>
                                        <p:tgtEl>
                                          <p:spTgt spid="4"/>
                                        </p:tgtEl>
                                        <p:attrNameLst>
                                          <p:attrName>ppt_h</p:attrName>
                                        </p:attrNameLst>
                                      </p:cBhvr>
                                      <p:tavLst>
                                        <p:tav tm="0">
                                          <p:val>
                                            <p:strVal val="ppt_h"/>
                                          </p:val>
                                        </p:tav>
                                        <p:tav tm="100000">
                                          <p:val>
                                            <p:strVal val="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strVal val="4/3*#ppt_w"/>
                                          </p:val>
                                        </p:tav>
                                        <p:tav tm="100000">
                                          <p:val>
                                            <p:strVal val="#ppt_w"/>
                                          </p:val>
                                        </p:tav>
                                      </p:tavLst>
                                    </p:anim>
                                    <p:anim calcmode="lin" valueType="num">
                                      <p:cBhvr>
                                        <p:cTn id="38" dur="4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4000"/>
                                        <p:tgtEl>
                                          <p:spTgt spid="12"/>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0" y="1"/>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179512" y="4369668"/>
            <a:ext cx="8784976"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Splash</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Conjunto de rampas como las pistas blandas pero mucho más enormes, con seis rampas en vez de cinco y más estrechas. A diferencia de las pistas blandas en las que te tiras tal cual, en el </a:t>
            </a:r>
            <a:r>
              <a:rPr lang="es-ES" i="1" dirty="0" err="1" smtClean="0">
                <a:effectLst>
                  <a:glow rad="101600">
                    <a:srgbClr val="C00000">
                      <a:alpha val="60000"/>
                    </a:srgbClr>
                  </a:glow>
                  <a:outerShdw blurRad="38100" dist="38100" dir="2700000" algn="tl">
                    <a:srgbClr val="000000">
                      <a:alpha val="43137"/>
                    </a:srgbClr>
                  </a:outerShdw>
                </a:effectLst>
              </a:rPr>
              <a:t>Splash</a:t>
            </a:r>
            <a:r>
              <a:rPr lang="es-ES" i="1" dirty="0" smtClean="0">
                <a:effectLst>
                  <a:glow rad="101600">
                    <a:srgbClr val="C00000">
                      <a:alpha val="60000"/>
                    </a:srgbClr>
                  </a:glow>
                  <a:outerShdw blurRad="38100" dist="38100" dir="2700000" algn="tl">
                    <a:srgbClr val="000000">
                      <a:alpha val="43137"/>
                    </a:srgbClr>
                  </a:outerShdw>
                </a:effectLst>
              </a:rPr>
              <a:t> te tiras sobre una colchoneta, boca abajo y bien agarrado a ella. La velocidad es de vértigo, es una atracción sensacional.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7000">
        <p15:prstTrans prst="curtains"/>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4000" fill="hold"/>
                                        <p:tgtEl>
                                          <p:spTgt spid="10"/>
                                        </p:tgtEl>
                                        <p:attrNameLst>
                                          <p:attrName>ppt_w</p:attrName>
                                        </p:attrNameLst>
                                      </p:cBhvr>
                                      <p:tavLst>
                                        <p:tav tm="0">
                                          <p:val>
                                            <p:fltVal val="0"/>
                                          </p:val>
                                        </p:tav>
                                        <p:tav tm="100000">
                                          <p:val>
                                            <p:strVal val="#ppt_w"/>
                                          </p:val>
                                        </p:tav>
                                      </p:tavLst>
                                    </p:anim>
                                    <p:anim calcmode="lin" valueType="num">
                                      <p:cBhvr>
                                        <p:cTn id="23" dur="4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4500560"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han creado grandes zonas con césped, más concretamente grama, donde poder tirar la toalla para descansar, tomar el sol o dormir la siesta. Está permitida la entrada de comida y bebida y hay un montón de zonas habilitadas con mesitas para comer.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4000" fill="hold"/>
                                        <p:tgtEl>
                                          <p:spTgt spid="7"/>
                                        </p:tgtEl>
                                        <p:attrNameLst>
                                          <p:attrName>ppt_w</p:attrName>
                                        </p:attrNameLst>
                                      </p:cBhvr>
                                      <p:tavLst>
                                        <p:tav tm="0">
                                          <p:val>
                                            <p:strVal val="2/3*#ppt_w"/>
                                          </p:val>
                                        </p:tav>
                                        <p:tav tm="100000">
                                          <p:val>
                                            <p:strVal val="#ppt_w"/>
                                          </p:val>
                                        </p:tav>
                                      </p:tavLst>
                                    </p:anim>
                                    <p:anim calcmode="lin" valueType="num">
                                      <p:cBhvr>
                                        <p:cTn id="20" dur="4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4000"/>
                                        <p:tgtEl>
                                          <p:spTgt spid="7"/>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2" cstate="print"/>
          <a:stretch>
            <a:fillRect/>
          </a:stretch>
        </p:blipFill>
        <p:spPr bwMode="auto">
          <a:xfrm>
            <a:off x="0" y="0"/>
            <a:ext cx="9143999"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también hay un montón de locales que sirven comida de diversos tipos; paellas, bocatas, pizzas, kebabs, </a:t>
            </a:r>
            <a:r>
              <a:rPr lang="es-ES" i="1" dirty="0" err="1" smtClean="0">
                <a:effectLst>
                  <a:glow rad="101600">
                    <a:srgbClr val="C00000">
                      <a:alpha val="60000"/>
                    </a:srgbClr>
                  </a:glow>
                  <a:outerShdw blurRad="38100" dist="38100" dir="2700000" algn="tl">
                    <a:srgbClr val="000000">
                      <a:alpha val="43137"/>
                    </a:srgbClr>
                  </a:outerShdw>
                </a:effectLst>
              </a:rPr>
              <a:t>self</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service</a:t>
            </a:r>
            <a:r>
              <a:rPr lang="es-ES" i="1" dirty="0" smtClean="0">
                <a:effectLst>
                  <a:glow rad="101600">
                    <a:srgbClr val="C00000">
                      <a:alpha val="60000"/>
                    </a:srgbClr>
                  </a:glow>
                  <a:outerShdw blurRad="38100" dist="38100" dir="2700000" algn="tl">
                    <a:srgbClr val="000000">
                      <a:alpha val="43137"/>
                    </a:srgbClr>
                  </a:outerShdw>
                </a:effectLst>
              </a:rPr>
              <a:t>… y a precios no abusivos. También hay taquillas y vestuarios.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4000"/>
                                        <p:tgtEl>
                                          <p:spTgt spid="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cstate="print"/>
          <a:stretch>
            <a:fillRect/>
          </a:stretch>
        </p:blipFill>
        <p:spPr bwMode="auto">
          <a:xfrm>
            <a:off x="-180528" y="0"/>
            <a:ext cx="9324528"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764"/>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7" y="0"/>
            <a:ext cx="3133725" cy="2841624"/>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0"/>
            <a:ext cx="163671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4"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Pese a la gran cantidad de gente que se amontona, tampoco da la sensación de agobio por su gran amplitud. Es un parque para todas las edades. Desde bebés a gente 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15875" y="0"/>
            <a:ext cx="9144000" cy="5715000"/>
          </a:xfrm>
          <a:prstGeom prst="rect">
            <a:avLst/>
          </a:prstGeom>
          <a:solidFill>
            <a:schemeClr val="accent5">
              <a:lumMod val="60000"/>
              <a:lumOff val="40000"/>
              <a:alpha val="56000"/>
            </a:schemeClr>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fontAlgn="auto">
              <a:spcBef>
                <a:spcPts val="0"/>
              </a:spcBef>
              <a:spcAft>
                <a:spcPts val="0"/>
              </a:spcAft>
              <a:defRPr/>
            </a:pPr>
            <a:endParaRPr lang="es-ES_tradnl" kern="0">
              <a:solidFill>
                <a:srgbClr val="FFFFFF"/>
              </a:solidFill>
              <a:latin typeface="Calibri"/>
              <a:cs typeface="+mn-cs"/>
            </a:endParaRPr>
          </a:p>
        </p:txBody>
      </p:sp>
      <p:sp>
        <p:nvSpPr>
          <p:cNvPr id="4" name="3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más importante son sus atracciones. Hay que decir que la seguridad es básica. En cada atracción hay un vigilante tanto arriba como abajo, y hasta que no da la orden de tirarse, nadie se tira. Es más lento, pero completamente seguro.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3"/>
                                        </p:tgtEl>
                                        <p:attrNameLst>
                                          <p:attrName>ppt_x</p:attrName>
                                        </p:attrNameLst>
                                      </p:cBhvr>
                                      <p:tavLst>
                                        <p:tav tm="0">
                                          <p:val>
                                            <p:strVal val="ppt_x"/>
                                          </p:val>
                                        </p:tav>
                                        <p:tav tm="100000">
                                          <p:val>
                                            <p:strVal val="ppt_x"/>
                                          </p:val>
                                        </p:tav>
                                      </p:tavLst>
                                    </p:anim>
                                    <p:anim calcmode="lin" valueType="num">
                                      <p:cBhvr>
                                        <p:cTn id="10" dur="3000"/>
                                        <p:tgtEl>
                                          <p:spTgt spid="3"/>
                                        </p:tgtEl>
                                        <p:attrNameLst>
                                          <p:attrName>ppt_y</p:attrName>
                                        </p:attrNameLst>
                                      </p:cBhvr>
                                      <p:tavLst>
                                        <p:tav tm="0">
                                          <p:val>
                                            <p:strVal val="ppt_y"/>
                                          </p:val>
                                        </p:tav>
                                        <p:tav tm="100000">
                                          <p:val>
                                            <p:strVal val="ppt_y-ppt_h/2"/>
                                          </p:val>
                                        </p:tav>
                                      </p:tavLst>
                                    </p:anim>
                                    <p:anim calcmode="lin" valueType="num">
                                      <p:cBhvr>
                                        <p:cTn id="11" dur="3000"/>
                                        <p:tgtEl>
                                          <p:spTgt spid="3"/>
                                        </p:tgtEl>
                                        <p:attrNameLst>
                                          <p:attrName>ppt_w</p:attrName>
                                        </p:attrNameLst>
                                      </p:cBhvr>
                                      <p:tavLst>
                                        <p:tav tm="0">
                                          <p:val>
                                            <p:strVal val="ppt_w"/>
                                          </p:val>
                                        </p:tav>
                                        <p:tav tm="100000">
                                          <p:val>
                                            <p:strVal val="ppt_w"/>
                                          </p:val>
                                        </p:tav>
                                      </p:tavLst>
                                    </p:anim>
                                    <p:anim calcmode="lin" valueType="num">
                                      <p:cBhvr>
                                        <p:cTn id="12" dur="3000"/>
                                        <p:tgtEl>
                                          <p:spTgt spid="3"/>
                                        </p:tgtEl>
                                        <p:attrNameLst>
                                          <p:attrName>ppt_h</p:attrName>
                                        </p:attrNameLst>
                                      </p:cBhvr>
                                      <p:tavLst>
                                        <p:tav tm="0">
                                          <p:val>
                                            <p:strVal val="ppt_h"/>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395289" y="338666"/>
            <a:ext cx="8353425" cy="5159376"/>
          </a:xfrm>
          <a:prstGeom prst="rect">
            <a:avLst/>
          </a:prstGeom>
          <a:solidFill>
            <a:schemeClr val="accent1">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900114" y="756709"/>
            <a:ext cx="7343775" cy="4381500"/>
          </a:xfrm>
          <a:prstGeom prst="rect">
            <a:avLst/>
          </a:prstGeom>
          <a:solidFill>
            <a:schemeClr val="accent5">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1331914" y="1056570"/>
            <a:ext cx="6408737" cy="3781778"/>
          </a:xfrm>
          <a:prstGeom prst="rect">
            <a:avLst/>
          </a:prstGeom>
          <a:solidFill>
            <a:schemeClr val="accent1">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ectángulo"/>
          <p:cNvSpPr/>
          <p:nvPr/>
        </p:nvSpPr>
        <p:spPr>
          <a:xfrm>
            <a:off x="1763713" y="1358194"/>
            <a:ext cx="5472112" cy="3120320"/>
          </a:xfrm>
          <a:prstGeom prst="rect">
            <a:avLst/>
          </a:prstGeom>
          <a:solidFill>
            <a:schemeClr val="accent5">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entrada del parque se encuentran las tiendas de </a:t>
            </a:r>
            <a:r>
              <a:rPr lang="es-ES" i="1" dirty="0" err="1" smtClean="0">
                <a:effectLst>
                  <a:glow rad="101600">
                    <a:srgbClr val="C00000">
                      <a:alpha val="60000"/>
                    </a:srgbClr>
                  </a:glow>
                  <a:outerShdw blurRad="38100" dist="38100" dir="2700000" algn="tl">
                    <a:srgbClr val="000000">
                      <a:alpha val="43137"/>
                    </a:srgbClr>
                  </a:outerShdw>
                </a:effectLst>
              </a:rPr>
              <a:t>souvenirs</a:t>
            </a:r>
            <a:r>
              <a:rPr lang="es-ES" i="1" dirty="0" smtClean="0">
                <a:effectLst>
                  <a:glow rad="101600">
                    <a:srgbClr val="C00000">
                      <a:alpha val="60000"/>
                    </a:srgbClr>
                  </a:glow>
                  <a:outerShdw blurRad="38100" dist="38100" dir="2700000" algn="tl">
                    <a:srgbClr val="000000">
                      <a:alpha val="43137"/>
                    </a:srgbClr>
                  </a:outerShdw>
                </a:effectLst>
              </a:rPr>
              <a:t> donde también hay trajes de baño, distinto tipo de calzado, camisetas, toallas…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comb/>
      </p:transition>
    </mc:Choice>
    <mc:Fallback xmlns="">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fltVal val="0"/>
                                          </p:val>
                                        </p:tav>
                                        <p:tav tm="100000">
                                          <p:val>
                                            <p:strVal val="#ppt_w"/>
                                          </p:val>
                                        </p:tav>
                                      </p:tavLst>
                                    </p:anim>
                                    <p:anim calcmode="lin" valueType="num">
                                      <p:cBhvr>
                                        <p:cTn id="20" dur="4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4000"/>
                                        <p:tgtEl>
                                          <p:spTgt spid="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0" y="0"/>
            <a:ext cx="4643438" cy="2857500"/>
          </a:xfrm>
          <a:prstGeom prst="rtTriangle">
            <a:avLst/>
          </a:prstGeom>
          <a:solidFill>
            <a:schemeClr val="accent1">
              <a:alpha val="8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945"/>
            <a:ext cx="4643438" cy="2943931"/>
          </a:xfrm>
          <a:prstGeom prst="rtTriangle">
            <a:avLst/>
          </a:prstGeom>
          <a:solidFill>
            <a:schemeClr val="accent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2" y="0"/>
            <a:ext cx="4637087" cy="2929820"/>
          </a:xfrm>
          <a:prstGeom prst="rtTriangle">
            <a:avLst/>
          </a:prstGeom>
          <a:solidFill>
            <a:schemeClr val="accent1">
              <a:alpha val="8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accent1">
              <a:alpha val="8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accent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395537" y="193203"/>
            <a:ext cx="8280920" cy="5328593"/>
          </a:xfrm>
          <a:prstGeom prst="diamond">
            <a:avLst/>
          </a:prstGeom>
          <a:solidFill>
            <a:schemeClr val="accent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continúas hacia adelante pasas por debajo de una pequeña catarata que da paso a la piscina principal, la </a:t>
            </a:r>
            <a:r>
              <a:rPr lang="es-ES" i="1" dirty="0" err="1" smtClean="0">
                <a:effectLst>
                  <a:glow rad="101600">
                    <a:srgbClr val="C00000">
                      <a:alpha val="60000"/>
                    </a:srgbClr>
                  </a:glow>
                  <a:outerShdw blurRad="38100" dist="38100" dir="2700000" algn="tl">
                    <a:srgbClr val="000000">
                      <a:alpha val="43137"/>
                    </a:srgbClr>
                  </a:outerShdw>
                </a:effectLst>
              </a:rPr>
              <a:t>Atlantic</a:t>
            </a:r>
            <a:r>
              <a:rPr lang="es-ES" i="1" dirty="0" smtClean="0">
                <a:effectLst>
                  <a:glow rad="101600">
                    <a:srgbClr val="C00000">
                      <a:alpha val="60000"/>
                    </a:srgbClr>
                  </a:glow>
                  <a:outerShdw blurRad="38100" dist="38100" dir="2700000" algn="tl">
                    <a:srgbClr val="000000">
                      <a:alpha val="43137"/>
                    </a:srgbClr>
                  </a:outerShdw>
                </a:effectLst>
              </a:rPr>
              <a:t> Surf, una piscina de olas donde darte el primer chapuzón.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comb/>
      </p:transition>
    </mc:Choice>
    <mc:Fallback xmlns="">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ppt_w/2"/>
                                          </p:val>
                                        </p:tav>
                                      </p:tavLst>
                                    </p:anim>
                                    <p:anim calcmode="lin" valueType="num">
                                      <p:cBhvr>
                                        <p:cTn id="7" dur="4000"/>
                                        <p:tgtEl>
                                          <p:spTgt spid="3"/>
                                        </p:tgtEl>
                                        <p:attrNameLst>
                                          <p:attrName>ppt_y</p:attrName>
                                        </p:attrNameLst>
                                      </p:cBhvr>
                                      <p:tavLst>
                                        <p:tav tm="0">
                                          <p:val>
                                            <p:strVal val="ppt_y"/>
                                          </p:val>
                                        </p:tav>
                                        <p:tav tm="100000">
                                          <p:val>
                                            <p:strVal val="ppt_y"/>
                                          </p:val>
                                        </p:tav>
                                      </p:tavLst>
                                    </p:anim>
                                    <p:anim calcmode="lin" valueType="num">
                                      <p:cBhvr>
                                        <p:cTn id="8" dur="4000"/>
                                        <p:tgtEl>
                                          <p:spTgt spid="3"/>
                                        </p:tgtEl>
                                        <p:attrNameLst>
                                          <p:attrName>ppt_w</p:attrName>
                                        </p:attrNameLst>
                                      </p:cBhvr>
                                      <p:tavLst>
                                        <p:tav tm="0">
                                          <p:val>
                                            <p:strVal val="ppt_w"/>
                                          </p:val>
                                        </p:tav>
                                        <p:tav tm="100000">
                                          <p:val>
                                            <p:fltVal val="0"/>
                                          </p:val>
                                        </p:tav>
                                      </p:tavLst>
                                    </p:anim>
                                    <p:anim calcmode="lin" valueType="num">
                                      <p:cBhvr>
                                        <p:cTn id="9" dur="4000"/>
                                        <p:tgtEl>
                                          <p:spTgt spid="3"/>
                                        </p:tgtEl>
                                        <p:attrNameLst>
                                          <p:attrName>ppt_h</p:attrName>
                                        </p:attrNameLst>
                                      </p:cBhvr>
                                      <p:tavLst>
                                        <p:tav tm="0">
                                          <p:val>
                                            <p:strVal val="ppt_h"/>
                                          </p:val>
                                        </p:tav>
                                        <p:tav tm="100000">
                                          <p:val>
                                            <p:strVal val="ppt_h"/>
                                          </p:val>
                                        </p:tav>
                                      </p:tavLst>
                                    </p:anim>
                                    <p:set>
                                      <p:cBhvr>
                                        <p:cTn id="10" dur="1" fill="hold">
                                          <p:stCondLst>
                                            <p:cond delay="3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4"/>
                                        </p:tgtEl>
                                        <p:attrNameLst>
                                          <p:attrName>ppt_x</p:attrName>
                                        </p:attrNameLst>
                                      </p:cBhvr>
                                      <p:tavLst>
                                        <p:tav tm="0">
                                          <p:val>
                                            <p:strVal val="ppt_x"/>
                                          </p:val>
                                        </p:tav>
                                        <p:tav tm="100000">
                                          <p:val>
                                            <p:strVal val="ppt_x-ppt_w/2"/>
                                          </p:val>
                                        </p:tav>
                                      </p:tavLst>
                                    </p:anim>
                                    <p:anim calcmode="lin" valueType="num">
                                      <p:cBhvr>
                                        <p:cTn id="13" dur="4000"/>
                                        <p:tgtEl>
                                          <p:spTgt spid="4"/>
                                        </p:tgtEl>
                                        <p:attrNameLst>
                                          <p:attrName>ppt_y</p:attrName>
                                        </p:attrNameLst>
                                      </p:cBhvr>
                                      <p:tavLst>
                                        <p:tav tm="0">
                                          <p:val>
                                            <p:strVal val="ppt_y"/>
                                          </p:val>
                                        </p:tav>
                                        <p:tav tm="100000">
                                          <p:val>
                                            <p:strVal val="ppt_y"/>
                                          </p:val>
                                        </p:tav>
                                      </p:tavLst>
                                    </p:anim>
                                    <p:anim calcmode="lin" valueType="num">
                                      <p:cBhvr>
                                        <p:cTn id="14" dur="4000"/>
                                        <p:tgtEl>
                                          <p:spTgt spid="4"/>
                                        </p:tgtEl>
                                        <p:attrNameLst>
                                          <p:attrName>ppt_w</p:attrName>
                                        </p:attrNameLst>
                                      </p:cBhvr>
                                      <p:tavLst>
                                        <p:tav tm="0">
                                          <p:val>
                                            <p:strVal val="ppt_w"/>
                                          </p:val>
                                        </p:tav>
                                        <p:tav tm="100000">
                                          <p:val>
                                            <p:fltVal val="0"/>
                                          </p:val>
                                        </p:tav>
                                      </p:tavLst>
                                    </p:anim>
                                    <p:anim calcmode="lin" valueType="num">
                                      <p:cBhvr>
                                        <p:cTn id="15" dur="4000"/>
                                        <p:tgtEl>
                                          <p:spTgt spid="4"/>
                                        </p:tgtEl>
                                        <p:attrNameLst>
                                          <p:attrName>ppt_h</p:attrName>
                                        </p:attrNameLst>
                                      </p:cBhvr>
                                      <p:tavLst>
                                        <p:tav tm="0">
                                          <p:val>
                                            <p:strVal val="ppt_h"/>
                                          </p:val>
                                        </p:tav>
                                        <p:tav tm="100000">
                                          <p:val>
                                            <p:strVal val="ppt_h"/>
                                          </p:val>
                                        </p:tav>
                                      </p:tavLst>
                                    </p:anim>
                                    <p:set>
                                      <p:cBhvr>
                                        <p:cTn id="16" dur="1" fill="hold">
                                          <p:stCondLst>
                                            <p:cond delay="3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5"/>
                                        </p:tgtEl>
                                        <p:attrNameLst>
                                          <p:attrName>ppt_x</p:attrName>
                                        </p:attrNameLst>
                                      </p:cBhvr>
                                      <p:tavLst>
                                        <p:tav tm="0">
                                          <p:val>
                                            <p:strVal val="ppt_x"/>
                                          </p:val>
                                        </p:tav>
                                        <p:tav tm="100000">
                                          <p:val>
                                            <p:strVal val="ppt_x+ppt_w/2"/>
                                          </p:val>
                                        </p:tav>
                                      </p:tavLst>
                                    </p:anim>
                                    <p:anim calcmode="lin" valueType="num">
                                      <p:cBhvr>
                                        <p:cTn id="19" dur="4000"/>
                                        <p:tgtEl>
                                          <p:spTgt spid="5"/>
                                        </p:tgtEl>
                                        <p:attrNameLst>
                                          <p:attrName>ppt_y</p:attrName>
                                        </p:attrNameLst>
                                      </p:cBhvr>
                                      <p:tavLst>
                                        <p:tav tm="0">
                                          <p:val>
                                            <p:strVal val="ppt_y"/>
                                          </p:val>
                                        </p:tav>
                                        <p:tav tm="100000">
                                          <p:val>
                                            <p:strVal val="ppt_y"/>
                                          </p:val>
                                        </p:tav>
                                      </p:tavLst>
                                    </p:anim>
                                    <p:anim calcmode="lin" valueType="num">
                                      <p:cBhvr>
                                        <p:cTn id="20" dur="4000"/>
                                        <p:tgtEl>
                                          <p:spTgt spid="5"/>
                                        </p:tgtEl>
                                        <p:attrNameLst>
                                          <p:attrName>ppt_w</p:attrName>
                                        </p:attrNameLst>
                                      </p:cBhvr>
                                      <p:tavLst>
                                        <p:tav tm="0">
                                          <p:val>
                                            <p:strVal val="ppt_w"/>
                                          </p:val>
                                        </p:tav>
                                        <p:tav tm="100000">
                                          <p:val>
                                            <p:fltVal val="0"/>
                                          </p:val>
                                        </p:tav>
                                      </p:tavLst>
                                    </p:anim>
                                    <p:anim calcmode="lin" valueType="num">
                                      <p:cBhvr>
                                        <p:cTn id="21" dur="4000"/>
                                        <p:tgtEl>
                                          <p:spTgt spid="5"/>
                                        </p:tgtEl>
                                        <p:attrNameLst>
                                          <p:attrName>ppt_h</p:attrName>
                                        </p:attrNameLst>
                                      </p:cBhvr>
                                      <p:tavLst>
                                        <p:tav tm="0">
                                          <p:val>
                                            <p:strVal val="ppt_h"/>
                                          </p:val>
                                        </p:tav>
                                        <p:tav tm="100000">
                                          <p:val>
                                            <p:strVal val="ppt_h"/>
                                          </p:val>
                                        </p:tav>
                                      </p:tavLst>
                                    </p:anim>
                                    <p:set>
                                      <p:cBhvr>
                                        <p:cTn id="22" dur="1" fill="hold">
                                          <p:stCondLst>
                                            <p:cond delay="3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Alrededor de esta piscina hay un pequeño río en el que puedes dejarte llevar por la corriente y pasar por debajo de puentes con pequeñas cataratas y chorros de agua. Relajante.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500" fill="hold"/>
                                        <p:tgtEl>
                                          <p:spTgt spid="9"/>
                                        </p:tgtEl>
                                        <p:attrNameLst>
                                          <p:attrName>ppt_w</p:attrName>
                                        </p:attrNameLst>
                                      </p:cBhvr>
                                      <p:tavLst>
                                        <p:tav tm="0">
                                          <p:val>
                                            <p:fltVal val="0"/>
                                          </p:val>
                                        </p:tav>
                                        <p:tav tm="100000">
                                          <p:val>
                                            <p:strVal val="#ppt_w"/>
                                          </p:val>
                                        </p:tav>
                                      </p:tavLst>
                                    </p:anim>
                                    <p:anim calcmode="lin" valueType="num">
                                      <p:cBhvr>
                                        <p:cTn id="20" dur="35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5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5" name="4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derecha de la </a:t>
            </a:r>
            <a:r>
              <a:rPr lang="es-ES" i="1" dirty="0" err="1" smtClean="0">
                <a:effectLst>
                  <a:glow rad="101600">
                    <a:srgbClr val="C00000">
                      <a:alpha val="60000"/>
                    </a:srgbClr>
                  </a:glow>
                  <a:outerShdw blurRad="38100" dist="38100" dir="2700000" algn="tl">
                    <a:srgbClr val="000000">
                      <a:alpha val="43137"/>
                    </a:srgbClr>
                  </a:outerShdw>
                </a:effectLst>
              </a:rPr>
              <a:t>Atlantic</a:t>
            </a:r>
            <a:r>
              <a:rPr lang="es-ES" i="1" dirty="0" smtClean="0">
                <a:effectLst>
                  <a:glow rad="101600">
                    <a:srgbClr val="C00000">
                      <a:alpha val="60000"/>
                    </a:srgbClr>
                  </a:glow>
                  <a:outerShdw blurRad="38100" dist="38100" dir="2700000" algn="tl">
                    <a:srgbClr val="000000">
                      <a:alpha val="43137"/>
                    </a:srgbClr>
                  </a:outerShdw>
                </a:effectLst>
              </a:rPr>
              <a:t> Surf, las olas no dan para hacer surf obviamente, encontramos el </a:t>
            </a:r>
            <a:r>
              <a:rPr lang="es-ES" i="1" dirty="0" err="1" smtClean="0">
                <a:effectLst>
                  <a:glow rad="101600">
                    <a:srgbClr val="C00000">
                      <a:alpha val="60000"/>
                    </a:srgbClr>
                  </a:glow>
                  <a:outerShdw blurRad="38100" dist="38100" dir="2700000" algn="tl">
                    <a:srgbClr val="000000">
                      <a:alpha val="43137"/>
                    </a:srgbClr>
                  </a:outerShdw>
                </a:effectLst>
              </a:rPr>
              <a:t>Splash</a:t>
            </a:r>
            <a:r>
              <a:rPr lang="es-ES" i="1" dirty="0" smtClean="0">
                <a:effectLst>
                  <a:glow rad="101600">
                    <a:srgbClr val="C00000">
                      <a:alpha val="60000"/>
                    </a:srgbClr>
                  </a:glow>
                  <a:outerShdw blurRad="38100" dist="38100" dir="2700000" algn="tl">
                    <a:srgbClr val="000000">
                      <a:alpha val="43137"/>
                    </a:srgbClr>
                  </a:outerShdw>
                </a:effectLst>
              </a:rPr>
              <a:t>, cuatro toboganes blancos de los que te tiras con unas colchonetas. Facilitos y divertidos.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2"/>
                                        </p:tgtEl>
                                      </p:cBhvr>
                                    </p:animEffect>
                                    <p:set>
                                      <p:cBhvr>
                                        <p:cTn id="10" dur="1" fill="hold">
                                          <p:stCondLst>
                                            <p:cond delay="3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3" name="22 Rectángulo"/>
          <p:cNvSpPr/>
          <p:nvPr/>
        </p:nvSpPr>
        <p:spPr>
          <a:xfrm>
            <a:off x="7356476" y="4709584"/>
            <a:ext cx="1755775"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1" name="30 Rectángulo"/>
          <p:cNvSpPr/>
          <p:nvPr/>
        </p:nvSpPr>
        <p:spPr>
          <a:xfrm>
            <a:off x="7321551" y="3536598"/>
            <a:ext cx="1776413"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2" name="31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lado se encuentran los más espectaculares toboganes del parque. Uno naranja, otro verde en el que te tiras completamente a oscuras y uno azul y otro amarillo con una altura de 30 metros y un desnivel del 66%. Casi caída libre. Espectacular. Niños de 10 años valientes, ya se tiran.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4000"/>
                                        <p:tgtEl>
                                          <p:spTgt spid="15"/>
                                        </p:tgtEl>
                                      </p:cBhvr>
                                    </p:animEffect>
                                    <p:set>
                                      <p:cBhvr>
                                        <p:cTn id="43" dur="1" fill="hold">
                                          <p:stCondLst>
                                            <p:cond delay="3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4000"/>
                                        <p:tgtEl>
                                          <p:spTgt spid="16"/>
                                        </p:tgtEl>
                                      </p:cBhvr>
                                    </p:animEffect>
                                    <p:set>
                                      <p:cBhvr>
                                        <p:cTn id="46" dur="1" fill="hold">
                                          <p:stCondLst>
                                            <p:cond delay="3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4000"/>
                                        <p:tgtEl>
                                          <p:spTgt spid="17"/>
                                        </p:tgtEl>
                                      </p:cBhvr>
                                    </p:animEffect>
                                    <p:set>
                                      <p:cBhvr>
                                        <p:cTn id="49" dur="1" fill="hold">
                                          <p:stCondLst>
                                            <p:cond delay="3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4000"/>
                                        <p:tgtEl>
                                          <p:spTgt spid="18"/>
                                        </p:tgtEl>
                                      </p:cBhvr>
                                    </p:animEffect>
                                    <p:set>
                                      <p:cBhvr>
                                        <p:cTn id="52" dur="1" fill="hold">
                                          <p:stCondLst>
                                            <p:cond delay="3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4000"/>
                                        <p:tgtEl>
                                          <p:spTgt spid="19"/>
                                        </p:tgtEl>
                                      </p:cBhvr>
                                    </p:animEffect>
                                    <p:set>
                                      <p:cBhvr>
                                        <p:cTn id="55" dur="1" fill="hold">
                                          <p:stCondLst>
                                            <p:cond delay="3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4000"/>
                                        <p:tgtEl>
                                          <p:spTgt spid="20"/>
                                        </p:tgtEl>
                                      </p:cBhvr>
                                    </p:animEffect>
                                    <p:set>
                                      <p:cBhvr>
                                        <p:cTn id="58" dur="1" fill="hold">
                                          <p:stCondLst>
                                            <p:cond delay="3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21"/>
                                        </p:tgtEl>
                                      </p:cBhvr>
                                    </p:animEffect>
                                    <p:set>
                                      <p:cBhvr>
                                        <p:cTn id="61" dur="1" fill="hold">
                                          <p:stCondLst>
                                            <p:cond delay="3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4000"/>
                                        <p:tgtEl>
                                          <p:spTgt spid="22"/>
                                        </p:tgtEl>
                                      </p:cBhvr>
                                    </p:animEffect>
                                    <p:set>
                                      <p:cBhvr>
                                        <p:cTn id="64" dur="1" fill="hold">
                                          <p:stCondLst>
                                            <p:cond delay="3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4000"/>
                                        <p:tgtEl>
                                          <p:spTgt spid="23"/>
                                        </p:tgtEl>
                                      </p:cBhvr>
                                    </p:animEffect>
                                    <p:set>
                                      <p:cBhvr>
                                        <p:cTn id="67" dur="1" fill="hold">
                                          <p:stCondLst>
                                            <p:cond delay="3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28"/>
                                        </p:tgtEl>
                                      </p:cBhvr>
                                    </p:animEffect>
                                    <p:set>
                                      <p:cBhvr>
                                        <p:cTn id="70" dur="1" fill="hold">
                                          <p:stCondLst>
                                            <p:cond delay="3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4000"/>
                                        <p:tgtEl>
                                          <p:spTgt spid="29"/>
                                        </p:tgtEl>
                                      </p:cBhvr>
                                    </p:animEffect>
                                    <p:set>
                                      <p:cBhvr>
                                        <p:cTn id="73" dur="1" fill="hold">
                                          <p:stCondLst>
                                            <p:cond delay="3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4000"/>
                                        <p:tgtEl>
                                          <p:spTgt spid="30"/>
                                        </p:tgtEl>
                                      </p:cBhvr>
                                    </p:animEffect>
                                    <p:set>
                                      <p:cBhvr>
                                        <p:cTn id="76" dur="1" fill="hold">
                                          <p:stCondLst>
                                            <p:cond delay="3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4000"/>
                                        <p:tgtEl>
                                          <p:spTgt spid="31"/>
                                        </p:tgtEl>
                                      </p:cBhvr>
                                    </p:animEffect>
                                    <p:set>
                                      <p:cBhvr>
                                        <p:cTn id="79" dur="1" fill="hold">
                                          <p:stCondLst>
                                            <p:cond delay="3999"/>
                                          </p:stCondLst>
                                        </p:cTn>
                                        <p:tgtEl>
                                          <p:spTgt spid="31"/>
                                        </p:tgtEl>
                                        <p:attrNameLst>
                                          <p:attrName>style.visibility</p:attrName>
                                        </p:attrNameLst>
                                      </p:cBhvr>
                                      <p:to>
                                        <p:strVal val="hidden"/>
                                      </p:to>
                                    </p:set>
                                  </p:childTnLst>
                                </p:cTn>
                              </p:par>
                              <p:par>
                                <p:cTn id="80" presetID="5" presetClass="entr" presetSubtype="10"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checkerboard(across)">
                                      <p:cBhvr>
                                        <p:cTn id="82" dur="4000"/>
                                        <p:tgtEl>
                                          <p:spTgt spid="27"/>
                                        </p:tgtEl>
                                      </p:cBhvr>
                                    </p:animEffect>
                                  </p:childTnLst>
                                </p:cTn>
                              </p:par>
                              <p:par>
                                <p:cTn id="83" presetID="23" presetClass="entr" presetSubtype="288" fill="hold"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p:cTn id="85" dur="4000" fill="hold"/>
                                        <p:tgtEl>
                                          <p:spTgt spid="27"/>
                                        </p:tgtEl>
                                        <p:attrNameLst>
                                          <p:attrName>ppt_w</p:attrName>
                                        </p:attrNameLst>
                                      </p:cBhvr>
                                      <p:tavLst>
                                        <p:tav tm="0">
                                          <p:val>
                                            <p:strVal val="4/3*#ppt_w"/>
                                          </p:val>
                                        </p:tav>
                                        <p:tav tm="100000">
                                          <p:val>
                                            <p:strVal val="#ppt_w"/>
                                          </p:val>
                                        </p:tav>
                                      </p:tavLst>
                                    </p:anim>
                                    <p:anim calcmode="lin" valueType="num">
                                      <p:cBhvr>
                                        <p:cTn id="86" dur="4000" fill="hold"/>
                                        <p:tgtEl>
                                          <p:spTgt spid="27"/>
                                        </p:tgtEl>
                                        <p:attrNameLst>
                                          <p:attrName>ppt_h</p:attrName>
                                        </p:attrNameLst>
                                      </p:cBhvr>
                                      <p:tavLst>
                                        <p:tav tm="0">
                                          <p:val>
                                            <p:strVal val="4/3*#ppt_h"/>
                                          </p:val>
                                        </p:tav>
                                        <p:tav tm="100000">
                                          <p:val>
                                            <p:strVal val="#ppt_h"/>
                                          </p:val>
                                        </p:tav>
                                      </p:tavLst>
                                    </p:anim>
                                  </p:childTnLst>
                                </p:cTn>
                              </p:par>
                            </p:childTnLst>
                          </p:cTn>
                        </p:par>
                        <p:par>
                          <p:cTn id="87" fill="hold">
                            <p:stCondLst>
                              <p:cond delay="4000"/>
                            </p:stCondLst>
                            <p:childTnLst>
                              <p:par>
                                <p:cTn id="88" presetID="40" presetClass="entr" presetSubtype="0" fill="hold" grpId="0" nodeType="afterEffect">
                                  <p:stCondLst>
                                    <p:cond delay="0"/>
                                  </p:stCondLst>
                                  <p:iterate type="lt">
                                    <p:tmPct val="10000"/>
                                  </p:iterate>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1"/>
                                          </p:val>
                                        </p:tav>
                                        <p:tav tm="100000">
                                          <p:val>
                                            <p:strVal val="#ppt_x"/>
                                          </p:val>
                                        </p:tav>
                                      </p:tavLst>
                                    </p:anim>
                                    <p:anim calcmode="lin" valueType="num">
                                      <p:cBhvr>
                                        <p:cTn id="92"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2" cstate="print"/>
          <a:stretch>
            <a:fillRect/>
          </a:stretch>
        </p:blipFill>
        <p:spPr bwMode="auto">
          <a:xfrm flipH="1">
            <a:off x="0" y="-8820"/>
            <a:ext cx="9144000" cy="5723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5" name="Picture 3" descr="E:\PPS  EXCLUSIVOS\- Esencia divina\Imágenes\70944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Siguiendo montaña arriba están los kamikaze. Dos largos toboganes bastante tendidos y largos en los que alcanzas una gran velocidad. El primero hace un pequeño descansillo pero el segundo es una bajada directa.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fallOv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4000"/>
                                        <p:tgtEl>
                                          <p:spTgt spid="3074"/>
                                        </p:tgtEl>
                                      </p:cBhvr>
                                    </p:animEffect>
                                    <p:anim calcmode="lin" valueType="num">
                                      <p:cBhvr>
                                        <p:cTn id="8" dur="4000" fill="hold"/>
                                        <p:tgtEl>
                                          <p:spTgt spid="3074"/>
                                        </p:tgtEl>
                                        <p:attrNameLst>
                                          <p:attrName>ppt_x</p:attrName>
                                        </p:attrNameLst>
                                      </p:cBhvr>
                                      <p:tavLst>
                                        <p:tav tm="0">
                                          <p:val>
                                            <p:strVal val="#ppt_x"/>
                                          </p:val>
                                        </p:tav>
                                        <p:tav tm="100000">
                                          <p:val>
                                            <p:strVal val="#ppt_x"/>
                                          </p:val>
                                        </p:tav>
                                      </p:tavLst>
                                    </p:anim>
                                    <p:anim calcmode="lin" valueType="num">
                                      <p:cBhvr>
                                        <p:cTn id="9" dur="4000" fill="hold"/>
                                        <p:tgtEl>
                                          <p:spTgt spid="307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4000" fill="hold"/>
                                        <p:tgtEl>
                                          <p:spTgt spid="3074"/>
                                        </p:tgtEl>
                                        <p:attrNameLst>
                                          <p:attrName>ppt_w</p:attrName>
                                        </p:attrNameLst>
                                      </p:cBhvr>
                                      <p:tavLst>
                                        <p:tav tm="0">
                                          <p:val>
                                            <p:strVal val="4/3*#ppt_w"/>
                                          </p:val>
                                        </p:tav>
                                        <p:tav tm="100000">
                                          <p:val>
                                            <p:strVal val="#ppt_w"/>
                                          </p:val>
                                        </p:tav>
                                      </p:tavLst>
                                    </p:anim>
                                    <p:anim calcmode="lin" valueType="num">
                                      <p:cBhvr>
                                        <p:cTn id="13" dur="4000" fill="hold"/>
                                        <p:tgtEl>
                                          <p:spTgt spid="3074"/>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4000"/>
                                        <p:tgtEl>
                                          <p:spTgt spid="3075"/>
                                        </p:tgtEl>
                                      </p:cBhvr>
                                    </p:animEffect>
                                    <p:anim calcmode="lin" valueType="num">
                                      <p:cBhvr>
                                        <p:cTn id="17" dur="4000" fill="hold"/>
                                        <p:tgtEl>
                                          <p:spTgt spid="3075"/>
                                        </p:tgtEl>
                                        <p:attrNameLst>
                                          <p:attrName>ppt_x</p:attrName>
                                        </p:attrNameLst>
                                      </p:cBhvr>
                                      <p:tavLst>
                                        <p:tav tm="0">
                                          <p:val>
                                            <p:strVal val="#ppt_x"/>
                                          </p:val>
                                        </p:tav>
                                        <p:tav tm="100000">
                                          <p:val>
                                            <p:strVal val="#ppt_x"/>
                                          </p:val>
                                        </p:tav>
                                      </p:tavLst>
                                    </p:anim>
                                    <p:anim calcmode="lin" valueType="num">
                                      <p:cBhvr>
                                        <p:cTn id="18" dur="4000" fill="hold"/>
                                        <p:tgtEl>
                                          <p:spTgt spid="307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075"/>
                                        </p:tgtEl>
                                        <p:attrNameLst>
                                          <p:attrName>style.visibility</p:attrName>
                                        </p:attrNameLst>
                                      </p:cBhvr>
                                      <p:to>
                                        <p:strVal val="visible"/>
                                      </p:to>
                                    </p:set>
                                    <p:anim calcmode="lin" valueType="num">
                                      <p:cBhvr>
                                        <p:cTn id="21" dur="4000" fill="hold"/>
                                        <p:tgtEl>
                                          <p:spTgt spid="3075"/>
                                        </p:tgtEl>
                                        <p:attrNameLst>
                                          <p:attrName>ppt_w</p:attrName>
                                        </p:attrNameLst>
                                      </p:cBhvr>
                                      <p:tavLst>
                                        <p:tav tm="0">
                                          <p:val>
                                            <p:strVal val="4/3*#ppt_w"/>
                                          </p:val>
                                        </p:tav>
                                        <p:tav tm="100000">
                                          <p:val>
                                            <p:strVal val="#ppt_w"/>
                                          </p:val>
                                        </p:tav>
                                      </p:tavLst>
                                    </p:anim>
                                    <p:anim calcmode="lin" valueType="num">
                                      <p:cBhvr>
                                        <p:cTn id="22" dur="4000" fill="hold"/>
                                        <p:tgtEl>
                                          <p:spTgt spid="3075"/>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rquebungee (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873724"/>
            <a:ext cx="7776864"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Big-</a:t>
            </a:r>
            <a:r>
              <a:rPr lang="es-ES" sz="2000" b="1" i="1" dirty="0" err="1" smtClean="0">
                <a:effectLst>
                  <a:glow rad="101600">
                    <a:srgbClr val="C00000">
                      <a:alpha val="60000"/>
                    </a:srgbClr>
                  </a:glow>
                  <a:outerShdw blurRad="38100" dist="38100" dir="2700000" algn="tl">
                    <a:srgbClr val="000000">
                      <a:alpha val="43137"/>
                    </a:srgbClr>
                  </a:outerShdw>
                </a:effectLst>
              </a:rPr>
              <a:t>Bang</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Esto ya son palabras mayores, el Big-</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de cuatro alturas diferentes, para sentir la velocidad a otro nivel.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warp dir="i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ppt_x</p:attrName>
                                        </p:attrNameLst>
                                      </p:cBhvr>
                                      <p:tavLst>
                                        <p:tav tm="0">
                                          <p:val>
                                            <p:strVal val="#ppt_x"/>
                                          </p:val>
                                        </p:tav>
                                        <p:tav tm="100000">
                                          <p:val>
                                            <p:strVal val="#ppt_x"/>
                                          </p:val>
                                        </p:tav>
                                      </p:tavLst>
                                    </p:anim>
                                    <p:anim calcmode="lin" valueType="num">
                                      <p:cBhvr>
                                        <p:cTn id="11" dur="2000" fill="hold"/>
                                        <p:tgtEl>
                                          <p:spTgt spid="4"/>
                                        </p:tgtEl>
                                        <p:attrNameLst>
                                          <p:attrName>ppt_y</p:attrName>
                                        </p:attrNameLst>
                                      </p:cBhvr>
                                      <p:tavLst>
                                        <p:tav tm="0">
                                          <p:val>
                                            <p:strVal val="#ppt_y-#ppt_h/2"/>
                                          </p:val>
                                        </p:tav>
                                        <p:tav tm="100000">
                                          <p:val>
                                            <p:strVal val="#ppt_y"/>
                                          </p:val>
                                        </p:tav>
                                      </p:tavLst>
                                    </p:anim>
                                    <p:anim calcmode="lin" valueType="num">
                                      <p:cBhvr>
                                        <p:cTn id="12" dur="2000" fill="hold"/>
                                        <p:tgtEl>
                                          <p:spTgt spid="4"/>
                                        </p:tgtEl>
                                        <p:attrNameLst>
                                          <p:attrName>ppt_w</p:attrName>
                                        </p:attrNameLst>
                                      </p:cBhvr>
                                      <p:tavLst>
                                        <p:tav tm="0">
                                          <p:val>
                                            <p:strVal val="#ppt_w"/>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2" cstate="print"/>
          <a:stretch>
            <a:fillRect/>
          </a:stretch>
        </p:blipFill>
        <p:spPr bwMode="auto">
          <a:xfrm>
            <a:off x="0" y="0"/>
            <a:ext cx="9143999" cy="5730876"/>
          </a:xfrm>
          <a:prstGeom prst="rect">
            <a:avLst/>
          </a:prstGeom>
          <a:solidFill>
            <a:schemeClr val="accent3">
              <a:lumMod val="7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0" y="2857500"/>
            <a:ext cx="9144000" cy="2857500"/>
          </a:xfrm>
          <a:prstGeom prst="triangle">
            <a:avLst>
              <a:gd name="adj" fmla="val 50000"/>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4" name="3 Triángulo isósceles"/>
          <p:cNvSpPr/>
          <p:nvPr/>
        </p:nvSpPr>
        <p:spPr>
          <a:xfrm flipV="1">
            <a:off x="0" y="0"/>
            <a:ext cx="9144000" cy="2936876"/>
          </a:xfrm>
          <a:prstGeom prst="triangle">
            <a:avLst>
              <a:gd name="adj" fmla="val 49999"/>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5" name="4 Triángulo isósceles"/>
          <p:cNvSpPr/>
          <p:nvPr/>
        </p:nvSpPr>
        <p:spPr>
          <a:xfrm rot="5400000">
            <a:off x="-571500" y="571500"/>
            <a:ext cx="5715000" cy="4572000"/>
          </a:xfrm>
          <a:prstGeom prst="triangle">
            <a:avLst>
              <a:gd name="adj" fmla="val 50261"/>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6" name="5 Triángulo isósceles"/>
          <p:cNvSpPr/>
          <p:nvPr/>
        </p:nvSpPr>
        <p:spPr>
          <a:xfrm rot="5400000" flipV="1">
            <a:off x="4006850" y="565150"/>
            <a:ext cx="5715000" cy="4584700"/>
          </a:xfrm>
          <a:prstGeom prst="triangle">
            <a:avLst>
              <a:gd name="adj" fmla="val 50000"/>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Subiendo la montaña, en la zona más alta del parque tenemos los típicos </a:t>
            </a:r>
            <a:r>
              <a:rPr lang="es-ES" i="1" dirty="0" err="1" smtClean="0">
                <a:effectLst>
                  <a:glow rad="101600">
                    <a:srgbClr val="C00000">
                      <a:alpha val="60000"/>
                    </a:srgbClr>
                  </a:glow>
                  <a:outerShdw blurRad="38100" dist="38100" dir="2700000" algn="tl">
                    <a:srgbClr val="000000">
                      <a:alpha val="43137"/>
                    </a:srgbClr>
                  </a:outerShdw>
                </a:effectLst>
              </a:rPr>
              <a:t>zig-zag</a:t>
            </a:r>
            <a:r>
              <a:rPr lang="es-ES" i="1" dirty="0" smtClean="0">
                <a:effectLst>
                  <a:glow rad="101600">
                    <a:srgbClr val="C00000">
                      <a:alpha val="60000"/>
                    </a:srgbClr>
                  </a:glow>
                  <a:outerShdw blurRad="38100" dist="38100" dir="2700000" algn="tl">
                    <a:srgbClr val="000000">
                      <a:alpha val="43137"/>
                    </a:srgbClr>
                  </a:outerShdw>
                </a:effectLst>
              </a:rPr>
              <a:t>. Diversos tamaños de toboganes que bajan haciendo curvas enrevesadas de casi 360º. Hay un mini zigzag que hará las delicias de los más pequeños.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accent1">
              <a:alpha val="70195"/>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1" y="1"/>
            <a:ext cx="3059113" cy="5720292"/>
          </a:xfrm>
          <a:prstGeom prs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isósceles"/>
          <p:cNvSpPr/>
          <p:nvPr/>
        </p:nvSpPr>
        <p:spPr>
          <a:xfrm>
            <a:off x="3000375" y="-5292"/>
            <a:ext cx="3155950" cy="5720292"/>
          </a:xfrm>
          <a:prstGeom prs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1476376" y="5293"/>
            <a:ext cx="3167063" cy="5709708"/>
          </a:xfrm>
          <a:prstGeom prs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flipV="1">
            <a:off x="4572000" y="0"/>
            <a:ext cx="3024188" cy="5709708"/>
          </a:xfrm>
          <a:prstGeom prs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5400000">
            <a:off x="-2083593" y="2083594"/>
            <a:ext cx="5715000" cy="1547813"/>
          </a:xfrm>
          <a:prstGeom prst="r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rot="5400000" flipV="1">
            <a:off x="5476875" y="2047877"/>
            <a:ext cx="5714999" cy="1619250"/>
          </a:xfrm>
          <a:prstGeom prst="r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5940426" y="-5292"/>
            <a:ext cx="3209925" cy="5720292"/>
          </a:xfrm>
          <a:prstGeom prst="triangle">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inconfundible </a:t>
            </a:r>
            <a:r>
              <a:rPr lang="es-ES" i="1" dirty="0" err="1" smtClean="0">
                <a:effectLst>
                  <a:glow rad="101600">
                    <a:srgbClr val="C00000">
                      <a:alpha val="60000"/>
                    </a:srgbClr>
                  </a:glow>
                  <a:outerShdw blurRad="38100" dist="38100" dir="2700000" algn="tl">
                    <a:srgbClr val="000000">
                      <a:alpha val="43137"/>
                    </a:srgbClr>
                  </a:outerShdw>
                </a:effectLst>
              </a:rPr>
              <a:t>Zig-Zag</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tobogán mítico del parque, con la mezcla perfecta entre velocidad y curvas que también cuenta con su variante para los más pequeños.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ppt_h/2"/>
                                          </p:val>
                                        </p:tav>
                                      </p:tavLst>
                                    </p:anim>
                                    <p:anim calcmode="lin" valueType="num">
                                      <p:cBhvr>
                                        <p:cTn id="14" dur="4000"/>
                                        <p:tgtEl>
                                          <p:spTgt spid="3"/>
                                        </p:tgtEl>
                                        <p:attrNameLst>
                                          <p:attrName>ppt_w</p:attrName>
                                        </p:attrNameLst>
                                      </p:cBhvr>
                                      <p:tavLst>
                                        <p:tav tm="0">
                                          <p:val>
                                            <p:strVal val="ppt_w"/>
                                          </p:val>
                                        </p:tav>
                                        <p:tav tm="100000">
                                          <p:val>
                                            <p:strVal val="ppt_w"/>
                                          </p:val>
                                        </p:tav>
                                      </p:tavLst>
                                    </p:anim>
                                    <p:anim calcmode="lin" valueType="num">
                                      <p:cBhvr>
                                        <p:cTn id="15" dur="4000"/>
                                        <p:tgtEl>
                                          <p:spTgt spid="3"/>
                                        </p:tgtEl>
                                        <p:attrNameLst>
                                          <p:attrName>ppt_h</p:attrName>
                                        </p:attrNameLst>
                                      </p:cBhvr>
                                      <p:tavLst>
                                        <p:tav tm="0">
                                          <p:val>
                                            <p:strVal val="ppt_h"/>
                                          </p:val>
                                        </p:tav>
                                        <p:tav tm="100000">
                                          <p:val>
                                            <p:fltVal val="0"/>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
                                          </p:val>
                                        </p:tav>
                                      </p:tavLst>
                                    </p:anim>
                                    <p:anim calcmode="lin" valueType="num">
                                      <p:cBhvr>
                                        <p:cTn id="19" dur="4000"/>
                                        <p:tgtEl>
                                          <p:spTgt spid="4"/>
                                        </p:tgtEl>
                                        <p:attrNameLst>
                                          <p:attrName>ppt_y</p:attrName>
                                        </p:attrNameLst>
                                      </p:cBhvr>
                                      <p:tavLst>
                                        <p:tav tm="0">
                                          <p:val>
                                            <p:strVal val="ppt_y"/>
                                          </p:val>
                                        </p:tav>
                                        <p:tav tm="100000">
                                          <p:val>
                                            <p:strVal val="ppt_y+ppt_h/2"/>
                                          </p:val>
                                        </p:tav>
                                      </p:tavLst>
                                    </p:anim>
                                    <p:anim calcmode="lin" valueType="num">
                                      <p:cBhvr>
                                        <p:cTn id="20" dur="4000"/>
                                        <p:tgtEl>
                                          <p:spTgt spid="4"/>
                                        </p:tgtEl>
                                        <p:attrNameLst>
                                          <p:attrName>ppt_w</p:attrName>
                                        </p:attrNameLst>
                                      </p:cBhvr>
                                      <p:tavLst>
                                        <p:tav tm="0">
                                          <p:val>
                                            <p:strVal val="ppt_w"/>
                                          </p:val>
                                        </p:tav>
                                        <p:tav tm="100000">
                                          <p:val>
                                            <p:strVal val="ppt_w"/>
                                          </p:val>
                                        </p:tav>
                                      </p:tavLst>
                                    </p:anim>
                                    <p:anim calcmode="lin" valueType="num">
                                      <p:cBhvr>
                                        <p:cTn id="21" dur="4000"/>
                                        <p:tgtEl>
                                          <p:spTgt spid="4"/>
                                        </p:tgtEl>
                                        <p:attrNameLst>
                                          <p:attrName>ppt_h</p:attrName>
                                        </p:attrNameLst>
                                      </p:cBhvr>
                                      <p:tavLst>
                                        <p:tav tm="0">
                                          <p:val>
                                            <p:strVal val="ppt_h"/>
                                          </p:val>
                                        </p:tav>
                                        <p:tav tm="100000">
                                          <p:val>
                                            <p:fltVal val="0"/>
                                          </p:val>
                                        </p:tav>
                                      </p:tavLst>
                                    </p:anim>
                                    <p:set>
                                      <p:cBhvr>
                                        <p:cTn id="22" dur="1" fill="hold">
                                          <p:stCondLst>
                                            <p:cond delay="3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6"/>
                                        </p:tgtEl>
                                      </p:cBhvr>
                                    </p:animEffect>
                                    <p:set>
                                      <p:cBhvr>
                                        <p:cTn id="31" dur="1" fill="hold">
                                          <p:stCondLst>
                                            <p:cond delay="3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4000"/>
                                        <p:tgtEl>
                                          <p:spTgt spid="7"/>
                                        </p:tgtEl>
                                        <p:attrNameLst>
                                          <p:attrName>ppt_x</p:attrName>
                                        </p:attrNameLst>
                                      </p:cBhvr>
                                      <p:tavLst>
                                        <p:tav tm="0">
                                          <p:val>
                                            <p:strVal val="ppt_x"/>
                                          </p:val>
                                        </p:tav>
                                        <p:tav tm="100000">
                                          <p:val>
                                            <p:strVal val="ppt_x"/>
                                          </p:val>
                                        </p:tav>
                                      </p:tavLst>
                                    </p:anim>
                                    <p:anim calcmode="lin" valueType="num">
                                      <p:cBhvr>
                                        <p:cTn id="37" dur="4000"/>
                                        <p:tgtEl>
                                          <p:spTgt spid="7"/>
                                        </p:tgtEl>
                                        <p:attrNameLst>
                                          <p:attrName>ppt_y</p:attrName>
                                        </p:attrNameLst>
                                      </p:cBhvr>
                                      <p:tavLst>
                                        <p:tav tm="0">
                                          <p:val>
                                            <p:strVal val="ppt_y"/>
                                          </p:val>
                                        </p:tav>
                                        <p:tav tm="100000">
                                          <p:val>
                                            <p:strVal val="ppt_y-ppt_h/2"/>
                                          </p:val>
                                        </p:tav>
                                      </p:tavLst>
                                    </p:anim>
                                    <p:anim calcmode="lin" valueType="num">
                                      <p:cBhvr>
                                        <p:cTn id="38" dur="4000"/>
                                        <p:tgtEl>
                                          <p:spTgt spid="7"/>
                                        </p:tgtEl>
                                        <p:attrNameLst>
                                          <p:attrName>ppt_w</p:attrName>
                                        </p:attrNameLst>
                                      </p:cBhvr>
                                      <p:tavLst>
                                        <p:tav tm="0">
                                          <p:val>
                                            <p:strVal val="ppt_w"/>
                                          </p:val>
                                        </p:tav>
                                        <p:tav tm="100000">
                                          <p:val>
                                            <p:strVal val="ppt_w"/>
                                          </p:val>
                                        </p:tav>
                                      </p:tavLst>
                                    </p:anim>
                                    <p:anim calcmode="lin" valueType="num">
                                      <p:cBhvr>
                                        <p:cTn id="39" dur="4000"/>
                                        <p:tgtEl>
                                          <p:spTgt spid="7"/>
                                        </p:tgtEl>
                                        <p:attrNameLst>
                                          <p:attrName>ppt_h</p:attrName>
                                        </p:attrNameLst>
                                      </p:cBhvr>
                                      <p:tavLst>
                                        <p:tav tm="0">
                                          <p:val>
                                            <p:strVal val="ppt_h"/>
                                          </p:val>
                                        </p:tav>
                                        <p:tav tm="100000">
                                          <p:val>
                                            <p:fltVal val="0"/>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4000"/>
                                        <p:tgtEl>
                                          <p:spTgt spid="5"/>
                                        </p:tgtEl>
                                        <p:attrNameLst>
                                          <p:attrName>ppt_x</p:attrName>
                                        </p:attrNameLst>
                                      </p:cBhvr>
                                      <p:tavLst>
                                        <p:tav tm="0">
                                          <p:val>
                                            <p:strVal val="ppt_x"/>
                                          </p:val>
                                        </p:tav>
                                        <p:tav tm="100000">
                                          <p:val>
                                            <p:strVal val="ppt_x"/>
                                          </p:val>
                                        </p:tav>
                                      </p:tavLst>
                                    </p:anim>
                                    <p:anim calcmode="lin" valueType="num">
                                      <p:cBhvr>
                                        <p:cTn id="43" dur="4000"/>
                                        <p:tgtEl>
                                          <p:spTgt spid="5"/>
                                        </p:tgtEl>
                                        <p:attrNameLst>
                                          <p:attrName>ppt_y</p:attrName>
                                        </p:attrNameLst>
                                      </p:cBhvr>
                                      <p:tavLst>
                                        <p:tav tm="0">
                                          <p:val>
                                            <p:strVal val="ppt_y"/>
                                          </p:val>
                                        </p:tav>
                                        <p:tav tm="100000">
                                          <p:val>
                                            <p:strVal val="ppt_y-ppt_h/2"/>
                                          </p:val>
                                        </p:tav>
                                      </p:tavLst>
                                    </p:anim>
                                    <p:anim calcmode="lin" valueType="num">
                                      <p:cBhvr>
                                        <p:cTn id="44" dur="4000"/>
                                        <p:tgtEl>
                                          <p:spTgt spid="5"/>
                                        </p:tgtEl>
                                        <p:attrNameLst>
                                          <p:attrName>ppt_w</p:attrName>
                                        </p:attrNameLst>
                                      </p:cBhvr>
                                      <p:tavLst>
                                        <p:tav tm="0">
                                          <p:val>
                                            <p:strVal val="ppt_w"/>
                                          </p:val>
                                        </p:tav>
                                        <p:tav tm="100000">
                                          <p:val>
                                            <p:strVal val="ppt_w"/>
                                          </p:val>
                                        </p:tav>
                                      </p:tavLst>
                                    </p:anim>
                                    <p:anim calcmode="lin" valueType="num">
                                      <p:cBhvr>
                                        <p:cTn id="45" dur="4000"/>
                                        <p:tgtEl>
                                          <p:spTgt spid="5"/>
                                        </p:tgtEl>
                                        <p:attrNameLst>
                                          <p:attrName>ppt_h</p:attrName>
                                        </p:attrNameLst>
                                      </p:cBhvr>
                                      <p:tavLst>
                                        <p:tav tm="0">
                                          <p:val>
                                            <p:strVal val="ppt_h"/>
                                          </p:val>
                                        </p:tav>
                                        <p:tav tm="100000">
                                          <p:val>
                                            <p:fltVal val="0"/>
                                          </p:val>
                                        </p:tav>
                                      </p:tavLst>
                                    </p:anim>
                                    <p:set>
                                      <p:cBhvr>
                                        <p:cTn id="46" dur="1" fill="hold">
                                          <p:stCondLst>
                                            <p:cond delay="3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4000"/>
                                        <p:tgtEl>
                                          <p:spTgt spid="6"/>
                                        </p:tgtEl>
                                        <p:attrNameLst>
                                          <p:attrName>ppt_x</p:attrName>
                                        </p:attrNameLst>
                                      </p:cBhvr>
                                      <p:tavLst>
                                        <p:tav tm="0">
                                          <p:val>
                                            <p:strVal val="ppt_x"/>
                                          </p:val>
                                        </p:tav>
                                        <p:tav tm="100000">
                                          <p:val>
                                            <p:strVal val="ppt_x"/>
                                          </p:val>
                                        </p:tav>
                                      </p:tavLst>
                                    </p:anim>
                                    <p:anim calcmode="lin" valueType="num">
                                      <p:cBhvr>
                                        <p:cTn id="49" dur="4000"/>
                                        <p:tgtEl>
                                          <p:spTgt spid="6"/>
                                        </p:tgtEl>
                                        <p:attrNameLst>
                                          <p:attrName>ppt_y</p:attrName>
                                        </p:attrNameLst>
                                      </p:cBhvr>
                                      <p:tavLst>
                                        <p:tav tm="0">
                                          <p:val>
                                            <p:strVal val="ppt_y"/>
                                          </p:val>
                                        </p:tav>
                                        <p:tav tm="100000">
                                          <p:val>
                                            <p:strVal val="ppt_y-ppt_h/2"/>
                                          </p:val>
                                        </p:tav>
                                      </p:tavLst>
                                    </p:anim>
                                    <p:anim calcmode="lin" valueType="num">
                                      <p:cBhvr>
                                        <p:cTn id="50" dur="4000"/>
                                        <p:tgtEl>
                                          <p:spTgt spid="6"/>
                                        </p:tgtEl>
                                        <p:attrNameLst>
                                          <p:attrName>ppt_w</p:attrName>
                                        </p:attrNameLst>
                                      </p:cBhvr>
                                      <p:tavLst>
                                        <p:tav tm="0">
                                          <p:val>
                                            <p:strVal val="ppt_w"/>
                                          </p:val>
                                        </p:tav>
                                        <p:tav tm="100000">
                                          <p:val>
                                            <p:strVal val="ppt_w"/>
                                          </p:val>
                                        </p:tav>
                                      </p:tavLst>
                                    </p:anim>
                                    <p:anim calcmode="lin" valueType="num">
                                      <p:cBhvr>
                                        <p:cTn id="51" dur="4000"/>
                                        <p:tgtEl>
                                          <p:spTgt spid="6"/>
                                        </p:tgtEl>
                                        <p:attrNameLst>
                                          <p:attrName>ppt_h</p:attrName>
                                        </p:attrNameLst>
                                      </p:cBhvr>
                                      <p:tavLst>
                                        <p:tav tm="0">
                                          <p:val>
                                            <p:strVal val="ppt_h"/>
                                          </p:val>
                                        </p:tav>
                                        <p:tav tm="100000">
                                          <p:val>
                                            <p:fltVal val="0"/>
                                          </p:val>
                                        </p:tav>
                                      </p:tavLst>
                                    </p:anim>
                                    <p:set>
                                      <p:cBhvr>
                                        <p:cTn id="52" dur="1" fill="hold">
                                          <p:stCondLst>
                                            <p:cond delay="3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4000"/>
                                        <p:tgtEl>
                                          <p:spTgt spid="8"/>
                                        </p:tgtEl>
                                        <p:attrNameLst>
                                          <p:attrName>ppt_x</p:attrName>
                                        </p:attrNameLst>
                                      </p:cBhvr>
                                      <p:tavLst>
                                        <p:tav tm="0">
                                          <p:val>
                                            <p:strVal val="ppt_x"/>
                                          </p:val>
                                        </p:tav>
                                        <p:tav tm="100000">
                                          <p:val>
                                            <p:strVal val="ppt_x"/>
                                          </p:val>
                                        </p:tav>
                                      </p:tavLst>
                                    </p:anim>
                                    <p:anim calcmode="lin" valueType="num">
                                      <p:cBhvr>
                                        <p:cTn id="55" dur="4000"/>
                                        <p:tgtEl>
                                          <p:spTgt spid="8"/>
                                        </p:tgtEl>
                                        <p:attrNameLst>
                                          <p:attrName>ppt_y</p:attrName>
                                        </p:attrNameLst>
                                      </p:cBhvr>
                                      <p:tavLst>
                                        <p:tav tm="0">
                                          <p:val>
                                            <p:strVal val="ppt_y"/>
                                          </p:val>
                                        </p:tav>
                                        <p:tav tm="100000">
                                          <p:val>
                                            <p:strVal val="ppt_y-ppt_h/2"/>
                                          </p:val>
                                        </p:tav>
                                      </p:tavLst>
                                    </p:anim>
                                    <p:anim calcmode="lin" valueType="num">
                                      <p:cBhvr>
                                        <p:cTn id="56" dur="4000"/>
                                        <p:tgtEl>
                                          <p:spTgt spid="8"/>
                                        </p:tgtEl>
                                        <p:attrNameLst>
                                          <p:attrName>ppt_w</p:attrName>
                                        </p:attrNameLst>
                                      </p:cBhvr>
                                      <p:tavLst>
                                        <p:tav tm="0">
                                          <p:val>
                                            <p:strVal val="ppt_w"/>
                                          </p:val>
                                        </p:tav>
                                        <p:tav tm="100000">
                                          <p:val>
                                            <p:strVal val="ppt_w"/>
                                          </p:val>
                                        </p:tav>
                                      </p:tavLst>
                                    </p:anim>
                                    <p:anim calcmode="lin" valueType="num">
                                      <p:cBhvr>
                                        <p:cTn id="57" dur="4000"/>
                                        <p:tgtEl>
                                          <p:spTgt spid="8"/>
                                        </p:tgtEl>
                                        <p:attrNameLst>
                                          <p:attrName>ppt_h</p:attrName>
                                        </p:attrNameLst>
                                      </p:cBhvr>
                                      <p:tavLst>
                                        <p:tav tm="0">
                                          <p:val>
                                            <p:strVal val="ppt_h"/>
                                          </p:val>
                                        </p:tav>
                                        <p:tav tm="100000">
                                          <p:val>
                                            <p:fltVal val="0"/>
                                          </p:val>
                                        </p:tav>
                                      </p:tavLst>
                                    </p:anim>
                                    <p:set>
                                      <p:cBhvr>
                                        <p:cTn id="58" dur="1" fill="hold">
                                          <p:stCondLst>
                                            <p:cond delay="3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4000"/>
                                        <p:tgtEl>
                                          <p:spTgt spid="9"/>
                                        </p:tgtEl>
                                      </p:cBhvr>
                                    </p:animEffect>
                                    <p:set>
                                      <p:cBhvr>
                                        <p:cTn id="61" dur="1" fill="hold">
                                          <p:stCondLst>
                                            <p:cond delay="3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4000"/>
                                        <p:tgtEl>
                                          <p:spTgt spid="9"/>
                                        </p:tgtEl>
                                        <p:attrNameLst>
                                          <p:attrName>ppt_x</p:attrName>
                                        </p:attrNameLst>
                                      </p:cBhvr>
                                      <p:tavLst>
                                        <p:tav tm="0">
                                          <p:val>
                                            <p:strVal val="ppt_x"/>
                                          </p:val>
                                        </p:tav>
                                        <p:tav tm="100000">
                                          <p:val>
                                            <p:strVal val="ppt_x"/>
                                          </p:val>
                                        </p:tav>
                                      </p:tavLst>
                                    </p:anim>
                                    <p:anim calcmode="lin" valueType="num">
                                      <p:cBhvr>
                                        <p:cTn id="64" dur="4000"/>
                                        <p:tgtEl>
                                          <p:spTgt spid="9"/>
                                        </p:tgtEl>
                                        <p:attrNameLst>
                                          <p:attrName>ppt_y</p:attrName>
                                        </p:attrNameLst>
                                      </p:cBhvr>
                                      <p:tavLst>
                                        <p:tav tm="0">
                                          <p:val>
                                            <p:strVal val="ppt_y"/>
                                          </p:val>
                                        </p:tav>
                                        <p:tav tm="100000">
                                          <p:val>
                                            <p:strVal val="ppt_y+ppt_h/2"/>
                                          </p:val>
                                        </p:tav>
                                      </p:tavLst>
                                    </p:anim>
                                    <p:anim calcmode="lin" valueType="num">
                                      <p:cBhvr>
                                        <p:cTn id="65" dur="4000"/>
                                        <p:tgtEl>
                                          <p:spTgt spid="9"/>
                                        </p:tgtEl>
                                        <p:attrNameLst>
                                          <p:attrName>ppt_w</p:attrName>
                                        </p:attrNameLst>
                                      </p:cBhvr>
                                      <p:tavLst>
                                        <p:tav tm="0">
                                          <p:val>
                                            <p:strVal val="ppt_w"/>
                                          </p:val>
                                        </p:tav>
                                        <p:tav tm="100000">
                                          <p:val>
                                            <p:strVal val="ppt_w"/>
                                          </p:val>
                                        </p:tav>
                                      </p:tavLst>
                                    </p:anim>
                                    <p:anim calcmode="lin" valueType="num">
                                      <p:cBhvr>
                                        <p:cTn id="66" dur="4000"/>
                                        <p:tgtEl>
                                          <p:spTgt spid="9"/>
                                        </p:tgtEl>
                                        <p:attrNameLst>
                                          <p:attrName>ppt_h</p:attrName>
                                        </p:attrNameLst>
                                      </p:cBhvr>
                                      <p:tavLst>
                                        <p:tav tm="0">
                                          <p:val>
                                            <p:strVal val="ppt_h"/>
                                          </p:val>
                                        </p:tav>
                                        <p:tav tm="100000">
                                          <p:val>
                                            <p:fltVal val="0"/>
                                          </p:val>
                                        </p:tav>
                                      </p:tavLst>
                                    </p:anim>
                                    <p:set>
                                      <p:cBhvr>
                                        <p:cTn id="67" dur="1" fill="hold">
                                          <p:stCondLst>
                                            <p:cond delay="3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4000" fill="hold"/>
                                        <p:tgtEl>
                                          <p:spTgt spid="7170"/>
                                        </p:tgtEl>
                                        <p:attrNameLst>
                                          <p:attrName>ppt_w</p:attrName>
                                        </p:attrNameLst>
                                      </p:cBhvr>
                                      <p:tavLst>
                                        <p:tav tm="0">
                                          <p:val>
                                            <p:strVal val="4/3*#ppt_w"/>
                                          </p:val>
                                        </p:tav>
                                        <p:tav tm="100000">
                                          <p:val>
                                            <p:strVal val="#ppt_w"/>
                                          </p:val>
                                        </p:tav>
                                      </p:tavLst>
                                    </p:anim>
                                    <p:anim calcmode="lin" valueType="num">
                                      <p:cBhvr>
                                        <p:cTn id="71" dur="4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4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kooza-unicycle-duo-jim-bennett-phot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Descendiendo nos encontramos con una nueva </a:t>
            </a:r>
            <a:r>
              <a:rPr lang="es-ES" i="1" dirty="0" err="1" smtClean="0">
                <a:effectLst>
                  <a:glow rad="101600">
                    <a:srgbClr val="C00000">
                      <a:alpha val="60000"/>
                    </a:srgbClr>
                  </a:glow>
                  <a:outerShdw blurRad="38100" dist="38100" dir="2700000" algn="tl">
                    <a:srgbClr val="000000">
                      <a:alpha val="43137"/>
                    </a:srgbClr>
                  </a:outerShdw>
                </a:effectLst>
              </a:rPr>
              <a:t>superpiscina</a:t>
            </a:r>
            <a:r>
              <a:rPr lang="es-ES" i="1" dirty="0" smtClean="0">
                <a:effectLst>
                  <a:glow rad="101600">
                    <a:srgbClr val="C00000">
                      <a:alpha val="60000"/>
                    </a:srgbClr>
                  </a:glow>
                  <a:outerShdw blurRad="38100" dist="38100" dir="2700000" algn="tl">
                    <a:srgbClr val="000000">
                      <a:alpha val="43137"/>
                    </a:srgbClr>
                  </a:outerShdw>
                </a:effectLst>
              </a:rPr>
              <a:t>, Niágara, con agua que cae a modo de catarata desde la parte superior y tras el chorro una cuevecita para descansar.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erris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ppt_x</p:attrName>
                                        </p:attrNameLst>
                                      </p:cBhvr>
                                      <p:tavLst>
                                        <p:tav tm="0">
                                          <p:val>
                                            <p:strVal val="#ppt_x"/>
                                          </p:val>
                                        </p:tav>
                                        <p:tav tm="100000">
                                          <p:val>
                                            <p:strVal val="#ppt_x"/>
                                          </p:val>
                                        </p:tav>
                                      </p:tavLst>
                                    </p:anim>
                                    <p:anim calcmode="lin" valueType="num">
                                      <p:cBhvr>
                                        <p:cTn id="8" dur="4000" fill="hold"/>
                                        <p:tgtEl>
                                          <p:spTgt spid="4"/>
                                        </p:tgtEl>
                                        <p:attrNameLst>
                                          <p:attrName>ppt_y</p:attrName>
                                        </p:attrNameLst>
                                      </p:cBhvr>
                                      <p:tavLst>
                                        <p:tav tm="0">
                                          <p:val>
                                            <p:strVal val="#ppt_y+#ppt_h/2"/>
                                          </p:val>
                                        </p:tav>
                                        <p:tav tm="100000">
                                          <p:val>
                                            <p:strVal val="#ppt_y"/>
                                          </p:val>
                                        </p:tav>
                                      </p:tavLst>
                                    </p:anim>
                                    <p:anim calcmode="lin" valueType="num">
                                      <p:cBhvr>
                                        <p:cTn id="9" dur="4000" fill="hold"/>
                                        <p:tgtEl>
                                          <p:spTgt spid="4"/>
                                        </p:tgtEl>
                                        <p:attrNameLst>
                                          <p:attrName>ppt_w</p:attrName>
                                        </p:attrNameLst>
                                      </p:cBhvr>
                                      <p:tavLst>
                                        <p:tav tm="0">
                                          <p:val>
                                            <p:strVal val="#ppt_w"/>
                                          </p:val>
                                        </p:tav>
                                        <p:tav tm="100000">
                                          <p:val>
                                            <p:strVal val="#ppt_w"/>
                                          </p:val>
                                        </p:tav>
                                      </p:tavLst>
                                    </p:anim>
                                    <p:anim calcmode="lin" valueType="num">
                                      <p:cBhvr>
                                        <p:cTn id="10" dur="4000" fill="hold"/>
                                        <p:tgtEl>
                                          <p:spTgt spid="4"/>
                                        </p:tgtEl>
                                        <p:attrNameLst>
                                          <p:attrName>ppt_h</p:attrName>
                                        </p:attrNameLst>
                                      </p:cBhvr>
                                      <p:tavLst>
                                        <p:tav tm="0">
                                          <p:val>
                                            <p:fltVal val="0"/>
                                          </p:val>
                                        </p:tav>
                                        <p:tav tm="100000">
                                          <p:val>
                                            <p:strVal val="#ppt_h"/>
                                          </p:val>
                                        </p:tav>
                                      </p:tavLst>
                                    </p:anim>
                                  </p:childTnLst>
                                </p:cTn>
                              </p:par>
                              <p:par>
                                <p:cTn id="11" presetID="2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anim calcmode="lin" valueType="num">
                                      <p:cBhvr>
                                        <p:cTn id="17"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0" dur="3000" decel="50000">
                                          <p:stCondLst>
                                            <p:cond delay="0"/>
                                          </p:stCondLst>
                                        </p:cTn>
                                        <p:tgtEl>
                                          <p:spTgt spid="4"/>
                                        </p:tgtEl>
                                      </p:cBhvr>
                                    </p:animEffect>
                                  </p:childTnLst>
                                </p:cTn>
                              </p:par>
                              <p:par>
                                <p:cTn id="21" presetID="52"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Scale>
                                      <p:cBhvr>
                                        <p:cTn id="23"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4000" decel="50000" fill="hold">
                                          <p:stCondLst>
                                            <p:cond delay="0"/>
                                          </p:stCondLst>
                                        </p:cTn>
                                        <p:tgtEl>
                                          <p:spTgt spid="4"/>
                                        </p:tgtEl>
                                        <p:attrNameLst>
                                          <p:attrName>ppt_x</p:attrName>
                                          <p:attrName>ppt_y</p:attrName>
                                        </p:attrNameLst>
                                      </p:cBhvr>
                                    </p:animMotion>
                                    <p:animEffect transition="in" filter="fad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1"/>
                                          </p:val>
                                        </p:tav>
                                        <p:tav tm="100000">
                                          <p:val>
                                            <p:strVal val="#ppt_x"/>
                                          </p:val>
                                        </p:tav>
                                      </p:tavLst>
                                    </p:anim>
                                    <p:anim calcmode="lin" valueType="num">
                                      <p:cBhvr>
                                        <p:cTn id="3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33600a8fbacc247ad23e6932abc68.jpg"/>
          <p:cNvPicPr>
            <a:picLocks noChangeAspect="1"/>
          </p:cNvPicPr>
          <p:nvPr/>
        </p:nvPicPr>
        <p:blipFill>
          <a:blip r:embed="rId2" cstate="print"/>
          <a:stretch>
            <a:fillRect/>
          </a:stretch>
        </p:blipFill>
        <p:spPr bwMode="auto">
          <a:xfrm>
            <a:off x="6763" y="0"/>
            <a:ext cx="913047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Bajamos un poco por el parque y encontramos otra piscina </a:t>
            </a:r>
            <a:r>
              <a:rPr lang="es-ES" i="1" dirty="0" err="1" smtClean="0">
                <a:effectLst>
                  <a:glow rad="101600">
                    <a:srgbClr val="C00000">
                      <a:alpha val="60000"/>
                    </a:srgbClr>
                  </a:glow>
                  <a:outerShdw blurRad="38100" dist="38100" dir="2700000" algn="tl">
                    <a:srgbClr val="000000">
                      <a:alpha val="43137"/>
                    </a:srgbClr>
                  </a:outerShdw>
                </a:effectLst>
              </a:rPr>
              <a:t>Adentureland</a:t>
            </a:r>
            <a:r>
              <a:rPr lang="es-ES" i="1" dirty="0" smtClean="0">
                <a:effectLst>
                  <a:glow rad="101600">
                    <a:srgbClr val="C00000">
                      <a:alpha val="60000"/>
                    </a:srgbClr>
                  </a:glow>
                  <a:outerShdw blurRad="38100" dist="38100" dir="2700000" algn="tl">
                    <a:srgbClr val="000000">
                      <a:alpha val="43137"/>
                    </a:srgbClr>
                  </a:outerShdw>
                </a:effectLst>
              </a:rPr>
              <a:t>, para los más peques. El agua casi ni cubre y tienes un montón de juegos en miniatura. Toboganes mini, chorros de agua… </a:t>
            </a:r>
            <a:r>
              <a:rPr lang="es-ES" i="1" dirty="0" err="1" smtClean="0">
                <a:effectLst>
                  <a:glow rad="101600">
                    <a:srgbClr val="C00000">
                      <a:alpha val="60000"/>
                    </a:srgbClr>
                  </a:glow>
                  <a:outerShdw blurRad="38100" dist="38100" dir="2700000" algn="tl">
                    <a:srgbClr val="000000">
                      <a:alpha val="43137"/>
                    </a:srgbClr>
                  </a:outerShdw>
                </a:effectLst>
              </a:rPr>
              <a:t>Super</a:t>
            </a:r>
            <a:r>
              <a:rPr lang="es-ES" i="1" dirty="0" smtClean="0">
                <a:effectLst>
                  <a:glow rad="101600">
                    <a:srgbClr val="C00000">
                      <a:alpha val="60000"/>
                    </a:srgbClr>
                  </a:glow>
                  <a:outerShdw blurRad="38100" dist="38100" dir="2700000" algn="tl">
                    <a:srgbClr val="000000">
                      <a:alpha val="43137"/>
                    </a:srgbClr>
                  </a:outerShdw>
                </a:effectLst>
              </a:rPr>
              <a:t>-segura.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ombo"/>
          <p:cNvSpPr/>
          <p:nvPr/>
        </p:nvSpPr>
        <p:spPr>
          <a:xfrm>
            <a:off x="0" y="0"/>
            <a:ext cx="2987675" cy="5715000"/>
          </a:xfrm>
          <a:prstGeom prst="diamond">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87676" y="0"/>
            <a:ext cx="3097213" cy="5715000"/>
          </a:xfrm>
          <a:prstGeom prst="diamond">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84889" y="1764"/>
            <a:ext cx="3095625" cy="5715000"/>
          </a:xfrm>
          <a:prstGeom prst="diamond">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66850" y="2917473"/>
            <a:ext cx="3041650" cy="2799292"/>
          </a:xfrm>
          <a:prstGeom prst="triangle">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4" y="2869848"/>
            <a:ext cx="3055937" cy="2838097"/>
          </a:xfrm>
          <a:prstGeom prst="triangle">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7" y="0"/>
            <a:ext cx="3133725" cy="2841624"/>
          </a:xfrm>
          <a:prstGeom prst="triangle">
            <a:avLst>
              <a:gd name="adj" fmla="val 50312"/>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Siguiendo esta piscina nos encontramos con la Laguna. Una piscina donde hay juegos para los más pequeños. Chorros de agua, mini toboganes… En la pared de la montaña de esta piscina hay toboganes, rocas de las que saltar y una divertida </a:t>
            </a:r>
            <a:r>
              <a:rPr lang="es-ES" i="1" dirty="0" err="1" smtClean="0">
                <a:effectLst>
                  <a:glow rad="101600">
                    <a:srgbClr val="C00000">
                      <a:alpha val="60000"/>
                    </a:srgbClr>
                  </a:glow>
                  <a:outerShdw blurRad="38100" dist="38100" dir="2700000" algn="tl">
                    <a:srgbClr val="000000">
                      <a:alpha val="43137"/>
                    </a:srgbClr>
                  </a:outerShdw>
                </a:effectLst>
              </a:rPr>
              <a:t>tirolina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4000" fill="hold"/>
                                        <p:tgtEl>
                                          <p:spTgt spid="14"/>
                                        </p:tgtEl>
                                        <p:attrNameLst>
                                          <p:attrName>ppt_w</p:attrName>
                                        </p:attrNameLst>
                                      </p:cBhvr>
                                      <p:tavLst>
                                        <p:tav tm="0">
                                          <p:val>
                                            <p:fltVal val="0"/>
                                          </p:val>
                                        </p:tav>
                                        <p:tav tm="100000">
                                          <p:val>
                                            <p:strVal val="#ppt_w"/>
                                          </p:val>
                                        </p:tav>
                                      </p:tavLst>
                                    </p:anim>
                                    <p:anim calcmode="lin" valueType="num">
                                      <p:cBhvr>
                                        <p:cTn id="33" dur="4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4000"/>
                                        <p:tgtEl>
                                          <p:spTgt spid="14"/>
                                        </p:tgtEl>
                                      </p:cBhvr>
                                    </p:animEffect>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pSp>
        <p:nvGrpSpPr>
          <p:cNvPr id="2" name="13 Grupo"/>
          <p:cNvGrpSpPr/>
          <p:nvPr/>
        </p:nvGrpSpPr>
        <p:grpSpPr>
          <a:xfrm>
            <a:off x="4572000" y="0"/>
            <a:ext cx="4572000" cy="5715000"/>
            <a:chOff x="4932040" y="836712"/>
            <a:chExt cx="3816424" cy="5018546"/>
          </a:xfrm>
          <a:solidFill>
            <a:schemeClr val="accent5">
              <a:lumMod val="60000"/>
              <a:lumOff val="40000"/>
              <a:alpha val="70000"/>
            </a:schemeClr>
          </a:solidFill>
          <a:scene3d>
            <a:camera prst="orthographicFront">
              <a:rot lat="0" lon="0" rev="0"/>
            </a:camera>
            <a:lightRig rig="balanced" dir="t">
              <a:rot lat="0" lon="0" rev="8700000"/>
            </a:lightRig>
          </a:scene3d>
        </p:grpSpPr>
        <p:sp>
          <p:nvSpPr>
            <p:cNvPr id="4" name="3 Triángulo isósceles"/>
            <p:cNvSpPr/>
            <p:nvPr/>
          </p:nvSpPr>
          <p:spPr>
            <a:xfrm>
              <a:off x="4932040" y="3429000"/>
              <a:ext cx="3816424" cy="242625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4932040" y="836712"/>
              <a:ext cx="3816424" cy="25922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3" name="12 Grupo"/>
          <p:cNvGrpSpPr/>
          <p:nvPr/>
        </p:nvGrpSpPr>
        <p:grpSpPr>
          <a:xfrm>
            <a:off x="0" y="0"/>
            <a:ext cx="4499992" cy="5715000"/>
            <a:chOff x="611560" y="836712"/>
            <a:chExt cx="3600400" cy="5032176"/>
          </a:xfrm>
          <a:solidFill>
            <a:schemeClr val="accent5">
              <a:lumMod val="60000"/>
              <a:lumOff val="40000"/>
              <a:alpha val="70000"/>
            </a:schemeClr>
          </a:solidFill>
          <a:scene3d>
            <a:camera prst="orthographicFront">
              <a:rot lat="0" lon="0" rev="0"/>
            </a:camera>
            <a:lightRig rig="balanced" dir="t">
              <a:rot lat="0" lon="0" rev="8700000"/>
            </a:lightRig>
          </a:scene3d>
        </p:grpSpPr>
        <p:sp>
          <p:nvSpPr>
            <p:cNvPr id="7" name="6 Triángulo isósceles"/>
            <p:cNvSpPr/>
            <p:nvPr/>
          </p:nvSpPr>
          <p:spPr>
            <a:xfrm flipV="1">
              <a:off x="611560" y="836712"/>
              <a:ext cx="3600400" cy="25922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611560" y="3429000"/>
              <a:ext cx="3600400" cy="2439888"/>
            </a:xfrm>
            <a:prstGeom prst="triangle">
              <a:avLst/>
            </a:prstGeom>
            <a:grpFill/>
            <a:ln w="127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sp>
        <p:nvSpPr>
          <p:cNvPr id="9" name="8 CuadroTexto"/>
          <p:cNvSpPr txBox="1"/>
          <p:nvPr/>
        </p:nvSpPr>
        <p:spPr>
          <a:xfrm>
            <a:off x="395536"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las piscinas están rodeadas de tumbonas de alquiler, 4 euros todo el día, en las que poder descansar así como de locales para comer y zonas de </a:t>
            </a:r>
            <a:r>
              <a:rPr lang="es-ES" i="1" dirty="0" err="1" smtClean="0">
                <a:effectLst>
                  <a:glow rad="101600">
                    <a:srgbClr val="C00000">
                      <a:alpha val="60000"/>
                    </a:srgbClr>
                  </a:glow>
                  <a:outerShdw blurRad="38100" dist="38100" dir="2700000" algn="tl">
                    <a:srgbClr val="000000">
                      <a:alpha val="43137"/>
                    </a:srgbClr>
                  </a:outerShdw>
                </a:effectLst>
              </a:rPr>
              <a:t>pic-nic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3000"/>
                                        <p:tgtEl>
                                          <p:spTgt spid="2"/>
                                        </p:tgtEl>
                                      </p:cBhvr>
                                    </p:animEffect>
                                    <p:set>
                                      <p:cBhvr>
                                        <p:cTn id="14" dur="1" fill="hold">
                                          <p:stCondLst>
                                            <p:cond delay="2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3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3000" fill="hold"/>
                                        <p:tgtEl>
                                          <p:spTgt spid="10242"/>
                                        </p:tgtEl>
                                        <p:attrNameLst>
                                          <p:attrName>ppt_w</p:attrName>
                                        </p:attrNameLst>
                                      </p:cBhvr>
                                      <p:tavLst>
                                        <p:tav tm="0">
                                          <p:val>
                                            <p:strVal val="4/3*#ppt_w"/>
                                          </p:val>
                                        </p:tav>
                                        <p:tav tm="100000">
                                          <p:val>
                                            <p:strVal val="#ppt_w"/>
                                          </p:val>
                                        </p:tav>
                                      </p:tavLst>
                                    </p:anim>
                                    <p:anim calcmode="lin" valueType="num">
                                      <p:cBhvr>
                                        <p:cTn id="24" dur="3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3825.h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 name="18 Imagen" descr="93825.h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Enfrente de </a:t>
            </a:r>
            <a:r>
              <a:rPr lang="es-ES" i="1" dirty="0" err="1" smtClean="0">
                <a:effectLst>
                  <a:glow rad="101600">
                    <a:srgbClr val="C00000">
                      <a:alpha val="60000"/>
                    </a:srgbClr>
                  </a:glow>
                  <a:outerShdw blurRad="38100" dist="38100" dir="2700000" algn="tl">
                    <a:srgbClr val="000000">
                      <a:alpha val="43137"/>
                    </a:srgbClr>
                  </a:outerShdw>
                </a:effectLst>
              </a:rPr>
              <a:t>Adventureland</a:t>
            </a:r>
            <a:r>
              <a:rPr lang="es-ES" i="1" dirty="0" smtClean="0">
                <a:effectLst>
                  <a:glow rad="101600">
                    <a:srgbClr val="C00000">
                      <a:alpha val="60000"/>
                    </a:srgbClr>
                  </a:glow>
                  <a:outerShdw blurRad="38100" dist="38100" dir="2700000" algn="tl">
                    <a:srgbClr val="000000">
                      <a:alpha val="43137"/>
                    </a:srgbClr>
                  </a:outerShdw>
                </a:effectLst>
              </a:rPr>
              <a:t> vemos a la gente subir con los flotadores a los Rápidos, que no lo son tanto. Una serie de pozas unidas por unos pasillos con pendiente.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4000" fill="hold"/>
                                        <p:tgtEl>
                                          <p:spTgt spid="19"/>
                                        </p:tgtEl>
                                        <p:attrNameLst>
                                          <p:attrName>ppt_w</p:attrName>
                                        </p:attrNameLst>
                                      </p:cBhvr>
                                      <p:tavLst>
                                        <p:tav tm="0">
                                          <p:val>
                                            <p:strVal val="2/3*#ppt_w"/>
                                          </p:val>
                                        </p:tav>
                                        <p:tav tm="100000">
                                          <p:val>
                                            <p:strVal val="#ppt_w"/>
                                          </p:val>
                                        </p:tav>
                                      </p:tavLst>
                                    </p:anim>
                                    <p:anim calcmode="lin" valueType="num">
                                      <p:cBhvr>
                                        <p:cTn id="8" dur="4000" fill="hold"/>
                                        <p:tgtEl>
                                          <p:spTgt spid="19"/>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2/3*#ppt_w"/>
                                          </p:val>
                                        </p:tav>
                                        <p:tav tm="100000">
                                          <p:val>
                                            <p:strVal val="#ppt_w"/>
                                          </p:val>
                                        </p:tav>
                                      </p:tavLst>
                                    </p:anim>
                                    <p:anim calcmode="lin" valueType="num">
                                      <p:cBhvr>
                                        <p:cTn id="12" dur="4000" fill="hold"/>
                                        <p:tgtEl>
                                          <p:spTgt spid="4"/>
                                        </p:tgtEl>
                                        <p:attrNameLst>
                                          <p:attrName>ppt_h</p:attrName>
                                        </p:attrNameLst>
                                      </p:cBhvr>
                                      <p:tavLst>
                                        <p:tav tm="0">
                                          <p:val>
                                            <p:strVal val="2/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arn(outVertical)">
                                      <p:cBhvr>
                                        <p:cTn id="15" dur="4000"/>
                                        <p:tgtEl>
                                          <p:spTgt spid="19"/>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7270fr-a-detalle6-633x7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01007270fr-a-detalle6-633x7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últimas atracciones son las Pistas blandas y el Black </a:t>
            </a:r>
            <a:r>
              <a:rPr lang="es-ES" i="1" dirty="0" err="1" smtClean="0">
                <a:effectLst>
                  <a:glow rad="101600">
                    <a:srgbClr val="C00000">
                      <a:alpha val="60000"/>
                    </a:srgbClr>
                  </a:glow>
                  <a:outerShdw blurRad="38100" dist="38100" dir="2700000" algn="tl">
                    <a:srgbClr val="000000">
                      <a:alpha val="43137"/>
                    </a:srgbClr>
                  </a:outerShdw>
                </a:effectLst>
              </a:rPr>
              <a:t>Hole</a:t>
            </a:r>
            <a:r>
              <a:rPr lang="es-ES" i="1" dirty="0" smtClean="0">
                <a:effectLst>
                  <a:glow rad="101600">
                    <a:srgbClr val="C00000">
                      <a:alpha val="60000"/>
                    </a:srgbClr>
                  </a:glow>
                  <a:outerShdw blurRad="38100" dist="38100" dir="2700000" algn="tl">
                    <a:srgbClr val="000000">
                      <a:alpha val="43137"/>
                    </a:srgbClr>
                  </a:outerShdw>
                </a:effectLst>
              </a:rPr>
              <a:t>. La primera son cuatro pistas largas con no mucha caída pero en la que acabas cogiendo gran velocidad. El agua que te salpica y los badenes que hay hacen que saltes y que te cueste mantenerte recto sin girar sobre ti mismo.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000" fill="hold"/>
                                        <p:tgtEl>
                                          <p:spTgt spid="13"/>
                                        </p:tgtEl>
                                        <p:attrNameLst>
                                          <p:attrName>ppt_w</p:attrName>
                                        </p:attrNameLst>
                                      </p:cBhvr>
                                      <p:tavLst>
                                        <p:tav tm="0">
                                          <p:val>
                                            <p:strVal val="4/3*#ppt_w"/>
                                          </p:val>
                                        </p:tav>
                                        <p:tav tm="100000">
                                          <p:val>
                                            <p:strVal val="#ppt_w"/>
                                          </p:val>
                                        </p:tav>
                                      </p:tavLst>
                                    </p:anim>
                                    <p:anim calcmode="lin" valueType="num">
                                      <p:cBhvr>
                                        <p:cTn id="15" dur="4000" fill="hold"/>
                                        <p:tgtEl>
                                          <p:spTgt spid="13"/>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4000"/>
                                        <p:tgtEl>
                                          <p:spTgt spid="1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10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0" name="39 Imagen" descr="010010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Black </a:t>
            </a:r>
            <a:r>
              <a:rPr lang="es-ES" i="1" dirty="0" err="1" smtClean="0">
                <a:effectLst>
                  <a:glow rad="101600">
                    <a:srgbClr val="C00000">
                      <a:alpha val="60000"/>
                    </a:srgbClr>
                  </a:glow>
                  <a:outerShdw blurRad="38100" dist="38100" dir="2700000" algn="tl">
                    <a:srgbClr val="000000">
                      <a:alpha val="43137"/>
                    </a:srgbClr>
                  </a:outerShdw>
                </a:effectLst>
              </a:rPr>
              <a:t>Hole</a:t>
            </a:r>
            <a:r>
              <a:rPr lang="es-ES" i="1" dirty="0" smtClean="0">
                <a:effectLst>
                  <a:glow rad="101600">
                    <a:srgbClr val="C00000">
                      <a:alpha val="60000"/>
                    </a:srgbClr>
                  </a:glow>
                  <a:outerShdw blurRad="38100" dist="38100" dir="2700000" algn="tl">
                    <a:srgbClr val="000000">
                      <a:alpha val="43137"/>
                    </a:srgbClr>
                  </a:outerShdw>
                </a:effectLst>
              </a:rPr>
              <a:t> son unos tubos totalmente cerrados que zigzaguean hasta bajar unos 50 metros de pendiente en completa oscuridad. Te tiras sentado en un flotador que puede ser doble con lo que puedes ir acompañado.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conveyor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4000" fill="hold"/>
                                        <p:tgtEl>
                                          <p:spTgt spid="40"/>
                                        </p:tgtEl>
                                        <p:attrNameLst>
                                          <p:attrName>ppt_w</p:attrName>
                                        </p:attrNameLst>
                                      </p:cBhvr>
                                      <p:tavLst>
                                        <p:tav tm="0">
                                          <p:val>
                                            <p:strVal val="4/3*#ppt_w"/>
                                          </p:val>
                                        </p:tav>
                                        <p:tav tm="100000">
                                          <p:val>
                                            <p:strVal val="#ppt_w"/>
                                          </p:val>
                                        </p:tav>
                                      </p:tavLst>
                                    </p:anim>
                                    <p:anim calcmode="lin" valueType="num">
                                      <p:cBhvr>
                                        <p:cTn id="15" dur="4000" fill="hold"/>
                                        <p:tgtEl>
                                          <p:spTgt spid="40"/>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diamond(out)">
                                      <p:cBhvr>
                                        <p:cTn id="18" dur="4000"/>
                                        <p:tgtEl>
                                          <p:spTgt spid="4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6512" y="0"/>
            <a:ext cx="9180512" cy="5715000"/>
          </a:xfrm>
          <a:prstGeom prst="rect">
            <a:avLst/>
          </a:prstGeom>
          <a:solidFill>
            <a:srgbClr val="004A8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36512" y="0"/>
            <a:ext cx="9180512" cy="5715000"/>
          </a:xfrm>
          <a:prstGeom prst="rect">
            <a:avLst/>
          </a:prstGeom>
          <a:solidFill>
            <a:srgbClr val="0081E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361" name="Picture 1" descr="E:\PPS  EXCLUSIVOS\- Esencia divina\Imágenes\124993.jpg"/>
          <p:cNvPicPr>
            <a:picLocks noChangeAspect="1" noChangeArrowheads="1"/>
          </p:cNvPicPr>
          <p:nvPr/>
        </p:nvPicPr>
        <p:blipFill>
          <a:blip r:embed="rId2" cstate="print"/>
          <a:stretch>
            <a:fillRect/>
          </a:stretch>
        </p:blipFill>
        <p:spPr bwMode="auto">
          <a:xfrm>
            <a:off x="0" y="0"/>
            <a:ext cx="9144000" cy="5730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362" name="Picture 2" descr="E:\PPS  EXCLUSIVOS\- Esencia divina\Imágenes\16616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369668"/>
            <a:ext cx="8496944"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Ciclón.</a:t>
            </a:r>
            <a:r>
              <a:rPr lang="es-ES" i="1" dirty="0" smtClean="0">
                <a:effectLst>
                  <a:glow rad="101600">
                    <a:srgbClr val="C00000">
                      <a:alpha val="60000"/>
                    </a:srgbClr>
                  </a:glow>
                  <a:outerShdw blurRad="38100" dist="38100" dir="2700000" algn="tl">
                    <a:srgbClr val="000000">
                      <a:alpha val="43137"/>
                    </a:srgbClr>
                  </a:outerShdw>
                </a:effectLst>
              </a:rPr>
              <a:t> Esta nueva atracción tiene el recorrido más grande del mundo (200 metros). Con 36 metros de altura el valiente bañista se tirará por un tobogán de 3 metros de anchura en un flotador para 4 personas, cayendo a un vacío como si de un remolino se tratase.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3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3000"/>
                                        <p:tgtEl>
                                          <p:spTgt spid="15361"/>
                                        </p:tgtEl>
                                      </p:cBhvr>
                                    </p:animEffect>
                                  </p:childTnLst>
                                </p:cTn>
                              </p:par>
                              <p:par>
                                <p:cTn id="14" presetID="50" presetClass="entr" presetSubtype="0" decel="100000" fill="hold" nodeType="withEffect">
                                  <p:stCondLst>
                                    <p:cond delay="2000"/>
                                  </p:stCondLst>
                                  <p:childTnLst>
                                    <p:set>
                                      <p:cBhvr>
                                        <p:cTn id="15" dur="1" fill="hold">
                                          <p:stCondLst>
                                            <p:cond delay="0"/>
                                          </p:stCondLst>
                                        </p:cTn>
                                        <p:tgtEl>
                                          <p:spTgt spid="15362"/>
                                        </p:tgtEl>
                                        <p:attrNameLst>
                                          <p:attrName>style.visibility</p:attrName>
                                        </p:attrNameLst>
                                      </p:cBhvr>
                                      <p:to>
                                        <p:strVal val="visible"/>
                                      </p:to>
                                    </p:set>
                                    <p:anim calcmode="lin" valueType="num">
                                      <p:cBhvr>
                                        <p:cTn id="16" dur="3000" fill="hold"/>
                                        <p:tgtEl>
                                          <p:spTgt spid="15362"/>
                                        </p:tgtEl>
                                        <p:attrNameLst>
                                          <p:attrName>ppt_w</p:attrName>
                                        </p:attrNameLst>
                                      </p:cBhvr>
                                      <p:tavLst>
                                        <p:tav tm="0">
                                          <p:val>
                                            <p:strVal val="#ppt_w+.3"/>
                                          </p:val>
                                        </p:tav>
                                        <p:tav tm="100000">
                                          <p:val>
                                            <p:strVal val="#ppt_w"/>
                                          </p:val>
                                        </p:tav>
                                      </p:tavLst>
                                    </p:anim>
                                    <p:anim calcmode="lin" valueType="num">
                                      <p:cBhvr>
                                        <p:cTn id="17" dur="3000" fill="hold"/>
                                        <p:tgtEl>
                                          <p:spTgt spid="15362"/>
                                        </p:tgtEl>
                                        <p:attrNameLst>
                                          <p:attrName>ppt_h</p:attrName>
                                        </p:attrNameLst>
                                      </p:cBhvr>
                                      <p:tavLst>
                                        <p:tav tm="0">
                                          <p:val>
                                            <p:strVal val="#ppt_h"/>
                                          </p:val>
                                        </p:tav>
                                        <p:tav tm="100000">
                                          <p:val>
                                            <p:strVal val="#ppt_h"/>
                                          </p:val>
                                        </p:tav>
                                      </p:tavLst>
                                    </p:anim>
                                    <p:animEffect transition="in" filter="fade">
                                      <p:cBhvr>
                                        <p:cTn id="18" dur="3000"/>
                                        <p:tgtEl>
                                          <p:spTgt spid="1536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083125636_8970199f0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8083125636_8970199f0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Cyclón</a:t>
            </a:r>
            <a:r>
              <a:rPr lang="es-ES" i="1" dirty="0" smtClean="0">
                <a:effectLst>
                  <a:glow rad="101600">
                    <a:srgbClr val="C00000">
                      <a:alpha val="60000"/>
                    </a:srgbClr>
                  </a:glow>
                  <a:outerShdw blurRad="38100" dist="38100" dir="2700000" algn="tl">
                    <a:srgbClr val="000000">
                      <a:alpha val="43137"/>
                    </a:srgbClr>
                  </a:outerShdw>
                </a:effectLst>
              </a:rPr>
              <a:t> rompe, una vez más, los moldes y supera todo lo conocido hasta ahora. Una gran atracción de dimensiones extraordinarias, diseñada a medida para adaptarse a la perfección a la orografía del parque natural de Sierra Helada que cuenta con 36 metros de altura y un recorrido que supera los 200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isContent="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arn(outVertical)">
                                      <p:cBhvr>
                                        <p:cTn id="14" dur="4000"/>
                                        <p:tgtEl>
                                          <p:spTgt spid="11"/>
                                        </p:tgtEl>
                                      </p:cBhvr>
                                    </p:animEffect>
                                  </p:childTnLst>
                                </p:cTn>
                              </p:par>
                              <p:par>
                                <p:cTn id="15" presetID="23" presetClass="entr" presetSubtype="288"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4000" fill="hold"/>
                                        <p:tgtEl>
                                          <p:spTgt spid="11"/>
                                        </p:tgtEl>
                                        <p:attrNameLst>
                                          <p:attrName>ppt_w</p:attrName>
                                        </p:attrNameLst>
                                      </p:cBhvr>
                                      <p:tavLst>
                                        <p:tav tm="0">
                                          <p:val>
                                            <p:strVal val="4/3*#ppt_w"/>
                                          </p:val>
                                        </p:tav>
                                        <p:tav tm="100000">
                                          <p:val>
                                            <p:strVal val="#ppt_w"/>
                                          </p:val>
                                        </p:tav>
                                      </p:tavLst>
                                    </p:anim>
                                    <p:anim calcmode="lin" valueType="num">
                                      <p:cBhvr>
                                        <p:cTn id="18" dur="4000" fill="hold"/>
                                        <p:tgtEl>
                                          <p:spTgt spid="11"/>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n-quijote-de-lladro-original_MLM-F-3951606703_032013.jpg"/>
          <p:cNvPicPr>
            <a:picLocks noChangeAspect="1"/>
          </p:cNvPicPr>
          <p:nvPr/>
        </p:nvPicPr>
        <p:blipFill>
          <a:blip r:embed="rId2" cstate="print"/>
          <a:stretch>
            <a:fillRect/>
          </a:stretch>
        </p:blipFill>
        <p:spPr bwMode="auto">
          <a:xfrm>
            <a:off x="22225"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don-quijote-de-lladro-original_MLM-F-3951606703_0320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está situado en una ubicación privilegiada en la Costa Blanca, con vistas al mar Mediterráneo y a las montañas circundantes. Su ubicación costera ofrece un escenario espectacular y una brisa refrescante que contribuye a una buena experiencia general del parque acuático.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r"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11"/>
                                        </p:tgtEl>
                                        <p:attrNameLst>
                                          <p:attrName>ppt_x</p:attrName>
                                        </p:attrNameLst>
                                      </p:cBhvr>
                                      <p:tavLst>
                                        <p:tav tm="0">
                                          <p:val>
                                            <p:strVal val="ppt_x"/>
                                          </p:val>
                                        </p:tav>
                                        <p:tav tm="100000">
                                          <p:val>
                                            <p:strVal val="ppt_x"/>
                                          </p:val>
                                        </p:tav>
                                      </p:tavLst>
                                    </p:anim>
                                    <p:anim calcmode="lin" valueType="num">
                                      <p:cBhvr>
                                        <p:cTn id="7" dur="4000"/>
                                        <p:tgtEl>
                                          <p:spTgt spid="11"/>
                                        </p:tgtEl>
                                        <p:attrNameLst>
                                          <p:attrName>ppt_y</p:attrName>
                                        </p:attrNameLst>
                                      </p:cBhvr>
                                      <p:tavLst>
                                        <p:tav tm="0">
                                          <p:val>
                                            <p:strVal val="ppt_y"/>
                                          </p:val>
                                        </p:tav>
                                        <p:tav tm="100000">
                                          <p:val>
                                            <p:strVal val="ppt_y+ppt_h/2"/>
                                          </p:val>
                                        </p:tav>
                                      </p:tavLst>
                                    </p:anim>
                                    <p:anim calcmode="lin" valueType="num">
                                      <p:cBhvr>
                                        <p:cTn id="8" dur="4000"/>
                                        <p:tgtEl>
                                          <p:spTgt spid="11"/>
                                        </p:tgtEl>
                                        <p:attrNameLst>
                                          <p:attrName>ppt_w</p:attrName>
                                        </p:attrNameLst>
                                      </p:cBhvr>
                                      <p:tavLst>
                                        <p:tav tm="0">
                                          <p:val>
                                            <p:strVal val="ppt_w"/>
                                          </p:val>
                                        </p:tav>
                                        <p:tav tm="100000">
                                          <p:val>
                                            <p:strVal val="ppt_w"/>
                                          </p:val>
                                        </p:tav>
                                      </p:tavLst>
                                    </p:anim>
                                    <p:anim calcmode="lin" valueType="num">
                                      <p:cBhvr>
                                        <p:cTn id="9" dur="4000"/>
                                        <p:tgtEl>
                                          <p:spTgt spid="11"/>
                                        </p:tgtEl>
                                        <p:attrNameLst>
                                          <p:attrName>ppt_h</p:attrName>
                                        </p:attrNameLst>
                                      </p:cBhvr>
                                      <p:tavLst>
                                        <p:tav tm="0">
                                          <p:val>
                                            <p:strVal val="ppt_h"/>
                                          </p:val>
                                        </p:tav>
                                        <p:tav tm="100000">
                                          <p:val>
                                            <p:fltVal val="0"/>
                                          </p:val>
                                        </p:tav>
                                      </p:tavLst>
                                    </p:anim>
                                    <p:set>
                                      <p:cBhvr>
                                        <p:cTn id="10" dur="1" fill="hold">
                                          <p:stCondLst>
                                            <p:cond delay="3999"/>
                                          </p:stCondLst>
                                        </p:cTn>
                                        <p:tgtEl>
                                          <p:spTgt spid="11"/>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41275"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ofrece una amplia variedad de atracciones y actividades para todos los gustos y edades. Cuenta con una gran cantidad de toboganes acuáticos emocionantes, desde toboganes rápidos y curvos hasta toboganes en forma de embudo y de máxima adrenalina.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4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2" cstate="print"/>
          <a:stretch>
            <a:fillRect/>
          </a:stretch>
        </p:blipFill>
        <p:spPr bwMode="auto">
          <a:xfrm>
            <a:off x="0" y="0"/>
            <a:ext cx="9143999" cy="5715000"/>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10800000">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539552" y="4873724"/>
            <a:ext cx="8136904"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cuenta con amplias zonas de descanso y áreas verdes donde los visitantes pueden relajarse y disfrutar de un ambiente más tranquilo.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isContent="1"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4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4000" fill="hold"/>
                                        <p:tgtEl>
                                          <p:spTgt spid="5126"/>
                                        </p:tgtEl>
                                        <p:attrNameLst>
                                          <p:attrName>ppt_w</p:attrName>
                                        </p:attrNameLst>
                                      </p:cBhvr>
                                      <p:tavLst>
                                        <p:tav tm="0">
                                          <p:val>
                                            <p:strVal val="4/3*#ppt_w"/>
                                          </p:val>
                                        </p:tav>
                                        <p:tav tm="100000">
                                          <p:val>
                                            <p:strVal val="#ppt_w"/>
                                          </p:val>
                                        </p:tav>
                                      </p:tavLst>
                                    </p:anim>
                                    <p:anim calcmode="lin" valueType="num">
                                      <p:cBhvr>
                                        <p:cTn id="35" dur="4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LD-Protective-Angel-01008539.jpg"/>
          <p:cNvPicPr>
            <a:picLocks noChangeAspect="1"/>
          </p:cNvPicPr>
          <p:nvPr/>
        </p:nvPicPr>
        <p:blipFill>
          <a:blip r:embed="rId2" cstate="print"/>
          <a:stretch>
            <a:fillRect/>
          </a:stretch>
        </p:blipFill>
        <p:spPr bwMode="auto">
          <a:xfrm>
            <a:off x="0" y="0"/>
            <a:ext cx="59401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012160" y="1417340"/>
            <a:ext cx="295232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complejo, el primero que se inauguró en Europa en 1985, cuenta con más de veinte atracciones para todos los gustos y edades, piscinas y toboganes que garantizan un día inolvidable en un enclave tan singular como Sierra Helada.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ppt_x</p:attrName>
                                        </p:attrNameLst>
                                      </p:cBhvr>
                                      <p:tavLst>
                                        <p:tav tm="0">
                                          <p:val>
                                            <p:strVal val="#ppt_x-.2"/>
                                          </p:val>
                                        </p:tav>
                                        <p:tav tm="100000">
                                          <p:val>
                                            <p:strVal val="#ppt_x"/>
                                          </p:val>
                                        </p:tav>
                                      </p:tavLst>
                                    </p:anim>
                                    <p:anim calcmode="lin" valueType="num">
                                      <p:cBhvr>
                                        <p:cTn id="8" dur="4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4000"/>
                                        <p:tgtEl>
                                          <p:spTgt spid="5"/>
                                        </p:tgtEl>
                                      </p:cBhvr>
                                    </p:animEffect>
                                  </p:childTnLst>
                                </p:cTn>
                              </p:par>
                              <p:par>
                                <p:cTn id="10" presetID="8" presetClass="emph" presetSubtype="0" fill="hold" nodeType="withEffect">
                                  <p:stCondLst>
                                    <p:cond delay="0"/>
                                  </p:stCondLst>
                                  <p:childTnLst>
                                    <p:animRot by="21600000">
                                      <p:cBhvr>
                                        <p:cTn id="11" dur="2000" fill="hold"/>
                                        <p:tgtEl>
                                          <p:spTgt spid="5"/>
                                        </p:tgtEl>
                                        <p:attrNameLst>
                                          <p:attrName>r</p:attrName>
                                        </p:attrNameLst>
                                      </p:cBhvr>
                                    </p:animRo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3 Imagen" descr="ox281255010373931563.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514671"/>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estas atracciones, las favoritas de los amantes de las emociones fuertes,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cuenta con otras muchas como </a:t>
            </a:r>
            <a:r>
              <a:rPr lang="es-ES" i="1" dirty="0" err="1" smtClean="0">
                <a:effectLst>
                  <a:glow rad="101600">
                    <a:srgbClr val="C00000">
                      <a:alpha val="60000"/>
                    </a:srgbClr>
                  </a:glow>
                  <a:outerShdw blurRad="38100" dist="38100" dir="2700000" algn="tl">
                    <a:srgbClr val="000000">
                      <a:alpha val="43137"/>
                    </a:srgbClr>
                  </a:outerShdw>
                </a:effectLst>
              </a:rPr>
              <a:t>Splash</a:t>
            </a:r>
            <a:r>
              <a:rPr lang="es-ES" i="1" dirty="0" smtClean="0">
                <a:effectLst>
                  <a:glow rad="101600">
                    <a:srgbClr val="C00000">
                      <a:alpha val="60000"/>
                    </a:srgbClr>
                  </a:glow>
                  <a:outerShdw blurRad="38100" dist="38100" dir="2700000" algn="tl">
                    <a:srgbClr val="000000">
                      <a:alpha val="43137"/>
                    </a:srgbClr>
                  </a:outerShdw>
                </a:effectLst>
              </a:rPr>
              <a:t>, Pistas Blandas o Rápidos. Esta última es una de las más aclamadas del parque, un clásico en el que se desciende por sus toboganes cayendo de piscina en piscina.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4275"/>
                                        </p:tgtEl>
                                        <p:attrNameLst>
                                          <p:attrName>style.visibility</p:attrName>
                                        </p:attrNameLst>
                                      </p:cBhvr>
                                      <p:to>
                                        <p:strVal val="visible"/>
                                      </p:to>
                                    </p:set>
                                    <p:animScale>
                                      <p:cBhvr>
                                        <p:cTn id="7" dur="3000" decel="50000" fill="hold">
                                          <p:stCondLst>
                                            <p:cond delay="0"/>
                                          </p:stCondLst>
                                        </p:cTn>
                                        <p:tgtEl>
                                          <p:spTgt spid="542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54275"/>
                                        </p:tgtEl>
                                        <p:attrNameLst>
                                          <p:attrName>ppt_x</p:attrName>
                                          <p:attrName>ppt_y</p:attrName>
                                        </p:attrNameLst>
                                      </p:cBhvr>
                                    </p:animMotion>
                                    <p:animEffect transition="in" filter="fade">
                                      <p:cBhvr>
                                        <p:cTn id="9" dur="3000"/>
                                        <p:tgtEl>
                                          <p:spTgt spid="54275"/>
                                        </p:tgtEl>
                                      </p:cBhvr>
                                    </p:animEffect>
                                  </p:childTnLst>
                                </p:cTn>
                              </p:par>
                              <p:par>
                                <p:cTn id="10" presetID="23" presetClass="entr" presetSubtype="288" fill="hold" nodeType="withEffect">
                                  <p:stCondLst>
                                    <p:cond delay="0"/>
                                  </p:stCondLst>
                                  <p:childTnLst>
                                    <p:set>
                                      <p:cBhvr>
                                        <p:cTn id="11" dur="1" fill="hold">
                                          <p:stCondLst>
                                            <p:cond delay="0"/>
                                          </p:stCondLst>
                                        </p:cTn>
                                        <p:tgtEl>
                                          <p:spTgt spid="54275"/>
                                        </p:tgtEl>
                                        <p:attrNameLst>
                                          <p:attrName>style.visibility</p:attrName>
                                        </p:attrNameLst>
                                      </p:cBhvr>
                                      <p:to>
                                        <p:strVal val="visible"/>
                                      </p:to>
                                    </p:set>
                                    <p:anim calcmode="lin" valueType="num">
                                      <p:cBhvr>
                                        <p:cTn id="12" dur="4000" fill="hold"/>
                                        <p:tgtEl>
                                          <p:spTgt spid="54275"/>
                                        </p:tgtEl>
                                        <p:attrNameLst>
                                          <p:attrName>ppt_w</p:attrName>
                                        </p:attrNameLst>
                                      </p:cBhvr>
                                      <p:tavLst>
                                        <p:tav tm="0">
                                          <p:val>
                                            <p:strVal val="4/3*#ppt_w"/>
                                          </p:val>
                                        </p:tav>
                                        <p:tav tm="100000">
                                          <p:val>
                                            <p:strVal val="#ppt_w"/>
                                          </p:val>
                                        </p:tav>
                                      </p:tavLst>
                                    </p:anim>
                                    <p:anim calcmode="lin" valueType="num">
                                      <p:cBhvr>
                                        <p:cTn id="13" dur="4000" fill="hold"/>
                                        <p:tgtEl>
                                          <p:spTgt spid="54275"/>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Triángulo rectángulo"/>
          <p:cNvSpPr/>
          <p:nvPr/>
        </p:nvSpPr>
        <p:spPr>
          <a:xfrm>
            <a:off x="0" y="0"/>
            <a:ext cx="9144000" cy="5715000"/>
          </a:xfrm>
          <a:prstGeom prst="rtTriangle">
            <a:avLst/>
          </a:prstGeom>
          <a:solidFill>
            <a:schemeClr val="accent6">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0" y="0"/>
            <a:ext cx="9144000" cy="5715000"/>
          </a:xfrm>
          <a:prstGeom prst="rtTriangle">
            <a:avLst/>
          </a:prstGeom>
          <a:solidFill>
            <a:schemeClr val="tx1">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611560" y="4657700"/>
            <a:ext cx="7992888"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se preocupa por la seguridad y comodidad de sus visitantes. El parque cuenta con personal capacitado y medidas de seguridad en todas las atracciones acuáticas.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4000">
        <p15:prstTrans prst="origami"/>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4000" fill="hold"/>
                                        <p:tgtEl>
                                          <p:spTgt spid="1029"/>
                                        </p:tgtEl>
                                        <p:attrNameLst>
                                          <p:attrName>ppt_w</p:attrName>
                                        </p:attrNameLst>
                                      </p:cBhvr>
                                      <p:tavLst>
                                        <p:tav tm="0">
                                          <p:val>
                                            <p:strVal val="4/3*#ppt_w"/>
                                          </p:val>
                                        </p:tav>
                                        <p:tav tm="100000">
                                          <p:val>
                                            <p:strVal val="#ppt_w"/>
                                          </p:val>
                                        </p:tav>
                                      </p:tavLst>
                                    </p:anim>
                                    <p:anim calcmode="lin" valueType="num">
                                      <p:cBhvr>
                                        <p:cTn id="14" dur="4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oman-in-red-a27541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Woman-in-red-a27541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definitiva,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Benidorm es un sitio perfecto donde pasar un día inolvidable con los amigos o la familia.</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ppt_x</p:attrName>
                                        </p:attrNameLst>
                                      </p:cBhvr>
                                      <p:tavLst>
                                        <p:tav tm="0">
                                          <p:val>
                                            <p:strVal val="#ppt_x"/>
                                          </p:val>
                                        </p:tav>
                                        <p:tav tm="100000">
                                          <p:val>
                                            <p:strVal val="#ppt_x"/>
                                          </p:val>
                                        </p:tav>
                                      </p:tavLst>
                                    </p:anim>
                                    <p:anim calcmode="lin" valueType="num">
                                      <p:cBhvr>
                                        <p:cTn id="8" dur="4000" fill="hold"/>
                                        <p:tgtEl>
                                          <p:spTgt spid="4"/>
                                        </p:tgtEl>
                                        <p:attrNameLst>
                                          <p:attrName>ppt_y</p:attrName>
                                        </p:attrNameLst>
                                      </p:cBhvr>
                                      <p:tavLst>
                                        <p:tav tm="0">
                                          <p:val>
                                            <p:strVal val="#ppt_y+#ppt_h/2"/>
                                          </p:val>
                                        </p:tav>
                                        <p:tav tm="100000">
                                          <p:val>
                                            <p:strVal val="#ppt_y"/>
                                          </p:val>
                                        </p:tav>
                                      </p:tavLst>
                                    </p:anim>
                                    <p:anim calcmode="lin" valueType="num">
                                      <p:cBhvr>
                                        <p:cTn id="9" dur="4000" fill="hold"/>
                                        <p:tgtEl>
                                          <p:spTgt spid="4"/>
                                        </p:tgtEl>
                                        <p:attrNameLst>
                                          <p:attrName>ppt_w</p:attrName>
                                        </p:attrNameLst>
                                      </p:cBhvr>
                                      <p:tavLst>
                                        <p:tav tm="0">
                                          <p:val>
                                            <p:strVal val="#ppt_w"/>
                                          </p:val>
                                        </p:tav>
                                        <p:tav tm="100000">
                                          <p:val>
                                            <p:strVal val="#ppt_w"/>
                                          </p:val>
                                        </p:tav>
                                      </p:tavLst>
                                    </p:anim>
                                    <p:anim calcmode="lin" valueType="num">
                                      <p:cBhvr>
                                        <p:cTn id="10" dur="4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par>
                                <p:cTn id="14" presetID="17" presetClass="entr" presetSubtype="4"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ppt_h/2"/>
                                          </p:val>
                                        </p:tav>
                                        <p:tav tm="100000">
                                          <p:val>
                                            <p:strVal val="#ppt_y"/>
                                          </p:val>
                                        </p:tav>
                                      </p:tavLst>
                                    </p:anim>
                                    <p:anim calcmode="lin" valueType="num">
                                      <p:cBhvr>
                                        <p:cTn id="18" dur="4000" fill="hold"/>
                                        <p:tgtEl>
                                          <p:spTgt spid="7"/>
                                        </p:tgtEl>
                                        <p:attrNameLst>
                                          <p:attrName>ppt_w</p:attrName>
                                        </p:attrNameLst>
                                      </p:cBhvr>
                                      <p:tavLst>
                                        <p:tav tm="0">
                                          <p:val>
                                            <p:strVal val="#ppt_w"/>
                                          </p:val>
                                        </p:tav>
                                        <p:tav tm="100000">
                                          <p:val>
                                            <p:strVal val="#ppt_w"/>
                                          </p:val>
                                        </p:tav>
                                      </p:tavLst>
                                    </p:anim>
                                    <p:anim calcmode="lin" valueType="num">
                                      <p:cBhvr>
                                        <p:cTn id="19" dur="4000" fill="hold"/>
                                        <p:tgtEl>
                                          <p:spTgt spid="7"/>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4000"/>
                                        <p:tgtEl>
                                          <p:spTgt spid="7"/>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flipH="1" flipV="1">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1" y="2843388"/>
            <a:ext cx="9174163" cy="2871611"/>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fin, muy recomendable para pasar un gran día con amigos o familia. Disfrutan todos pero los pequeños, de todas las edades, y los más jóvenes pasan un día fenomenal y acaban rendidos de cansancio y satisfacción.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strVal val="4/3*#ppt_w"/>
                                          </p:val>
                                        </p:tav>
                                        <p:tav tm="100000">
                                          <p:val>
                                            <p:strVal val="#ppt_w"/>
                                          </p:val>
                                        </p:tav>
                                      </p:tavLst>
                                    </p:anim>
                                    <p:anim calcmode="lin" valueType="num">
                                      <p:cBhvr>
                                        <p:cTn id="20" dur="4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764"/>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7" y="0"/>
            <a:ext cx="3133725" cy="2841624"/>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0"/>
            <a:ext cx="163671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4"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6" name="15 CuadroTexto"/>
          <p:cNvSpPr txBox="1"/>
          <p:nvPr/>
        </p:nvSpPr>
        <p:spPr>
          <a:xfrm>
            <a:off x="323528" y="4297660"/>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parque que combina perfectamente zonas verdes y de descanso con preciosas zonas de agua y sobre todo sus </a:t>
            </a:r>
            <a:r>
              <a:rPr lang="es-ES" i="1" dirty="0" err="1" smtClean="0">
                <a:effectLst>
                  <a:glow rad="101600">
                    <a:srgbClr val="C00000">
                      <a:alpha val="60000"/>
                    </a:srgbClr>
                  </a:glow>
                  <a:outerShdw blurRad="38100" dist="38100" dir="2700000" algn="tl">
                    <a:srgbClr val="000000">
                      <a:alpha val="43137"/>
                    </a:srgbClr>
                  </a:outerShdw>
                </a:effectLst>
              </a:rPr>
              <a:t>divertisísimas</a:t>
            </a:r>
            <a:r>
              <a:rPr lang="es-ES" i="1" dirty="0" smtClean="0">
                <a:effectLst>
                  <a:glow rad="101600">
                    <a:srgbClr val="C00000">
                      <a:alpha val="60000"/>
                    </a:srgbClr>
                  </a:glow>
                  <a:outerShdw blurRad="38100" dist="38100" dir="2700000" algn="tl">
                    <a:srgbClr val="000000">
                      <a:alpha val="43137"/>
                    </a:srgbClr>
                  </a:outerShdw>
                </a:effectLst>
              </a:rPr>
              <a:t> atracciones acuáticas, por no hablar de que es admirable lo limpísimo que está siempre. Un parque que vale totalmente la pena visitar, aunque mucho cuidado que engancha que no veas.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1"/>
                                          </p:val>
                                        </p:tav>
                                        <p:tav tm="100000">
                                          <p:val>
                                            <p:strVal val="#ppt_x"/>
                                          </p:val>
                                        </p:tav>
                                      </p:tavLst>
                                    </p:anim>
                                    <p:anim calcmode="lin" valueType="num">
                                      <p:cBhvr>
                                        <p:cTn id="5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7" y="1"/>
            <a:ext cx="6192687" cy="841275"/>
          </a:xfrm>
          <a:prstGeom prst="rect">
            <a:avLst/>
          </a:prstGeom>
        </p:spPr>
        <p:txBody>
          <a:bodyPr wrap="none" fromWordArt="1">
            <a:prstTxWarp prst="textDeflateTop">
              <a:avLst>
                <a:gd name="adj" fmla="val 32863"/>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79713" y="1257322"/>
            <a:ext cx="5112097" cy="656167"/>
          </a:xfrm>
          <a:prstGeom prst="rect">
            <a:avLst/>
          </a:prstGeom>
        </p:spPr>
        <p:txBody>
          <a:bodyPr wrap="none" fromWordArt="1">
            <a:prstTxWarp prst="textDeflateBottom">
              <a:avLst>
                <a:gd name="adj" fmla="val 6344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187624" y="1977402"/>
            <a:ext cx="6984776" cy="880098"/>
          </a:xfrm>
          <a:prstGeom prst="rect">
            <a:avLst/>
          </a:prstGeom>
        </p:spPr>
        <p:txBody>
          <a:bodyPr wrap="none" fromWordArt="1">
            <a:prstTxWarp prst="textCanUp">
              <a:avLst>
                <a:gd name="adj" fmla="val 79942"/>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Gozar la vida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Guitar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Cover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p>
        </p:txBody>
      </p:sp>
      <p:sp>
        <p:nvSpPr>
          <p:cNvPr id="78854" name="WordArt 6"/>
          <p:cNvSpPr>
            <a:spLocks noChangeArrowheads="1" noChangeShapeType="1" noTextEdit="1"/>
          </p:cNvSpPr>
          <p:nvPr/>
        </p:nvSpPr>
        <p:spPr bwMode="auto">
          <a:xfrm>
            <a:off x="1259632" y="3649588"/>
            <a:ext cx="7056784" cy="800089"/>
          </a:xfrm>
          <a:prstGeom prst="rect">
            <a:avLst/>
          </a:prstGeom>
        </p:spPr>
        <p:txBody>
          <a:bodyPr wrap="none" fromWordArt="1">
            <a:prstTxWarp prst="textCanDown">
              <a:avLst>
                <a:gd name="adj" fmla="val 981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Riders</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in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Sky</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American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Outlaws</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p>
        </p:txBody>
      </p:sp>
      <p:sp>
        <p:nvSpPr>
          <p:cNvPr id="82954" name="WordArt 10"/>
          <p:cNvSpPr>
            <a:spLocks noChangeArrowheads="1" noChangeShapeType="1" noTextEdit="1"/>
          </p:cNvSpPr>
          <p:nvPr/>
        </p:nvSpPr>
        <p:spPr bwMode="auto">
          <a:xfrm>
            <a:off x="1187625" y="2777491"/>
            <a:ext cx="6696744"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Ghost</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Riders</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in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the</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sky</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
        <p:nvSpPr>
          <p:cNvPr id="8" name="WordArt 10"/>
          <p:cNvSpPr>
            <a:spLocks noChangeArrowheads="1" noChangeShapeType="1" noTextEdit="1"/>
          </p:cNvSpPr>
          <p:nvPr/>
        </p:nvSpPr>
        <p:spPr bwMode="auto">
          <a:xfrm>
            <a:off x="1187624" y="4657700"/>
            <a:ext cx="6984776"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Montana Country Show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Chattahoochee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3000"/>
                            </p:stCondLst>
                            <p:childTnLst>
                              <p:par>
                                <p:cTn id="36" presetID="23" presetClass="entr" presetSubtype="16"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075495"/>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3807</TotalTime>
  <Words>2767</Words>
  <Application>Microsoft Office PowerPoint</Application>
  <PresentationFormat>Presentación en pantalla (16:10)</PresentationFormat>
  <Paragraphs>80</Paragraphs>
  <Slides>63</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63</vt:i4>
      </vt:variant>
    </vt:vector>
  </HeadingPairs>
  <TitlesOfParts>
    <vt:vector size="74" baseType="lpstr">
      <vt:lpstr>Calibri</vt:lpstr>
      <vt:lpstr>Highlight LET</vt:lpstr>
      <vt:lpstr>Arial Black</vt:lpstr>
      <vt:lpstr>Times New Roman</vt:lpstr>
      <vt:lpstr>Brock Script</vt:lpstr>
      <vt:lpstr>Lucida Bright</vt:lpstr>
      <vt:lpstr>High Tower Text</vt:lpstr>
      <vt:lpstr>Arial</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Margarita</dc:creator>
  <cp:lastModifiedBy>Vicente Garcia</cp:lastModifiedBy>
  <cp:revision>249</cp:revision>
  <dcterms:created xsi:type="dcterms:W3CDTF">2020-12-16T18:48:21Z</dcterms:created>
  <dcterms:modified xsi:type="dcterms:W3CDTF">2024-07-31T10:09:42Z</dcterms:modified>
</cp:coreProperties>
</file>