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0" r:id="rId27"/>
    <p:sldId id="279" r:id="rId28"/>
    <p:sldId id="281" r:id="rId29"/>
    <p:sldId id="282" r:id="rId30"/>
    <p:sldId id="284" r:id="rId31"/>
    <p:sldId id="283"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8" r:id="rId74"/>
    <p:sldId id="326" r:id="rId75"/>
    <p:sldId id="327" r:id="rId76"/>
    <p:sldId id="329" r:id="rId77"/>
    <p:sldId id="330" r:id="rId78"/>
    <p:sldId id="331" r:id="rId79"/>
    <p:sldId id="332" r:id="rId80"/>
    <p:sldId id="333" r:id="rId81"/>
    <p:sldId id="334" r:id="rId82"/>
    <p:sldId id="335" r:id="rId8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8CDEE1A-3127-41CF-B7E6-20215834B00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98AACD9-402B-4DDE-8205-16EAEC4E3CF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292A557-5738-476F-B8E5-77F9FF9C716A}" type="datetime1">
              <a:rPr lang="es-ES"/>
              <a:pPr lvl="0"/>
              <a:t>20/10/2020</a:t>
            </a:fld>
            <a:endParaRPr lang="es-ES"/>
          </a:p>
        </p:txBody>
      </p:sp>
      <p:sp>
        <p:nvSpPr>
          <p:cNvPr id="4" name="Marcador de imagen de diapositiva 3">
            <a:extLst>
              <a:ext uri="{FF2B5EF4-FFF2-40B4-BE49-F238E27FC236}">
                <a16:creationId xmlns:a16="http://schemas.microsoft.com/office/drawing/2014/main" id="{2E3D0E08-4228-448C-9B17-960A2C629AE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22D2D05-D094-4379-B50F-3D8C7F7FC86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6FBDA90-3333-4C74-9689-A65607802AD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5F425D5-B830-4BA7-AE83-EBCE3F7321D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7BB10B8-52DB-4C06-9058-1FB14E28BCE6}" type="slidenum">
              <a:t>‹Nº›</a:t>
            </a:fld>
            <a:endParaRPr lang="es-ES"/>
          </a:p>
        </p:txBody>
      </p:sp>
    </p:spTree>
    <p:extLst>
      <p:ext uri="{BB962C8B-B14F-4D97-AF65-F5344CB8AC3E}">
        <p14:creationId xmlns:p14="http://schemas.microsoft.com/office/powerpoint/2010/main" val="212958497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47E5B81-20D5-4A88-82A3-4296EB0A469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7C494E4-B36D-4747-B42F-D9A7845A254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B8875E-08B6-42B8-98FB-4D662F3029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55BAD26-E37E-4087-B7FB-F7686133B97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FD9EE53-213C-4A94-8A18-CB47911E9D7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DCD03E5-68C5-4AA3-87C8-DA2AF0BDD31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46A7BF5-093A-43C1-839A-197ED635081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E632A63-74B4-443B-8C80-0CEC323FA6F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816136-2A73-4D23-90C9-524F93754EA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78AEC9A-2EEB-43FD-8B98-C991E5D7775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79C1FEA-1050-4568-A962-0C45A6AB0178}"/>
              </a:ext>
            </a:extLst>
          </p:cNvPr>
          <p:cNvSpPr txBox="1">
            <a:spLocks noGrp="1"/>
          </p:cNvSpPr>
          <p:nvPr>
            <p:ph type="dt" sz="half" idx="7"/>
          </p:nvPr>
        </p:nvSpPr>
        <p:spPr/>
        <p:txBody>
          <a:bodyPr/>
          <a:lstStyle>
            <a:lvl1pPr>
              <a:defRPr/>
            </a:lvl1pPr>
          </a:lstStyle>
          <a:p>
            <a:pPr lvl="0"/>
            <a:fld id="{424455C6-43C2-4B25-88A0-F2AFFE1ED835}" type="datetime1">
              <a:rPr lang="es-ES"/>
              <a:pPr lvl="0"/>
              <a:t>20/10/2020</a:t>
            </a:fld>
            <a:endParaRPr lang="es-ES"/>
          </a:p>
        </p:txBody>
      </p:sp>
      <p:sp>
        <p:nvSpPr>
          <p:cNvPr id="5" name="Marcador de pie de página 4">
            <a:extLst>
              <a:ext uri="{FF2B5EF4-FFF2-40B4-BE49-F238E27FC236}">
                <a16:creationId xmlns:a16="http://schemas.microsoft.com/office/drawing/2014/main" id="{4A8627EA-C063-4895-8FD1-25BB788F41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F6CF49-B985-4191-9ED0-43A3A29ED96E}"/>
              </a:ext>
            </a:extLst>
          </p:cNvPr>
          <p:cNvSpPr txBox="1">
            <a:spLocks noGrp="1"/>
          </p:cNvSpPr>
          <p:nvPr>
            <p:ph type="sldNum" sz="quarter" idx="8"/>
          </p:nvPr>
        </p:nvSpPr>
        <p:spPr/>
        <p:txBody>
          <a:bodyPr/>
          <a:lstStyle>
            <a:lvl1pPr>
              <a:defRPr/>
            </a:lvl1pPr>
          </a:lstStyle>
          <a:p>
            <a:pPr lvl="0"/>
            <a:fld id="{586301CD-AF99-4D10-A795-80B3CC151F8D}" type="slidenum">
              <a:t>‹Nº›</a:t>
            </a:fld>
            <a:endParaRPr lang="es-ES"/>
          </a:p>
        </p:txBody>
      </p:sp>
    </p:spTree>
    <p:extLst>
      <p:ext uri="{BB962C8B-B14F-4D97-AF65-F5344CB8AC3E}">
        <p14:creationId xmlns:p14="http://schemas.microsoft.com/office/powerpoint/2010/main" val="67367146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CB1154-E19F-4C6E-8244-7420A43D5A9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09B14CC-1B75-4AB1-B9D6-5F4832FD09BC}"/>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F4739C9-2027-4271-9548-1EF64A63E473}"/>
              </a:ext>
            </a:extLst>
          </p:cNvPr>
          <p:cNvSpPr txBox="1">
            <a:spLocks noGrp="1"/>
          </p:cNvSpPr>
          <p:nvPr>
            <p:ph type="dt" sz="half" idx="7"/>
          </p:nvPr>
        </p:nvSpPr>
        <p:spPr/>
        <p:txBody>
          <a:bodyPr/>
          <a:lstStyle>
            <a:lvl1pPr>
              <a:defRPr/>
            </a:lvl1pPr>
          </a:lstStyle>
          <a:p>
            <a:pPr lvl="0"/>
            <a:fld id="{3AC9775A-85CC-4F16-8EF3-BD162A6A4A07}" type="datetime1">
              <a:rPr lang="es-ES"/>
              <a:pPr lvl="0"/>
              <a:t>20/10/2020</a:t>
            </a:fld>
            <a:endParaRPr lang="es-ES"/>
          </a:p>
        </p:txBody>
      </p:sp>
      <p:sp>
        <p:nvSpPr>
          <p:cNvPr id="5" name="Marcador de pie de página 4">
            <a:extLst>
              <a:ext uri="{FF2B5EF4-FFF2-40B4-BE49-F238E27FC236}">
                <a16:creationId xmlns:a16="http://schemas.microsoft.com/office/drawing/2014/main" id="{433E1662-A853-45E1-9A65-8F3A0AC8D0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CCD3580-E227-42C9-9918-FD49A3ABBDBC}"/>
              </a:ext>
            </a:extLst>
          </p:cNvPr>
          <p:cNvSpPr txBox="1">
            <a:spLocks noGrp="1"/>
          </p:cNvSpPr>
          <p:nvPr>
            <p:ph type="sldNum" sz="quarter" idx="8"/>
          </p:nvPr>
        </p:nvSpPr>
        <p:spPr/>
        <p:txBody>
          <a:bodyPr/>
          <a:lstStyle>
            <a:lvl1pPr>
              <a:defRPr/>
            </a:lvl1pPr>
          </a:lstStyle>
          <a:p>
            <a:pPr lvl="0"/>
            <a:fld id="{4B37000E-C355-4DCE-B72E-9B8EB8C39C01}" type="slidenum">
              <a:t>‹Nº›</a:t>
            </a:fld>
            <a:endParaRPr lang="es-ES"/>
          </a:p>
        </p:txBody>
      </p:sp>
    </p:spTree>
    <p:extLst>
      <p:ext uri="{BB962C8B-B14F-4D97-AF65-F5344CB8AC3E}">
        <p14:creationId xmlns:p14="http://schemas.microsoft.com/office/powerpoint/2010/main" val="4179157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4DC204-8C42-4742-BF1B-74811F4908A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CB8C952-1C54-4A91-8673-B42E65D62139}"/>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C85B14-3368-4542-A700-578A7D7ABDF7}"/>
              </a:ext>
            </a:extLst>
          </p:cNvPr>
          <p:cNvSpPr txBox="1">
            <a:spLocks noGrp="1"/>
          </p:cNvSpPr>
          <p:nvPr>
            <p:ph type="dt" sz="half" idx="7"/>
          </p:nvPr>
        </p:nvSpPr>
        <p:spPr/>
        <p:txBody>
          <a:bodyPr/>
          <a:lstStyle>
            <a:lvl1pPr>
              <a:defRPr/>
            </a:lvl1pPr>
          </a:lstStyle>
          <a:p>
            <a:pPr lvl="0"/>
            <a:fld id="{EB381245-5F26-41E6-B536-754BD0D3DE5E}" type="datetime1">
              <a:rPr lang="es-ES"/>
              <a:pPr lvl="0"/>
              <a:t>20/10/2020</a:t>
            </a:fld>
            <a:endParaRPr lang="es-ES"/>
          </a:p>
        </p:txBody>
      </p:sp>
      <p:sp>
        <p:nvSpPr>
          <p:cNvPr id="5" name="Marcador de pie de página 4">
            <a:extLst>
              <a:ext uri="{FF2B5EF4-FFF2-40B4-BE49-F238E27FC236}">
                <a16:creationId xmlns:a16="http://schemas.microsoft.com/office/drawing/2014/main" id="{82EC95B5-B9E8-4887-A8BF-30867A74BBA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5D061F-4AAC-45C4-9782-95C85B2407E0}"/>
              </a:ext>
            </a:extLst>
          </p:cNvPr>
          <p:cNvSpPr txBox="1">
            <a:spLocks noGrp="1"/>
          </p:cNvSpPr>
          <p:nvPr>
            <p:ph type="sldNum" sz="quarter" idx="8"/>
          </p:nvPr>
        </p:nvSpPr>
        <p:spPr/>
        <p:txBody>
          <a:bodyPr/>
          <a:lstStyle>
            <a:lvl1pPr>
              <a:defRPr/>
            </a:lvl1pPr>
          </a:lstStyle>
          <a:p>
            <a:pPr lvl="0"/>
            <a:fld id="{7F259F0E-8D9A-4D3E-A16F-68222234D2BF}" type="slidenum">
              <a:t>‹Nº›</a:t>
            </a:fld>
            <a:endParaRPr lang="es-ES"/>
          </a:p>
        </p:txBody>
      </p:sp>
    </p:spTree>
    <p:extLst>
      <p:ext uri="{BB962C8B-B14F-4D97-AF65-F5344CB8AC3E}">
        <p14:creationId xmlns:p14="http://schemas.microsoft.com/office/powerpoint/2010/main" val="2168548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9824BC-36DF-41F4-8C49-BD765CB26A9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8D6D1FB-C75C-4D8B-81CC-0D165AFEBE5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CAFF61D-E6B6-4FE8-A250-F1F882E25AC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581FF0A-C7FA-4275-8B5B-0855AF088523}"/>
              </a:ext>
            </a:extLst>
          </p:cNvPr>
          <p:cNvSpPr txBox="1">
            <a:spLocks noGrp="1"/>
          </p:cNvSpPr>
          <p:nvPr>
            <p:ph type="dt" sz="half" idx="7"/>
          </p:nvPr>
        </p:nvSpPr>
        <p:spPr/>
        <p:txBody>
          <a:bodyPr/>
          <a:lstStyle>
            <a:lvl1pPr>
              <a:defRPr/>
            </a:lvl1pPr>
          </a:lstStyle>
          <a:p>
            <a:pPr lvl="0"/>
            <a:fld id="{C0510C71-D902-4EB6-8D78-FB82A7A8DC50}" type="datetime1">
              <a:rPr lang="es-ES"/>
              <a:pPr lvl="0"/>
              <a:t>20/10/2020</a:t>
            </a:fld>
            <a:endParaRPr lang="es-ES"/>
          </a:p>
        </p:txBody>
      </p:sp>
      <p:sp>
        <p:nvSpPr>
          <p:cNvPr id="6" name="Marcador de pie de página 5">
            <a:extLst>
              <a:ext uri="{FF2B5EF4-FFF2-40B4-BE49-F238E27FC236}">
                <a16:creationId xmlns:a16="http://schemas.microsoft.com/office/drawing/2014/main" id="{0F8A3F07-B005-4B99-9CE9-9DB09CBC507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B2F8B6-813F-4977-ABCE-14C86F2A19D1}"/>
              </a:ext>
            </a:extLst>
          </p:cNvPr>
          <p:cNvSpPr txBox="1">
            <a:spLocks noGrp="1"/>
          </p:cNvSpPr>
          <p:nvPr>
            <p:ph type="sldNum" sz="quarter" idx="8"/>
          </p:nvPr>
        </p:nvSpPr>
        <p:spPr/>
        <p:txBody>
          <a:bodyPr/>
          <a:lstStyle>
            <a:lvl1pPr>
              <a:defRPr/>
            </a:lvl1pPr>
          </a:lstStyle>
          <a:p>
            <a:pPr lvl="0"/>
            <a:fld id="{BAD1E955-6753-41B8-8F16-806C8B64D304}" type="slidenum">
              <a:t>‹Nº›</a:t>
            </a:fld>
            <a:endParaRPr lang="es-ES"/>
          </a:p>
        </p:txBody>
      </p:sp>
    </p:spTree>
    <p:extLst>
      <p:ext uri="{BB962C8B-B14F-4D97-AF65-F5344CB8AC3E}">
        <p14:creationId xmlns:p14="http://schemas.microsoft.com/office/powerpoint/2010/main" val="995242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C59C7D-F07C-452B-9D79-5CFB1E86D5E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85BEF42-9172-462A-B22D-F396CD51ADE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13B2FED-BDEC-4F5E-A734-199D08591EA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484B79D-DA11-44B6-9CC8-90C650FD488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065C4CE-7135-47C4-AEE4-712BCC69B5D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BA7AA0A-34FD-426C-ACBF-1A1ECA6F25A0}"/>
              </a:ext>
            </a:extLst>
          </p:cNvPr>
          <p:cNvSpPr txBox="1">
            <a:spLocks noGrp="1"/>
          </p:cNvSpPr>
          <p:nvPr>
            <p:ph type="dt" sz="half" idx="7"/>
          </p:nvPr>
        </p:nvSpPr>
        <p:spPr/>
        <p:txBody>
          <a:bodyPr/>
          <a:lstStyle>
            <a:lvl1pPr>
              <a:defRPr/>
            </a:lvl1pPr>
          </a:lstStyle>
          <a:p>
            <a:pPr lvl="0"/>
            <a:fld id="{7E404A5E-8BFA-4B1C-9757-1E9D31A9DEB9}" type="datetime1">
              <a:rPr lang="es-ES"/>
              <a:pPr lvl="0"/>
              <a:t>20/10/2020</a:t>
            </a:fld>
            <a:endParaRPr lang="es-ES"/>
          </a:p>
        </p:txBody>
      </p:sp>
      <p:sp>
        <p:nvSpPr>
          <p:cNvPr id="8" name="Marcador de pie de página 7">
            <a:extLst>
              <a:ext uri="{FF2B5EF4-FFF2-40B4-BE49-F238E27FC236}">
                <a16:creationId xmlns:a16="http://schemas.microsoft.com/office/drawing/2014/main" id="{567311AD-86EE-4CF6-879A-196306317DA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BEBA26E-2D53-4171-9235-78F5EAB99CFC}"/>
              </a:ext>
            </a:extLst>
          </p:cNvPr>
          <p:cNvSpPr txBox="1">
            <a:spLocks noGrp="1"/>
          </p:cNvSpPr>
          <p:nvPr>
            <p:ph type="sldNum" sz="quarter" idx="8"/>
          </p:nvPr>
        </p:nvSpPr>
        <p:spPr/>
        <p:txBody>
          <a:bodyPr/>
          <a:lstStyle>
            <a:lvl1pPr>
              <a:defRPr/>
            </a:lvl1pPr>
          </a:lstStyle>
          <a:p>
            <a:pPr lvl="0"/>
            <a:fld id="{DFE3DE75-6A87-4BE1-A96C-99A3061C3282}" type="slidenum">
              <a:t>‹Nº›</a:t>
            </a:fld>
            <a:endParaRPr lang="es-ES"/>
          </a:p>
        </p:txBody>
      </p:sp>
    </p:spTree>
    <p:extLst>
      <p:ext uri="{BB962C8B-B14F-4D97-AF65-F5344CB8AC3E}">
        <p14:creationId xmlns:p14="http://schemas.microsoft.com/office/powerpoint/2010/main" val="1363721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81101D-5B9C-4793-A14E-583F0DD24EF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14191B9-5C18-43E8-96FA-92F5F19126E9}"/>
              </a:ext>
            </a:extLst>
          </p:cNvPr>
          <p:cNvSpPr txBox="1">
            <a:spLocks noGrp="1"/>
          </p:cNvSpPr>
          <p:nvPr>
            <p:ph type="dt" sz="half" idx="7"/>
          </p:nvPr>
        </p:nvSpPr>
        <p:spPr/>
        <p:txBody>
          <a:bodyPr/>
          <a:lstStyle>
            <a:lvl1pPr>
              <a:defRPr/>
            </a:lvl1pPr>
          </a:lstStyle>
          <a:p>
            <a:pPr lvl="0"/>
            <a:fld id="{C4A1EFB4-9481-4E89-8E09-274130C94790}" type="datetime1">
              <a:rPr lang="es-ES"/>
              <a:pPr lvl="0"/>
              <a:t>20/10/2020</a:t>
            </a:fld>
            <a:endParaRPr lang="es-ES"/>
          </a:p>
        </p:txBody>
      </p:sp>
      <p:sp>
        <p:nvSpPr>
          <p:cNvPr id="4" name="Marcador de pie de página 3">
            <a:extLst>
              <a:ext uri="{FF2B5EF4-FFF2-40B4-BE49-F238E27FC236}">
                <a16:creationId xmlns:a16="http://schemas.microsoft.com/office/drawing/2014/main" id="{A67CCF83-170B-4223-A8C8-D79788C7061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6307DB6-DC16-42BC-BD06-083E951488BE}"/>
              </a:ext>
            </a:extLst>
          </p:cNvPr>
          <p:cNvSpPr txBox="1">
            <a:spLocks noGrp="1"/>
          </p:cNvSpPr>
          <p:nvPr>
            <p:ph type="sldNum" sz="quarter" idx="8"/>
          </p:nvPr>
        </p:nvSpPr>
        <p:spPr/>
        <p:txBody>
          <a:bodyPr/>
          <a:lstStyle>
            <a:lvl1pPr>
              <a:defRPr/>
            </a:lvl1pPr>
          </a:lstStyle>
          <a:p>
            <a:pPr lvl="0"/>
            <a:fld id="{7B400543-9D27-47F5-A1E2-9269E5E9023C}" type="slidenum">
              <a:t>‹Nº›</a:t>
            </a:fld>
            <a:endParaRPr lang="es-ES"/>
          </a:p>
        </p:txBody>
      </p:sp>
    </p:spTree>
    <p:extLst>
      <p:ext uri="{BB962C8B-B14F-4D97-AF65-F5344CB8AC3E}">
        <p14:creationId xmlns:p14="http://schemas.microsoft.com/office/powerpoint/2010/main" val="3179390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E36A331-7556-4D0D-BE5E-57D200B9A0EF}"/>
              </a:ext>
            </a:extLst>
          </p:cNvPr>
          <p:cNvSpPr txBox="1">
            <a:spLocks noGrp="1"/>
          </p:cNvSpPr>
          <p:nvPr>
            <p:ph type="dt" sz="half" idx="7"/>
          </p:nvPr>
        </p:nvSpPr>
        <p:spPr/>
        <p:txBody>
          <a:bodyPr/>
          <a:lstStyle>
            <a:lvl1pPr>
              <a:defRPr/>
            </a:lvl1pPr>
          </a:lstStyle>
          <a:p>
            <a:pPr lvl="0"/>
            <a:fld id="{DBFAEDCA-FDBC-4F4F-A850-5ED2F68B1FB6}" type="datetime1">
              <a:rPr lang="es-ES"/>
              <a:pPr lvl="0"/>
              <a:t>20/10/2020</a:t>
            </a:fld>
            <a:endParaRPr lang="es-ES"/>
          </a:p>
        </p:txBody>
      </p:sp>
      <p:sp>
        <p:nvSpPr>
          <p:cNvPr id="3" name="Marcador de pie de página 2">
            <a:extLst>
              <a:ext uri="{FF2B5EF4-FFF2-40B4-BE49-F238E27FC236}">
                <a16:creationId xmlns:a16="http://schemas.microsoft.com/office/drawing/2014/main" id="{2D005293-42FC-4CAA-870A-0AA5899399A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D4D2BA9-A956-48FD-B34D-A88AAD6200DF}"/>
              </a:ext>
            </a:extLst>
          </p:cNvPr>
          <p:cNvSpPr txBox="1">
            <a:spLocks noGrp="1"/>
          </p:cNvSpPr>
          <p:nvPr>
            <p:ph type="sldNum" sz="quarter" idx="8"/>
          </p:nvPr>
        </p:nvSpPr>
        <p:spPr/>
        <p:txBody>
          <a:bodyPr/>
          <a:lstStyle>
            <a:lvl1pPr>
              <a:defRPr/>
            </a:lvl1pPr>
          </a:lstStyle>
          <a:p>
            <a:pPr lvl="0"/>
            <a:fld id="{1A1EDA55-60BC-4A18-8412-C0F0F9B9ED10}" type="slidenum">
              <a:t>‹Nº›</a:t>
            </a:fld>
            <a:endParaRPr lang="es-ES"/>
          </a:p>
        </p:txBody>
      </p:sp>
    </p:spTree>
    <p:extLst>
      <p:ext uri="{BB962C8B-B14F-4D97-AF65-F5344CB8AC3E}">
        <p14:creationId xmlns:p14="http://schemas.microsoft.com/office/powerpoint/2010/main" val="208276189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82D18E-D782-4C1A-A987-F162404B62B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DD976B8-2C5A-4D5C-BD83-84307EB73D2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16B60BC-17A9-49DE-AB35-54C78E6253A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58023F1-6273-4F8C-85C1-6C928FFB1D59}"/>
              </a:ext>
            </a:extLst>
          </p:cNvPr>
          <p:cNvSpPr txBox="1">
            <a:spLocks noGrp="1"/>
          </p:cNvSpPr>
          <p:nvPr>
            <p:ph type="dt" sz="half" idx="7"/>
          </p:nvPr>
        </p:nvSpPr>
        <p:spPr/>
        <p:txBody>
          <a:bodyPr/>
          <a:lstStyle>
            <a:lvl1pPr>
              <a:defRPr/>
            </a:lvl1pPr>
          </a:lstStyle>
          <a:p>
            <a:pPr lvl="0"/>
            <a:fld id="{04CBD7F7-487E-43B7-8787-AEE57172C0FA}" type="datetime1">
              <a:rPr lang="es-ES"/>
              <a:pPr lvl="0"/>
              <a:t>20/10/2020</a:t>
            </a:fld>
            <a:endParaRPr lang="es-ES"/>
          </a:p>
        </p:txBody>
      </p:sp>
      <p:sp>
        <p:nvSpPr>
          <p:cNvPr id="6" name="Marcador de pie de página 5">
            <a:extLst>
              <a:ext uri="{FF2B5EF4-FFF2-40B4-BE49-F238E27FC236}">
                <a16:creationId xmlns:a16="http://schemas.microsoft.com/office/drawing/2014/main" id="{E7B53F4B-C7E6-446C-A742-ED87A96F1CA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352B056-5293-44DA-888D-DDF7FF842FA3}"/>
              </a:ext>
            </a:extLst>
          </p:cNvPr>
          <p:cNvSpPr txBox="1">
            <a:spLocks noGrp="1"/>
          </p:cNvSpPr>
          <p:nvPr>
            <p:ph type="sldNum" sz="quarter" idx="8"/>
          </p:nvPr>
        </p:nvSpPr>
        <p:spPr/>
        <p:txBody>
          <a:bodyPr/>
          <a:lstStyle>
            <a:lvl1pPr>
              <a:defRPr/>
            </a:lvl1pPr>
          </a:lstStyle>
          <a:p>
            <a:pPr lvl="0"/>
            <a:fld id="{92415927-FB56-4038-89AC-890CEF2BA800}" type="slidenum">
              <a:t>‹Nº›</a:t>
            </a:fld>
            <a:endParaRPr lang="es-ES"/>
          </a:p>
        </p:txBody>
      </p:sp>
    </p:spTree>
    <p:extLst>
      <p:ext uri="{BB962C8B-B14F-4D97-AF65-F5344CB8AC3E}">
        <p14:creationId xmlns:p14="http://schemas.microsoft.com/office/powerpoint/2010/main" val="2266051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99E827-3857-4DBE-958A-C98EDB5E65E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0FA97E2-D79E-4AB4-B54D-5900A1E39BE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B830123-2A1D-4429-AC60-E0318783853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C8AEDD0-F19E-4BFA-9E24-1BDBE093407A}"/>
              </a:ext>
            </a:extLst>
          </p:cNvPr>
          <p:cNvSpPr txBox="1">
            <a:spLocks noGrp="1"/>
          </p:cNvSpPr>
          <p:nvPr>
            <p:ph type="dt" sz="half" idx="7"/>
          </p:nvPr>
        </p:nvSpPr>
        <p:spPr/>
        <p:txBody>
          <a:bodyPr/>
          <a:lstStyle>
            <a:lvl1pPr>
              <a:defRPr/>
            </a:lvl1pPr>
          </a:lstStyle>
          <a:p>
            <a:pPr lvl="0"/>
            <a:fld id="{082C668E-7F66-4672-87C1-9FE02E8B2FB7}" type="datetime1">
              <a:rPr lang="es-ES"/>
              <a:pPr lvl="0"/>
              <a:t>20/10/2020</a:t>
            </a:fld>
            <a:endParaRPr lang="es-ES"/>
          </a:p>
        </p:txBody>
      </p:sp>
      <p:sp>
        <p:nvSpPr>
          <p:cNvPr id="6" name="Marcador de pie de página 5">
            <a:extLst>
              <a:ext uri="{FF2B5EF4-FFF2-40B4-BE49-F238E27FC236}">
                <a16:creationId xmlns:a16="http://schemas.microsoft.com/office/drawing/2014/main" id="{BC5667E4-851B-4F9B-9DF6-5EF7FB2649E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003BD5-D7F5-4B5B-AE44-BAF3984CEC7B}"/>
              </a:ext>
            </a:extLst>
          </p:cNvPr>
          <p:cNvSpPr txBox="1">
            <a:spLocks noGrp="1"/>
          </p:cNvSpPr>
          <p:nvPr>
            <p:ph type="sldNum" sz="quarter" idx="8"/>
          </p:nvPr>
        </p:nvSpPr>
        <p:spPr/>
        <p:txBody>
          <a:bodyPr/>
          <a:lstStyle>
            <a:lvl1pPr>
              <a:defRPr/>
            </a:lvl1pPr>
          </a:lstStyle>
          <a:p>
            <a:pPr lvl="0"/>
            <a:fld id="{32AB67CE-5A95-4083-A1FD-B5A8F470AA6F}" type="slidenum">
              <a:t>‹Nº›</a:t>
            </a:fld>
            <a:endParaRPr lang="es-ES"/>
          </a:p>
        </p:txBody>
      </p:sp>
    </p:spTree>
    <p:extLst>
      <p:ext uri="{BB962C8B-B14F-4D97-AF65-F5344CB8AC3E}">
        <p14:creationId xmlns:p14="http://schemas.microsoft.com/office/powerpoint/2010/main" val="2483654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09A174-0C96-4B2B-B3BD-1A6D3A4CBE2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2BDA696-06FC-4CAB-9B37-370DA566653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65C1A78-61B6-4A9E-8E43-78E5237821ED}"/>
              </a:ext>
            </a:extLst>
          </p:cNvPr>
          <p:cNvSpPr txBox="1">
            <a:spLocks noGrp="1"/>
          </p:cNvSpPr>
          <p:nvPr>
            <p:ph type="dt" sz="half" idx="7"/>
          </p:nvPr>
        </p:nvSpPr>
        <p:spPr/>
        <p:txBody>
          <a:bodyPr/>
          <a:lstStyle>
            <a:lvl1pPr>
              <a:defRPr/>
            </a:lvl1pPr>
          </a:lstStyle>
          <a:p>
            <a:pPr lvl="0"/>
            <a:fld id="{12100613-901D-4DE5-8049-F24D233DB2CB}" type="datetime1">
              <a:rPr lang="es-ES"/>
              <a:pPr lvl="0"/>
              <a:t>20/10/2020</a:t>
            </a:fld>
            <a:endParaRPr lang="es-ES"/>
          </a:p>
        </p:txBody>
      </p:sp>
      <p:sp>
        <p:nvSpPr>
          <p:cNvPr id="5" name="Marcador de pie de página 4">
            <a:extLst>
              <a:ext uri="{FF2B5EF4-FFF2-40B4-BE49-F238E27FC236}">
                <a16:creationId xmlns:a16="http://schemas.microsoft.com/office/drawing/2014/main" id="{C4DB688B-64BC-4972-8040-824CD136B58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52A8D6-33E0-42FD-BC9F-404A1CFAA7E4}"/>
              </a:ext>
            </a:extLst>
          </p:cNvPr>
          <p:cNvSpPr txBox="1">
            <a:spLocks noGrp="1"/>
          </p:cNvSpPr>
          <p:nvPr>
            <p:ph type="sldNum" sz="quarter" idx="8"/>
          </p:nvPr>
        </p:nvSpPr>
        <p:spPr/>
        <p:txBody>
          <a:bodyPr/>
          <a:lstStyle>
            <a:lvl1pPr>
              <a:defRPr/>
            </a:lvl1pPr>
          </a:lstStyle>
          <a:p>
            <a:pPr lvl="0"/>
            <a:fld id="{81B89FE4-AE75-4CB8-99D0-B1B3C8834F8E}" type="slidenum">
              <a:t>‹Nº›</a:t>
            </a:fld>
            <a:endParaRPr lang="es-ES"/>
          </a:p>
        </p:txBody>
      </p:sp>
    </p:spTree>
    <p:extLst>
      <p:ext uri="{BB962C8B-B14F-4D97-AF65-F5344CB8AC3E}">
        <p14:creationId xmlns:p14="http://schemas.microsoft.com/office/powerpoint/2010/main" val="934491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A47435D-0213-45C5-86FF-4C86A4116B2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0B30BDA-EAF6-4E7F-AE6F-CFD40C06054F}"/>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2AB1649-CCF4-48EF-9C52-36003A07C8C2}"/>
              </a:ext>
            </a:extLst>
          </p:cNvPr>
          <p:cNvSpPr txBox="1">
            <a:spLocks noGrp="1"/>
          </p:cNvSpPr>
          <p:nvPr>
            <p:ph type="dt" sz="half" idx="7"/>
          </p:nvPr>
        </p:nvSpPr>
        <p:spPr/>
        <p:txBody>
          <a:bodyPr/>
          <a:lstStyle>
            <a:lvl1pPr>
              <a:defRPr/>
            </a:lvl1pPr>
          </a:lstStyle>
          <a:p>
            <a:pPr lvl="0"/>
            <a:fld id="{9DB587A9-58BC-43C3-82BA-05B2D5F050EB}" type="datetime1">
              <a:rPr lang="es-ES"/>
              <a:pPr lvl="0"/>
              <a:t>20/10/2020</a:t>
            </a:fld>
            <a:endParaRPr lang="es-ES"/>
          </a:p>
        </p:txBody>
      </p:sp>
      <p:sp>
        <p:nvSpPr>
          <p:cNvPr id="5" name="Marcador de pie de página 4">
            <a:extLst>
              <a:ext uri="{FF2B5EF4-FFF2-40B4-BE49-F238E27FC236}">
                <a16:creationId xmlns:a16="http://schemas.microsoft.com/office/drawing/2014/main" id="{9F7E8311-1262-4728-8EB9-750376985C6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2408A6-9C5F-4EBF-8F7F-7F1E7B43C4A4}"/>
              </a:ext>
            </a:extLst>
          </p:cNvPr>
          <p:cNvSpPr txBox="1">
            <a:spLocks noGrp="1"/>
          </p:cNvSpPr>
          <p:nvPr>
            <p:ph type="sldNum" sz="quarter" idx="8"/>
          </p:nvPr>
        </p:nvSpPr>
        <p:spPr/>
        <p:txBody>
          <a:bodyPr/>
          <a:lstStyle>
            <a:lvl1pPr>
              <a:defRPr/>
            </a:lvl1pPr>
          </a:lstStyle>
          <a:p>
            <a:pPr lvl="0"/>
            <a:fld id="{0E6A3319-D7CF-4F2A-A7E1-C73AEEF9F656}" type="slidenum">
              <a:t>‹Nº›</a:t>
            </a:fld>
            <a:endParaRPr lang="es-ES"/>
          </a:p>
        </p:txBody>
      </p:sp>
    </p:spTree>
    <p:extLst>
      <p:ext uri="{BB962C8B-B14F-4D97-AF65-F5344CB8AC3E}">
        <p14:creationId xmlns:p14="http://schemas.microsoft.com/office/powerpoint/2010/main" val="3023654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F1BF8A-A6C7-4608-A8B0-60E94828F2B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7717211-413F-4CFE-B7DA-CF3E2052A100}"/>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16F03B0-C53F-419A-8095-F6CC8E16BDE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A664D6F-4A52-4D06-9213-97FEFE50940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4F1241D-DECE-4744-8F99-86EB63636645}"/>
              </a:ext>
            </a:extLst>
          </p:cNvPr>
          <p:cNvSpPr txBox="1">
            <a:spLocks noGrp="1"/>
          </p:cNvSpPr>
          <p:nvPr>
            <p:ph type="sldNum" sz="quarter" idx="8"/>
          </p:nvPr>
        </p:nvSpPr>
        <p:spPr/>
        <p:txBody>
          <a:bodyPr/>
          <a:lstStyle>
            <a:lvl1pPr>
              <a:defRPr sz="1400"/>
            </a:lvl1pPr>
          </a:lstStyle>
          <a:p>
            <a:pPr lvl="0"/>
            <a:fld id="{69149B07-343C-48A6-90CD-70E7D74705DF}" type="slidenum">
              <a:t>‹Nº›</a:t>
            </a:fld>
            <a:endParaRPr lang="es-ES"/>
          </a:p>
        </p:txBody>
      </p:sp>
    </p:spTree>
    <p:extLst>
      <p:ext uri="{BB962C8B-B14F-4D97-AF65-F5344CB8AC3E}">
        <p14:creationId xmlns:p14="http://schemas.microsoft.com/office/powerpoint/2010/main" val="373848092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A1FDF5-C3C8-46A0-9AB3-D870847934B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D8B6A50-778F-4279-80FC-F06640197E5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608B7DB-9A5F-460E-859A-C7307D77F28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99080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11A96E7-4485-4DEB-9CF1-5F1B3BF6B9B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D0EC361-92A1-45F1-98EA-D640BAA169D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E4C966F-945D-479E-B232-285EBF15337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5CFCACF-196A-4222-9782-9BB37FBD0CD0}" type="datetime1">
              <a:rPr lang="es-ES"/>
              <a:pPr lvl="0"/>
              <a:t>20/10/2020</a:t>
            </a:fld>
            <a:endParaRPr lang="es-ES"/>
          </a:p>
        </p:txBody>
      </p:sp>
      <p:sp>
        <p:nvSpPr>
          <p:cNvPr id="5" name="Marcador de pie de página 4">
            <a:extLst>
              <a:ext uri="{FF2B5EF4-FFF2-40B4-BE49-F238E27FC236}">
                <a16:creationId xmlns:a16="http://schemas.microsoft.com/office/drawing/2014/main" id="{BB810547-F8CC-4BB3-9110-59222B6F6DF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7815F1C-2C23-4C13-966B-8E8BB72D106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4ED381D-B716-484F-8B1C-E1788188200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4B95F43-588E-4D63-966D-CDDD03C8619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D270F9E0-4A8B-46A7-93CC-00B3327DE70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DAFE7DC-75EC-4557-B9C3-4C03DF17F04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86822D2-A26B-4C92-8967-7A855FA7DC7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94A8137-5718-4A3E-A32F-39BC0E48301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FEBFD86-17CC-483B-AEC3-5B504E00DE9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53ED65B-E48F-45C5-9731-06AF00B1BE0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6635805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44C01DE-7EFD-4264-B29B-911D3A3467AE}"/>
              </a:ext>
            </a:extLst>
          </p:cNvPr>
          <p:cNvSpPr txBox="1"/>
          <p:nvPr/>
        </p:nvSpPr>
        <p:spPr>
          <a:xfrm>
            <a:off x="79900" y="2610035"/>
            <a:ext cx="119937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ANTIGUA CIUDAD DE CORINTO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GRECIA</a:t>
            </a:r>
          </a:p>
        </p:txBody>
      </p:sp>
      <p:pic>
        <p:nvPicPr>
          <p:cNvPr id="3" name="11 - Journey To The Village">
            <a:extLst>
              <a:ext uri="{FF2B5EF4-FFF2-40B4-BE49-F238E27FC236}">
                <a16:creationId xmlns:a16="http://schemas.microsoft.com/office/drawing/2014/main" id="{29769EFE-A99D-4A6C-9779-0FE25FDDA8A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56819" y="558725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B9B90A-4F5B-4656-95C8-94E049F4E64E}"/>
              </a:ext>
            </a:extLst>
          </p:cNvPr>
          <p:cNvPicPr>
            <a:picLocks noChangeAspect="1"/>
          </p:cNvPicPr>
          <p:nvPr/>
        </p:nvPicPr>
        <p:blipFill>
          <a:blip r:embed="rId3"/>
          <a:stretch>
            <a:fillRect/>
          </a:stretch>
        </p:blipFill>
        <p:spPr>
          <a:xfrm>
            <a:off x="79900" y="11091"/>
            <a:ext cx="12112096" cy="684689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BA1FE9-7049-46DA-A6ED-D7A607E5D89A}"/>
              </a:ext>
            </a:extLst>
          </p:cNvPr>
          <p:cNvSpPr txBox="1"/>
          <p:nvPr/>
        </p:nvSpPr>
        <p:spPr>
          <a:xfrm>
            <a:off x="1180728" y="763478"/>
            <a:ext cx="9650028"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Corinto o Korinto fue una ciudad-estado (polis) ubicada en el istmo de Corinto, la estrecha franja de tierra que une el Peloponeso con la Grecia continental, a medio camino entre Atenas y Esparta. La ciudad moderna de Corinto se encuentra a aproximadamente 5 km al noreste de las ruinas antiguas. Desde 1896, las excavaciones arqueológicas sistemáticas de Corinto llevadas a cabo por la AMERICAN SCHOOL OF CLASSICAL STUDIES AT ATHENS han revelado grandes partes de la ciudad antigua e investigaciones recientes dirigidas por el Ministerio de Cultura griego han ilustrado importantes facetas nuevas sobre la Antigüedad.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un mito corintio relatado en el siglo II a. C. por Pausanias,​ Briareo, uno de los Hecatónquiros, fue el árbitro en una disputa entre Poseidón y Helios, entre el mar y el sol: su veredicto fue que el istmo de Corinto pertenecería a Poseidón y la acrópolis de Corinto, Acrocorinto, a Helios. ​La fuente Pirene está ubicada en el recinto delimitado por las murallas de la acrópolis. En su obra Descripción de Grecia, Pausanias refiere esto: “Detrás del templo hay una fuente que, según dicen, es regalo de Asopo. Habiendo visto Sísifo a Zeus raptar a la hija de ese río, se negó a decirle al padre quién era el raptor hasta que le diera un manantial en el Acrocorinto”.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área de Corinto ha estado habitada desde el periodo neolítico. La zona del istmo estuvo ampliamente habitada en la época micénica, pero no se han hallado restos de ninguna estructura palacial en el área. Por otra parte, en las tablillas micénicas de lineal B aparece el topónimo Ko-ri-to, que algunos han interpretado como la denominación de Corinto, aunque este topónimo ha aparecido en un lugar del Peloponeso bastante alejado, el palacio de Pilo, por lo que tal interpretación ha sido objeto de debate. Algunos de los reyes míticos de Corinto más relevantes fueron Pólibo, padre adoptivo de Edipo o Belerofonte, que tuvo que abandonar la ciudad tras matar accidentalmente a su hermano.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AB49A5-4A4F-4272-8FFD-90C7AF54CA25}"/>
              </a:ext>
            </a:extLst>
          </p:cNvPr>
          <p:cNvPicPr>
            <a:picLocks noChangeAspect="1"/>
          </p:cNvPicPr>
          <p:nvPr/>
        </p:nvPicPr>
        <p:blipFill>
          <a:blip r:embed="rId3"/>
          <a:stretch>
            <a:fillRect/>
          </a:stretch>
        </p:blipFill>
        <p:spPr>
          <a:xfrm>
            <a:off x="0" y="0"/>
            <a:ext cx="12126891" cy="68502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24ADBF8-5278-4C04-8D9A-C8D41DE7D7A1}"/>
              </a:ext>
            </a:extLst>
          </p:cNvPr>
          <p:cNvSpPr txBox="1"/>
          <p:nvPr/>
        </p:nvSpPr>
        <p:spPr>
          <a:xfrm>
            <a:off x="1189606" y="1988600"/>
            <a:ext cx="9676656"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Entre los restos arqueológicos que se conservan en el yacimiento arqueológico destacan las siete columnas que quedan en pie del templo de Apolo que Pausanias ubicaba en la calle que partía del ágora e iba hasta Sición. También se hallan restos destacados de la fuente Pirene, de la fuente Glauce, del templo de Asclepio, del ágora romana, del odeón, del teatro, del anfiteatro romano, y del llamado templo E, un templo romano que Pausanias dijo que había sido dedicado a Octavia, la hermana de Augusto. Asimismo, hay restos del diolkos, una calzada usada para el transporte de embarcaciones a través del istmo.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el acrocorinto se conservan murallas de diversas épocas, aunque predominan las de época bizantina que debieron levantarse en el siglo X. En la cima se hallan restos de numerosos edificios que incluyen iglesias bizantinas, torres venecianas y mezquitas turcas. Además, en la colina de Korakou, situada cerca de la moderna Corinto, se han encontrado restos de la Edad de Bronce.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0ACF79-65ED-4098-8E01-86A878F50675}"/>
              </a:ext>
            </a:extLst>
          </p:cNvPr>
          <p:cNvPicPr>
            <a:picLocks noChangeAspect="1"/>
          </p:cNvPicPr>
          <p:nvPr/>
        </p:nvPicPr>
        <p:blipFill>
          <a:blip r:embed="rId2"/>
          <a:stretch>
            <a:fillRect/>
          </a:stretch>
        </p:blipFill>
        <p:spPr>
          <a:xfrm>
            <a:off x="0" y="0"/>
            <a:ext cx="12277813"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151D62-B162-4CDF-85E8-77968E7F4DE8}"/>
              </a:ext>
            </a:extLst>
          </p:cNvPr>
          <p:cNvPicPr>
            <a:picLocks noChangeAspect="1"/>
          </p:cNvPicPr>
          <p:nvPr/>
        </p:nvPicPr>
        <p:blipFill>
          <a:blip r:embed="rId2"/>
          <a:stretch>
            <a:fillRect/>
          </a:stretch>
        </p:blipFill>
        <p:spPr>
          <a:xfrm>
            <a:off x="168679" y="0"/>
            <a:ext cx="1192270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F49BA-B1DC-4D13-BF7B-5F75ED712F29}"/>
              </a:ext>
            </a:extLst>
          </p:cNvPr>
          <p:cNvPicPr>
            <a:picLocks noChangeAspect="1"/>
          </p:cNvPicPr>
          <p:nvPr/>
        </p:nvPicPr>
        <p:blipFill>
          <a:blip r:embed="rId2"/>
          <a:stretch>
            <a:fillRect/>
          </a:stretch>
        </p:blipFill>
        <p:spPr>
          <a:xfrm>
            <a:off x="97657" y="0"/>
            <a:ext cx="12094348" cy="678254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0BE6DE-06A8-43FE-B5A4-1B4726B104BA}"/>
              </a:ext>
            </a:extLst>
          </p:cNvPr>
          <p:cNvPicPr>
            <a:picLocks noChangeAspect="1"/>
          </p:cNvPicPr>
          <p:nvPr/>
        </p:nvPicPr>
        <p:blipFill>
          <a:blip r:embed="rId2"/>
          <a:stretch>
            <a:fillRect/>
          </a:stretch>
        </p:blipFill>
        <p:spPr>
          <a:xfrm>
            <a:off x="0" y="0"/>
            <a:ext cx="12191996" cy="6842272"/>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52220A-7277-439B-B50F-2C1345BAF1DD}"/>
              </a:ext>
            </a:extLst>
          </p:cNvPr>
          <p:cNvPicPr>
            <a:picLocks noChangeAspect="1"/>
          </p:cNvPicPr>
          <p:nvPr/>
        </p:nvPicPr>
        <p:blipFill>
          <a:blip r:embed="rId2"/>
          <a:stretch>
            <a:fillRect/>
          </a:stretch>
        </p:blipFill>
        <p:spPr>
          <a:xfrm>
            <a:off x="-68159" y="0"/>
            <a:ext cx="12260156" cy="688908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68FC7E-E940-40A6-9E9F-EDF64A989031}"/>
              </a:ext>
            </a:extLst>
          </p:cNvPr>
          <p:cNvPicPr>
            <a:picLocks noChangeAspect="1"/>
          </p:cNvPicPr>
          <p:nvPr/>
        </p:nvPicPr>
        <p:blipFill>
          <a:blip r:embed="rId2"/>
          <a:stretch>
            <a:fillRect/>
          </a:stretch>
        </p:blipFill>
        <p:spPr>
          <a:xfrm>
            <a:off x="62142" y="0"/>
            <a:ext cx="12129854" cy="694965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83E6E9-BC0B-406C-AB8C-3D49B7C26149}"/>
              </a:ext>
            </a:extLst>
          </p:cNvPr>
          <p:cNvPicPr>
            <a:picLocks noChangeAspect="1"/>
          </p:cNvPicPr>
          <p:nvPr/>
        </p:nvPicPr>
        <p:blipFill>
          <a:blip r:embed="rId2"/>
          <a:stretch>
            <a:fillRect/>
          </a:stretch>
        </p:blipFill>
        <p:spPr>
          <a:xfrm>
            <a:off x="0" y="106536"/>
            <a:ext cx="12191996" cy="663162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34E624-FF0A-4CD7-9333-F828D0739002}"/>
              </a:ext>
            </a:extLst>
          </p:cNvPr>
          <p:cNvPicPr>
            <a:picLocks noChangeAspect="1"/>
          </p:cNvPicPr>
          <p:nvPr/>
        </p:nvPicPr>
        <p:blipFill>
          <a:blip r:embed="rId2"/>
          <a:stretch>
            <a:fillRect/>
          </a:stretch>
        </p:blipFill>
        <p:spPr>
          <a:xfrm>
            <a:off x="0" y="0"/>
            <a:ext cx="12191996" cy="686184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7E1F45-96C1-4117-9CEC-265EED1B774F}"/>
              </a:ext>
            </a:extLst>
          </p:cNvPr>
          <p:cNvPicPr>
            <a:picLocks noChangeAspect="1"/>
          </p:cNvPicPr>
          <p:nvPr/>
        </p:nvPicPr>
        <p:blipFill>
          <a:blip r:embed="rId2"/>
          <a:stretch>
            <a:fillRect/>
          </a:stretch>
        </p:blipFill>
        <p:spPr>
          <a:xfrm>
            <a:off x="0" y="0"/>
            <a:ext cx="12191996" cy="682343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FD7AC3-105B-4E02-B857-8329705E948F}"/>
              </a:ext>
            </a:extLst>
          </p:cNvPr>
          <p:cNvPicPr>
            <a:picLocks noChangeAspect="1"/>
          </p:cNvPicPr>
          <p:nvPr/>
        </p:nvPicPr>
        <p:blipFill>
          <a:blip r:embed="rId2"/>
          <a:stretch>
            <a:fillRect/>
          </a:stretch>
        </p:blipFill>
        <p:spPr>
          <a:xfrm>
            <a:off x="0" y="0"/>
            <a:ext cx="12064749" cy="683580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9AA31F-1021-49DE-B99D-49F95EBDF6BD}"/>
              </a:ext>
            </a:extLst>
          </p:cNvPr>
          <p:cNvPicPr>
            <a:picLocks noChangeAspect="1"/>
          </p:cNvPicPr>
          <p:nvPr/>
        </p:nvPicPr>
        <p:blipFill>
          <a:blip r:embed="rId2"/>
          <a:stretch>
            <a:fillRect/>
          </a:stretch>
        </p:blipFill>
        <p:spPr>
          <a:xfrm>
            <a:off x="0" y="0"/>
            <a:ext cx="12191996" cy="687003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1C5DF7-D0A1-4C8A-9FBF-55CDAE8473E8}"/>
              </a:ext>
            </a:extLst>
          </p:cNvPr>
          <p:cNvPicPr>
            <a:picLocks noChangeAspect="1"/>
          </p:cNvPicPr>
          <p:nvPr/>
        </p:nvPicPr>
        <p:blipFill>
          <a:blip r:embed="rId2"/>
          <a:stretch>
            <a:fillRect/>
          </a:stretch>
        </p:blipFill>
        <p:spPr>
          <a:xfrm>
            <a:off x="0" y="0"/>
            <a:ext cx="1204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E2487-8D45-42D3-899D-72632B657786}"/>
              </a:ext>
            </a:extLst>
          </p:cNvPr>
          <p:cNvPicPr>
            <a:picLocks noChangeAspect="1"/>
          </p:cNvPicPr>
          <p:nvPr/>
        </p:nvPicPr>
        <p:blipFill>
          <a:blip r:embed="rId2"/>
          <a:stretch>
            <a:fillRect/>
          </a:stretch>
        </p:blipFill>
        <p:spPr>
          <a:xfrm>
            <a:off x="0" y="0"/>
            <a:ext cx="12191996" cy="690724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3BCF25-ABF9-469A-8502-BC7A6F7CB2C4}"/>
              </a:ext>
            </a:extLst>
          </p:cNvPr>
          <p:cNvPicPr>
            <a:picLocks noChangeAspect="1"/>
          </p:cNvPicPr>
          <p:nvPr/>
        </p:nvPicPr>
        <p:blipFill>
          <a:blip r:embed="rId2"/>
          <a:stretch>
            <a:fillRect/>
          </a:stretch>
        </p:blipFill>
        <p:spPr>
          <a:xfrm>
            <a:off x="0" y="0"/>
            <a:ext cx="12191996" cy="684200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41F5B5-7375-4CBE-8CF4-AE0BB4B3E267}"/>
              </a:ext>
            </a:extLst>
          </p:cNvPr>
          <p:cNvPicPr>
            <a:picLocks noChangeAspect="1"/>
          </p:cNvPicPr>
          <p:nvPr/>
        </p:nvPicPr>
        <p:blipFill>
          <a:blip r:embed="rId2"/>
          <a:stretch>
            <a:fillRect/>
          </a:stretch>
        </p:blipFill>
        <p:spPr>
          <a:xfrm>
            <a:off x="0" y="0"/>
            <a:ext cx="12191996" cy="6865955"/>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6FDFA9-4A90-4541-8B66-7A70EC8E5207}"/>
              </a:ext>
            </a:extLst>
          </p:cNvPr>
          <p:cNvPicPr>
            <a:picLocks noChangeAspect="1"/>
          </p:cNvPicPr>
          <p:nvPr/>
        </p:nvPicPr>
        <p:blipFill>
          <a:blip r:embed="rId2"/>
          <a:stretch>
            <a:fillRect/>
          </a:stretch>
        </p:blipFill>
        <p:spPr>
          <a:xfrm>
            <a:off x="0" y="0"/>
            <a:ext cx="12191996" cy="695325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0B60B8-C3B2-40FB-BC51-38040EA188F9}"/>
              </a:ext>
            </a:extLst>
          </p:cNvPr>
          <p:cNvPicPr>
            <a:picLocks noChangeAspect="1"/>
          </p:cNvPicPr>
          <p:nvPr/>
        </p:nvPicPr>
        <p:blipFill>
          <a:blip r:embed="rId2"/>
          <a:stretch>
            <a:fillRect/>
          </a:stretch>
        </p:blipFill>
        <p:spPr>
          <a:xfrm>
            <a:off x="0" y="0"/>
            <a:ext cx="12191996" cy="686316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EEC91C-92E2-42FC-844D-CD32B98D3572}"/>
              </a:ext>
            </a:extLst>
          </p:cNvPr>
          <p:cNvPicPr>
            <a:picLocks noChangeAspect="1"/>
          </p:cNvPicPr>
          <p:nvPr/>
        </p:nvPicPr>
        <p:blipFill>
          <a:blip r:embed="rId2"/>
          <a:stretch>
            <a:fillRect/>
          </a:stretch>
        </p:blipFill>
        <p:spPr>
          <a:xfrm>
            <a:off x="1404152" y="1206852"/>
            <a:ext cx="9093753" cy="5096289"/>
          </a:xfrm>
          <a:prstGeom prst="rect">
            <a:avLst/>
          </a:prstGeom>
          <a:noFill/>
          <a:ln w="76196" cap="flat">
            <a:solidFill>
              <a:srgbClr val="FF0000"/>
            </a:solidFill>
            <a:prstDash val="solid"/>
            <a:miter/>
          </a:ln>
        </p:spPr>
      </p:pic>
      <p:sp>
        <p:nvSpPr>
          <p:cNvPr id="3" name="CuadroTexto 3">
            <a:extLst>
              <a:ext uri="{FF2B5EF4-FFF2-40B4-BE49-F238E27FC236}">
                <a16:creationId xmlns:a16="http://schemas.microsoft.com/office/drawing/2014/main" id="{52E2F5C5-016F-4D9C-9161-D2A6B0CDE6E9}"/>
              </a:ext>
            </a:extLst>
          </p:cNvPr>
          <p:cNvSpPr txBox="1"/>
          <p:nvPr/>
        </p:nvSpPr>
        <p:spPr>
          <a:xfrm>
            <a:off x="1404152" y="386178"/>
            <a:ext cx="8938333" cy="5847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a:rPr>
              <a:t>RECREACIONES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67C34-D4E0-402B-ADFA-BDABBD6BFF77}"/>
              </a:ext>
            </a:extLst>
          </p:cNvPr>
          <p:cNvPicPr>
            <a:picLocks noChangeAspect="1"/>
          </p:cNvPicPr>
          <p:nvPr/>
        </p:nvPicPr>
        <p:blipFill>
          <a:blip r:embed="rId2"/>
          <a:stretch>
            <a:fillRect/>
          </a:stretch>
        </p:blipFill>
        <p:spPr>
          <a:xfrm>
            <a:off x="1198485" y="314325"/>
            <a:ext cx="9849596" cy="6290660"/>
          </a:xfrm>
          <a:prstGeom prst="rect">
            <a:avLst/>
          </a:prstGeom>
          <a:noFill/>
          <a:ln w="76196" cap="flat">
            <a:solidFill>
              <a:srgbClr val="FF0000"/>
            </a:solidFill>
            <a:prstDash val="solid"/>
            <a:miter/>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6B83E6-9B79-4D5A-B430-8A20573F40F0}"/>
              </a:ext>
            </a:extLst>
          </p:cNvPr>
          <p:cNvPicPr>
            <a:picLocks noChangeAspect="1"/>
          </p:cNvPicPr>
          <p:nvPr/>
        </p:nvPicPr>
        <p:blipFill>
          <a:blip r:embed="rId2"/>
          <a:stretch>
            <a:fillRect/>
          </a:stretch>
        </p:blipFill>
        <p:spPr>
          <a:xfrm>
            <a:off x="2599977" y="248579"/>
            <a:ext cx="7038027" cy="6307586"/>
          </a:xfrm>
          <a:prstGeom prst="rect">
            <a:avLst/>
          </a:prstGeom>
          <a:noFill/>
          <a:ln w="76196" cap="flat">
            <a:solidFill>
              <a:srgbClr val="FF0000"/>
            </a:solidFill>
            <a:prstDash val="solid"/>
            <a:miter/>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1ADCFE-A1E9-4A4D-8944-9C7181D45505}"/>
              </a:ext>
            </a:extLst>
          </p:cNvPr>
          <p:cNvPicPr>
            <a:picLocks noChangeAspect="1"/>
          </p:cNvPicPr>
          <p:nvPr/>
        </p:nvPicPr>
        <p:blipFill>
          <a:blip r:embed="rId2"/>
          <a:stretch>
            <a:fillRect/>
          </a:stretch>
        </p:blipFill>
        <p:spPr>
          <a:xfrm>
            <a:off x="2581698" y="417734"/>
            <a:ext cx="6880466" cy="5361620"/>
          </a:xfrm>
          <a:prstGeom prst="rect">
            <a:avLst/>
          </a:prstGeom>
          <a:noFill/>
          <a:ln w="127001" cap="flat">
            <a:solidFill>
              <a:srgbClr val="C00000"/>
            </a:solidFill>
            <a:prstDash val="solid"/>
            <a:miter/>
          </a:ln>
        </p:spPr>
      </p:pic>
      <p:sp>
        <p:nvSpPr>
          <p:cNvPr id="3" name="CuadroTexto 3">
            <a:extLst>
              <a:ext uri="{FF2B5EF4-FFF2-40B4-BE49-F238E27FC236}">
                <a16:creationId xmlns:a16="http://schemas.microsoft.com/office/drawing/2014/main" id="{86E49A3C-34E1-4808-A3EF-AE5614506D23}"/>
              </a:ext>
            </a:extLst>
          </p:cNvPr>
          <p:cNvSpPr txBox="1"/>
          <p:nvPr/>
        </p:nvSpPr>
        <p:spPr>
          <a:xfrm>
            <a:off x="2494629" y="6027944"/>
            <a:ext cx="703999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“Corinto con Acrocorinth” por Carl Anton Joseph Rottmann, 1847</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C766D0-E4D2-4CD8-9A8B-2B55A5780617}"/>
              </a:ext>
            </a:extLst>
          </p:cNvPr>
          <p:cNvSpPr txBox="1"/>
          <p:nvPr/>
        </p:nvSpPr>
        <p:spPr>
          <a:xfrm>
            <a:off x="1233991" y="2139522"/>
            <a:ext cx="9765435" cy="261609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MUSEO ARQUEOLÓGICO DE LA ANTIGUA CORINTO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Museo Arqueológico de la Antigua Corinto, ubicado en la Antigua Corinto, en la región del Peloponeso, es uno de los museos de Grecia. El edificio del museo fue construido entre 1931 y 1932 bajo el patrocinio de la Escuela Estadounidense de Estudios Clásicos. Posteriormente, entre 1950 y 1953, se añadió una nueva ala al museo. En 1990 sufrió un importante robo de 285 piezas, pero la mayoría fueron recuperadas en Estados Unidos casi una década después y devueltas al museo en 2001. A partir de 2007 se inició un nuevo proceso de renovación de parte de las exposiciones del museo que se completó en 2016.</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B15CB0-7640-47F4-8F48-28ED40122D03}"/>
              </a:ext>
            </a:extLst>
          </p:cNvPr>
          <p:cNvPicPr>
            <a:picLocks noChangeAspect="1"/>
          </p:cNvPicPr>
          <p:nvPr/>
        </p:nvPicPr>
        <p:blipFill>
          <a:blip r:embed="rId2"/>
          <a:stretch>
            <a:fillRect/>
          </a:stretch>
        </p:blipFill>
        <p:spPr>
          <a:xfrm>
            <a:off x="0" y="0"/>
            <a:ext cx="12191996" cy="767294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70B454-E235-4181-93B6-781CDA9467CC}"/>
              </a:ext>
            </a:extLst>
          </p:cNvPr>
          <p:cNvPicPr>
            <a:picLocks noChangeAspect="1"/>
          </p:cNvPicPr>
          <p:nvPr/>
        </p:nvPicPr>
        <p:blipFill>
          <a:blip r:embed="rId2"/>
          <a:stretch>
            <a:fillRect/>
          </a:stretch>
        </p:blipFill>
        <p:spPr>
          <a:xfrm>
            <a:off x="0" y="82853"/>
            <a:ext cx="12100264" cy="676143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E6AE2E-9AB6-4DB5-90D3-C05E3AE0F0AA}"/>
              </a:ext>
            </a:extLst>
          </p:cNvPr>
          <p:cNvPicPr>
            <a:picLocks noChangeAspect="1"/>
          </p:cNvPicPr>
          <p:nvPr/>
        </p:nvPicPr>
        <p:blipFill>
          <a:blip r:embed="rId2"/>
          <a:stretch>
            <a:fillRect/>
          </a:stretch>
        </p:blipFill>
        <p:spPr>
          <a:xfrm>
            <a:off x="0" y="0"/>
            <a:ext cx="12191996" cy="684282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8394AB-BC4B-400A-A14A-01A5F0D3689E}"/>
              </a:ext>
            </a:extLst>
          </p:cNvPr>
          <p:cNvPicPr>
            <a:picLocks noChangeAspect="1"/>
          </p:cNvPicPr>
          <p:nvPr/>
        </p:nvPicPr>
        <p:blipFill>
          <a:blip r:embed="rId2"/>
          <a:stretch>
            <a:fillRect/>
          </a:stretch>
        </p:blipFill>
        <p:spPr>
          <a:xfrm>
            <a:off x="0" y="0"/>
            <a:ext cx="12191996" cy="702624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B6922E-88F9-485D-9A5D-C5215E4B6E17}"/>
              </a:ext>
            </a:extLst>
          </p:cNvPr>
          <p:cNvPicPr>
            <a:picLocks noChangeAspect="1"/>
          </p:cNvPicPr>
          <p:nvPr/>
        </p:nvPicPr>
        <p:blipFill>
          <a:blip r:embed="rId2"/>
          <a:stretch>
            <a:fillRect/>
          </a:stretch>
        </p:blipFill>
        <p:spPr>
          <a:xfrm>
            <a:off x="0" y="0"/>
            <a:ext cx="12191996" cy="6873243"/>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74DAE-CE2B-4999-B300-ED0A87B40192}"/>
              </a:ext>
            </a:extLst>
          </p:cNvPr>
          <p:cNvPicPr>
            <a:picLocks noChangeAspect="1"/>
          </p:cNvPicPr>
          <p:nvPr/>
        </p:nvPicPr>
        <p:blipFill>
          <a:blip r:embed="rId2"/>
          <a:stretch>
            <a:fillRect/>
          </a:stretch>
        </p:blipFill>
        <p:spPr>
          <a:xfrm>
            <a:off x="0" y="0"/>
            <a:ext cx="12199202"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068B19-F797-4F3A-A5EE-3B642C5240DF}"/>
              </a:ext>
            </a:extLst>
          </p:cNvPr>
          <p:cNvPicPr>
            <a:picLocks noChangeAspect="1"/>
          </p:cNvPicPr>
          <p:nvPr/>
        </p:nvPicPr>
        <p:blipFill>
          <a:blip r:embed="rId2"/>
          <a:stretch>
            <a:fillRect/>
          </a:stretch>
        </p:blipFill>
        <p:spPr>
          <a:xfrm>
            <a:off x="0" y="0"/>
            <a:ext cx="12268943" cy="68972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C339B9-A684-480C-8B1B-D40C467886A8}"/>
              </a:ext>
            </a:extLst>
          </p:cNvPr>
          <p:cNvPicPr>
            <a:picLocks noChangeAspect="1"/>
          </p:cNvPicPr>
          <p:nvPr/>
        </p:nvPicPr>
        <p:blipFill>
          <a:blip r:embed="rId2"/>
          <a:stretch>
            <a:fillRect/>
          </a:stretch>
        </p:blipFill>
        <p:spPr>
          <a:xfrm>
            <a:off x="0" y="0"/>
            <a:ext cx="12191996" cy="685356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83C796-47FA-4E5E-BEB8-7BF564B87F1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F22BE4-422D-4D83-9795-9F5C0EACE581}"/>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B71FDC-7565-4AAC-9C6C-0E710578B070}"/>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90865F-6F0B-47D4-93CE-AFA46DCF8FD6}"/>
              </a:ext>
            </a:extLst>
          </p:cNvPr>
          <p:cNvPicPr>
            <a:picLocks noChangeAspect="1"/>
          </p:cNvPicPr>
          <p:nvPr/>
        </p:nvPicPr>
        <p:blipFill>
          <a:blip r:embed="rId2"/>
          <a:stretch>
            <a:fillRect/>
          </a:stretch>
        </p:blipFill>
        <p:spPr>
          <a:xfrm>
            <a:off x="91275" y="0"/>
            <a:ext cx="1199124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CCD175-F84A-4102-A112-9EE2774D4363}"/>
              </a:ext>
            </a:extLst>
          </p:cNvPr>
          <p:cNvPicPr>
            <a:picLocks noChangeAspect="1"/>
          </p:cNvPicPr>
          <p:nvPr/>
        </p:nvPicPr>
        <p:blipFill>
          <a:blip r:embed="rId2"/>
          <a:stretch>
            <a:fillRect/>
          </a:stretch>
        </p:blipFill>
        <p:spPr>
          <a:xfrm>
            <a:off x="0" y="0"/>
            <a:ext cx="12191996" cy="6984452"/>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610945-E098-47F6-8C29-22CB5A70DF03}"/>
              </a:ext>
            </a:extLst>
          </p:cNvPr>
          <p:cNvPicPr>
            <a:picLocks noChangeAspect="1"/>
          </p:cNvPicPr>
          <p:nvPr/>
        </p:nvPicPr>
        <p:blipFill>
          <a:blip r:embed="rId2"/>
          <a:stretch>
            <a:fillRect/>
          </a:stretch>
        </p:blipFill>
        <p:spPr>
          <a:xfrm>
            <a:off x="0" y="0"/>
            <a:ext cx="12191996" cy="6891293"/>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3C8DAC-7192-433E-9E0A-912AF1B99839}"/>
              </a:ext>
            </a:extLst>
          </p:cNvPr>
          <p:cNvPicPr>
            <a:picLocks noChangeAspect="1"/>
          </p:cNvPicPr>
          <p:nvPr/>
        </p:nvPicPr>
        <p:blipFill>
          <a:blip r:embed="rId2"/>
          <a:stretch>
            <a:fillRect/>
          </a:stretch>
        </p:blipFill>
        <p:spPr>
          <a:xfrm>
            <a:off x="0" y="88779"/>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D9F743-6C97-45A0-B3B9-8B85ED8C6EA5}"/>
              </a:ext>
            </a:extLst>
          </p:cNvPr>
          <p:cNvPicPr>
            <a:picLocks noChangeAspect="1"/>
          </p:cNvPicPr>
          <p:nvPr/>
        </p:nvPicPr>
        <p:blipFill>
          <a:blip r:embed="rId2"/>
          <a:stretch>
            <a:fillRect/>
          </a:stretch>
        </p:blipFill>
        <p:spPr>
          <a:xfrm>
            <a:off x="125583" y="0"/>
            <a:ext cx="12066422" cy="681942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162CDB-279B-4889-87FB-F177FEC7AA95}"/>
              </a:ext>
            </a:extLst>
          </p:cNvPr>
          <p:cNvPicPr>
            <a:picLocks noChangeAspect="1"/>
          </p:cNvPicPr>
          <p:nvPr/>
        </p:nvPicPr>
        <p:blipFill>
          <a:blip r:embed="rId2"/>
          <a:stretch>
            <a:fillRect/>
          </a:stretch>
        </p:blipFill>
        <p:spPr>
          <a:xfrm>
            <a:off x="0" y="113092"/>
            <a:ext cx="12745026" cy="667832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B12442-CD37-4693-AACD-5E19C905687A}"/>
              </a:ext>
            </a:extLst>
          </p:cNvPr>
          <p:cNvPicPr>
            <a:picLocks noChangeAspect="1"/>
          </p:cNvPicPr>
          <p:nvPr/>
        </p:nvPicPr>
        <p:blipFill>
          <a:blip r:embed="rId2"/>
          <a:stretch>
            <a:fillRect/>
          </a:stretch>
        </p:blipFill>
        <p:spPr>
          <a:xfrm>
            <a:off x="0" y="0"/>
            <a:ext cx="1218220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29E1C2-98F6-4AA1-8423-16D39422663E}"/>
              </a:ext>
            </a:extLst>
          </p:cNvPr>
          <p:cNvPicPr>
            <a:picLocks noChangeAspect="1"/>
          </p:cNvPicPr>
          <p:nvPr/>
        </p:nvPicPr>
        <p:blipFill>
          <a:blip r:embed="rId2"/>
          <a:stretch>
            <a:fillRect/>
          </a:stretch>
        </p:blipFill>
        <p:spPr>
          <a:xfrm>
            <a:off x="0" y="94969"/>
            <a:ext cx="12064749" cy="6795775"/>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597F7A-9B50-4E5D-8168-55C9F556C5B9}"/>
              </a:ext>
            </a:extLst>
          </p:cNvPr>
          <p:cNvPicPr>
            <a:picLocks noChangeAspect="1"/>
          </p:cNvPicPr>
          <p:nvPr/>
        </p:nvPicPr>
        <p:blipFill>
          <a:blip r:embed="rId2"/>
          <a:stretch>
            <a:fillRect/>
          </a:stretch>
        </p:blipFill>
        <p:spPr>
          <a:xfrm>
            <a:off x="0" y="65379"/>
            <a:ext cx="12191996" cy="679262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780B66-AC92-4CA5-A05B-139708535950}"/>
              </a:ext>
            </a:extLst>
          </p:cNvPr>
          <p:cNvPicPr>
            <a:picLocks noChangeAspect="1"/>
          </p:cNvPicPr>
          <p:nvPr/>
        </p:nvPicPr>
        <p:blipFill>
          <a:blip r:embed="rId2"/>
          <a:stretch>
            <a:fillRect/>
          </a:stretch>
        </p:blipFill>
        <p:spPr>
          <a:xfrm>
            <a:off x="0" y="0"/>
            <a:ext cx="12041248" cy="6782543"/>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2F72BC-39A0-46E2-B9B9-967C7510F312}"/>
              </a:ext>
            </a:extLst>
          </p:cNvPr>
          <p:cNvPicPr>
            <a:picLocks noChangeAspect="1"/>
          </p:cNvPicPr>
          <p:nvPr/>
        </p:nvPicPr>
        <p:blipFill>
          <a:blip r:embed="rId2"/>
          <a:stretch>
            <a:fillRect/>
          </a:stretch>
        </p:blipFill>
        <p:spPr>
          <a:xfrm>
            <a:off x="-228" y="0"/>
            <a:ext cx="12260293" cy="6901955"/>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18B795-16DF-4AA5-A43D-5F28B99019E7}"/>
              </a:ext>
            </a:extLst>
          </p:cNvPr>
          <p:cNvPicPr>
            <a:picLocks noChangeAspect="1"/>
          </p:cNvPicPr>
          <p:nvPr/>
        </p:nvPicPr>
        <p:blipFill>
          <a:blip r:embed="rId2"/>
          <a:stretch>
            <a:fillRect/>
          </a:stretch>
        </p:blipFill>
        <p:spPr>
          <a:xfrm>
            <a:off x="0" y="0"/>
            <a:ext cx="12109143" cy="682078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02E424-B3E5-46F7-A792-F69A15A031BE}"/>
              </a:ext>
            </a:extLst>
          </p:cNvPr>
          <p:cNvPicPr>
            <a:picLocks noChangeAspect="1"/>
          </p:cNvPicPr>
          <p:nvPr/>
        </p:nvPicPr>
        <p:blipFill>
          <a:blip r:embed="rId2"/>
          <a:stretch>
            <a:fillRect/>
          </a:stretch>
        </p:blipFill>
        <p:spPr>
          <a:xfrm>
            <a:off x="-121788" y="-21378"/>
            <a:ext cx="12213174" cy="6879378"/>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552481-F2E4-4B2F-9DC5-F0264F5975C8}"/>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A6D143-2CE4-4077-ADF9-3432F7734778}"/>
              </a:ext>
            </a:extLst>
          </p:cNvPr>
          <p:cNvPicPr>
            <a:picLocks noChangeAspect="1"/>
          </p:cNvPicPr>
          <p:nvPr/>
        </p:nvPicPr>
        <p:blipFill>
          <a:blip r:embed="rId2"/>
          <a:stretch>
            <a:fillRect/>
          </a:stretch>
        </p:blipFill>
        <p:spPr>
          <a:xfrm>
            <a:off x="0" y="86090"/>
            <a:ext cx="12191996" cy="6867454"/>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B99185-E08A-4F61-9C75-3D933814D71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42A4B5-E5A0-4B58-BB65-6C3AD957859F}"/>
              </a:ext>
            </a:extLst>
          </p:cNvPr>
          <p:cNvPicPr>
            <a:picLocks noChangeAspect="1"/>
          </p:cNvPicPr>
          <p:nvPr/>
        </p:nvPicPr>
        <p:blipFill>
          <a:blip r:embed="rId2"/>
          <a:stretch>
            <a:fillRect/>
          </a:stretch>
        </p:blipFill>
        <p:spPr>
          <a:xfrm>
            <a:off x="0" y="84015"/>
            <a:ext cx="12020364" cy="6757461"/>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35742C-1195-4C4D-9E7F-ACD0B76E9883}"/>
              </a:ext>
            </a:extLst>
          </p:cNvPr>
          <p:cNvPicPr>
            <a:picLocks noChangeAspect="1"/>
          </p:cNvPicPr>
          <p:nvPr/>
        </p:nvPicPr>
        <p:blipFill>
          <a:blip r:embed="rId2"/>
          <a:stretch>
            <a:fillRect/>
          </a:stretch>
        </p:blipFill>
        <p:spPr>
          <a:xfrm>
            <a:off x="0" y="0"/>
            <a:ext cx="12191996" cy="6863513"/>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FF62DC-ED33-4326-AB7C-79A40C5A6C2C}"/>
              </a:ext>
            </a:extLst>
          </p:cNvPr>
          <p:cNvPicPr>
            <a:picLocks noChangeAspect="1"/>
          </p:cNvPicPr>
          <p:nvPr/>
        </p:nvPicPr>
        <p:blipFill>
          <a:blip r:embed="rId2"/>
          <a:stretch>
            <a:fillRect/>
          </a:stretch>
        </p:blipFill>
        <p:spPr>
          <a:xfrm>
            <a:off x="0" y="0"/>
            <a:ext cx="12191996" cy="6853949"/>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ADAFA1-CADF-4B57-9875-424A209A8EF2}"/>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5A2987-27D2-446C-A677-A3D2E4786B0B}"/>
              </a:ext>
            </a:extLst>
          </p:cNvPr>
          <p:cNvPicPr>
            <a:picLocks noChangeAspect="1"/>
          </p:cNvPicPr>
          <p:nvPr/>
        </p:nvPicPr>
        <p:blipFill>
          <a:blip r:embed="rId2"/>
          <a:stretch>
            <a:fillRect/>
          </a:stretch>
        </p:blipFill>
        <p:spPr>
          <a:xfrm>
            <a:off x="0" y="0"/>
            <a:ext cx="12191996" cy="6863513"/>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5E6736-732E-4A64-B9C8-0752A3ACA2F7}"/>
              </a:ext>
            </a:extLst>
          </p:cNvPr>
          <p:cNvPicPr>
            <a:picLocks noChangeAspect="1"/>
          </p:cNvPicPr>
          <p:nvPr/>
        </p:nvPicPr>
        <p:blipFill>
          <a:blip r:embed="rId2"/>
          <a:stretch>
            <a:fillRect/>
          </a:stretch>
        </p:blipFill>
        <p:spPr>
          <a:xfrm>
            <a:off x="0" y="0"/>
            <a:ext cx="12175217"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443511-F5A3-459C-BD6B-CD12CF8CC44A}"/>
              </a:ext>
            </a:extLst>
          </p:cNvPr>
          <p:cNvPicPr>
            <a:picLocks noChangeAspect="1"/>
          </p:cNvPicPr>
          <p:nvPr/>
        </p:nvPicPr>
        <p:blipFill>
          <a:blip r:embed="rId2"/>
          <a:stretch>
            <a:fillRect/>
          </a:stretch>
        </p:blipFill>
        <p:spPr>
          <a:xfrm>
            <a:off x="0" y="0"/>
            <a:ext cx="12064749" cy="6782415"/>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B63124-33EE-4EDF-916A-43144695FFF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6BB06-33BF-4E7F-9B21-81748C18E77F}"/>
              </a:ext>
            </a:extLst>
          </p:cNvPr>
          <p:cNvPicPr>
            <a:picLocks noChangeAspect="1"/>
          </p:cNvPicPr>
          <p:nvPr/>
        </p:nvPicPr>
        <p:blipFill>
          <a:blip r:embed="rId2"/>
          <a:stretch>
            <a:fillRect/>
          </a:stretch>
        </p:blipFill>
        <p:spPr>
          <a:xfrm>
            <a:off x="0" y="0"/>
            <a:ext cx="12100264" cy="68064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8B2359-C787-4EBA-8CCA-040EF0FC057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48ECAA-6764-4653-8B99-B9B0124B2BD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1F8F68-DD08-438E-9D44-A50C6F1F1C72}"/>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C89FFB-74C9-43F5-A8D2-8CA50C60195A}"/>
              </a:ext>
            </a:extLst>
          </p:cNvPr>
          <p:cNvPicPr>
            <a:picLocks noChangeAspect="1"/>
          </p:cNvPicPr>
          <p:nvPr/>
        </p:nvPicPr>
        <p:blipFill>
          <a:blip r:embed="rId2"/>
          <a:stretch>
            <a:fillRect/>
          </a:stretch>
        </p:blipFill>
        <p:spPr>
          <a:xfrm>
            <a:off x="0" y="0"/>
            <a:ext cx="12118021" cy="6808174"/>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AFB281-C80A-4961-9005-9ED7E910EE38}"/>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BE1A81-03D6-4053-AD1A-F40860A4F1C7}"/>
              </a:ext>
            </a:extLst>
          </p:cNvPr>
          <p:cNvPicPr>
            <a:picLocks noChangeAspect="1"/>
          </p:cNvPicPr>
          <p:nvPr/>
        </p:nvPicPr>
        <p:blipFill>
          <a:blip r:embed="rId2"/>
          <a:stretch>
            <a:fillRect/>
          </a:stretch>
        </p:blipFill>
        <p:spPr>
          <a:xfrm>
            <a:off x="0" y="0"/>
            <a:ext cx="13390537"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99C639-601B-4143-8FD1-E2AD3D445BCD}"/>
              </a:ext>
            </a:extLst>
          </p:cNvPr>
          <p:cNvPicPr>
            <a:picLocks noChangeAspect="1"/>
          </p:cNvPicPr>
          <p:nvPr/>
        </p:nvPicPr>
        <p:blipFill>
          <a:blip r:embed="rId2"/>
          <a:stretch>
            <a:fillRect/>
          </a:stretch>
        </p:blipFill>
        <p:spPr>
          <a:xfrm>
            <a:off x="1757952" y="0"/>
            <a:ext cx="4894197" cy="6858000"/>
          </a:xfrm>
          <a:prstGeom prst="rect">
            <a:avLst/>
          </a:prstGeom>
          <a:noFill/>
          <a:ln cap="flat">
            <a:noFill/>
          </a:ln>
        </p:spPr>
      </p:pic>
      <p:sp>
        <p:nvSpPr>
          <p:cNvPr id="3" name="CuadroTexto 3">
            <a:extLst>
              <a:ext uri="{FF2B5EF4-FFF2-40B4-BE49-F238E27FC236}">
                <a16:creationId xmlns:a16="http://schemas.microsoft.com/office/drawing/2014/main" id="{726EDC75-9A18-4EF6-B717-459743B07E66}"/>
              </a:ext>
            </a:extLst>
          </p:cNvPr>
          <p:cNvSpPr txBox="1"/>
          <p:nvPr/>
        </p:nvSpPr>
        <p:spPr>
          <a:xfrm>
            <a:off x="7173157" y="3275865"/>
            <a:ext cx="3923928"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Casco corintio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F0A7F6-A386-4246-AEED-8FCDEADF109C}"/>
              </a:ext>
            </a:extLst>
          </p:cNvPr>
          <p:cNvPicPr>
            <a:picLocks noChangeAspect="1"/>
          </p:cNvPicPr>
          <p:nvPr/>
        </p:nvPicPr>
        <p:blipFill>
          <a:blip r:embed="rId2"/>
          <a:stretch>
            <a:fillRect/>
          </a:stretch>
        </p:blipFill>
        <p:spPr>
          <a:xfrm>
            <a:off x="1868512" y="327474"/>
            <a:ext cx="4111471" cy="6170983"/>
          </a:xfrm>
          <a:prstGeom prst="rect">
            <a:avLst/>
          </a:prstGeom>
          <a:noFill/>
          <a:ln cap="flat">
            <a:noFill/>
          </a:ln>
        </p:spPr>
      </p:pic>
      <p:sp>
        <p:nvSpPr>
          <p:cNvPr id="3" name="CuadroTexto 3">
            <a:extLst>
              <a:ext uri="{FF2B5EF4-FFF2-40B4-BE49-F238E27FC236}">
                <a16:creationId xmlns:a16="http://schemas.microsoft.com/office/drawing/2014/main" id="{B7235D19-C70C-4211-BB7E-986297284930}"/>
              </a:ext>
            </a:extLst>
          </p:cNvPr>
          <p:cNvSpPr txBox="1"/>
          <p:nvPr/>
        </p:nvSpPr>
        <p:spPr>
          <a:xfrm>
            <a:off x="6338657" y="3036164"/>
            <a:ext cx="4625263"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Jarra funeraria que contenía dos enterramientos infantiles,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del periodo heládico medio</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AD5309-A26B-4769-853E-AE14174F906D}"/>
              </a:ext>
            </a:extLst>
          </p:cNvPr>
          <p:cNvPicPr>
            <a:picLocks noChangeAspect="1"/>
          </p:cNvPicPr>
          <p:nvPr/>
        </p:nvPicPr>
        <p:blipFill>
          <a:blip r:embed="rId2"/>
          <a:stretch>
            <a:fillRect/>
          </a:stretch>
        </p:blipFill>
        <p:spPr>
          <a:xfrm>
            <a:off x="1509674" y="279495"/>
            <a:ext cx="4946757" cy="6183447"/>
          </a:xfrm>
          <a:prstGeom prst="rect">
            <a:avLst/>
          </a:prstGeom>
          <a:noFill/>
          <a:ln cap="flat">
            <a:noFill/>
          </a:ln>
        </p:spPr>
      </p:pic>
      <p:sp>
        <p:nvSpPr>
          <p:cNvPr id="3" name="CuadroTexto 3">
            <a:extLst>
              <a:ext uri="{FF2B5EF4-FFF2-40B4-BE49-F238E27FC236}">
                <a16:creationId xmlns:a16="http://schemas.microsoft.com/office/drawing/2014/main" id="{7C15A65D-1F38-489B-A101-B4CD1525D9F0}"/>
              </a:ext>
            </a:extLst>
          </p:cNvPr>
          <p:cNvSpPr txBox="1"/>
          <p:nvPr/>
        </p:nvSpPr>
        <p:spPr>
          <a:xfrm>
            <a:off x="6835807" y="3027285"/>
            <a:ext cx="400382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pt-BR" sz="1800" b="0" i="0" u="none" strike="noStrike" kern="1200" cap="none" spc="0" baseline="0">
                <a:solidFill>
                  <a:srgbClr val="FFFFFF"/>
                </a:solidFill>
                <a:uFillTx/>
                <a:latin typeface="Calibri"/>
              </a:rPr>
              <a:t>Esfinge de la época arcaica.</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71C116-D1C7-4996-93DF-1C11E5787C49}"/>
              </a:ext>
            </a:extLst>
          </p:cNvPr>
          <p:cNvPicPr>
            <a:picLocks noChangeAspect="1"/>
          </p:cNvPicPr>
          <p:nvPr/>
        </p:nvPicPr>
        <p:blipFill>
          <a:blip r:embed="rId2"/>
          <a:stretch>
            <a:fillRect/>
          </a:stretch>
        </p:blipFill>
        <p:spPr>
          <a:xfrm>
            <a:off x="5620478" y="0"/>
            <a:ext cx="5141305" cy="6858000"/>
          </a:xfrm>
          <a:prstGeom prst="rect">
            <a:avLst/>
          </a:prstGeom>
          <a:noFill/>
          <a:ln cap="flat">
            <a:noFill/>
          </a:ln>
        </p:spPr>
      </p:pic>
      <p:sp>
        <p:nvSpPr>
          <p:cNvPr id="3" name="CuadroTexto 3">
            <a:extLst>
              <a:ext uri="{FF2B5EF4-FFF2-40B4-BE49-F238E27FC236}">
                <a16:creationId xmlns:a16="http://schemas.microsoft.com/office/drawing/2014/main" id="{DD629CD2-8A0B-4060-87B8-ACAF3FC17B3D}"/>
              </a:ext>
            </a:extLst>
          </p:cNvPr>
          <p:cNvSpPr txBox="1"/>
          <p:nvPr/>
        </p:nvSpPr>
        <p:spPr>
          <a:xfrm>
            <a:off x="976542" y="3000649"/>
            <a:ext cx="4287914"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Los kuros de la cueva de Klenia en la antigua Tenea</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BE464D-032A-492F-9095-EA555D9B61FE}"/>
              </a:ext>
            </a:extLst>
          </p:cNvPr>
          <p:cNvPicPr>
            <a:picLocks noChangeAspect="1"/>
          </p:cNvPicPr>
          <p:nvPr/>
        </p:nvPicPr>
        <p:blipFill>
          <a:blip r:embed="rId2"/>
          <a:stretch>
            <a:fillRect/>
          </a:stretch>
        </p:blipFill>
        <p:spPr>
          <a:xfrm>
            <a:off x="5659313" y="0"/>
            <a:ext cx="4542181" cy="6858000"/>
          </a:xfrm>
          <a:prstGeom prst="rect">
            <a:avLst/>
          </a:prstGeom>
          <a:noFill/>
          <a:ln cap="flat">
            <a:noFill/>
          </a:ln>
        </p:spPr>
      </p:pic>
      <p:sp>
        <p:nvSpPr>
          <p:cNvPr id="3" name="CuadroTexto 3">
            <a:extLst>
              <a:ext uri="{FF2B5EF4-FFF2-40B4-BE49-F238E27FC236}">
                <a16:creationId xmlns:a16="http://schemas.microsoft.com/office/drawing/2014/main" id="{F3315FBE-C19D-4309-8ACB-2551C935B105}"/>
              </a:ext>
            </a:extLst>
          </p:cNvPr>
          <p:cNvSpPr txBox="1"/>
          <p:nvPr/>
        </p:nvSpPr>
        <p:spPr>
          <a:xfrm>
            <a:off x="594808" y="3293613"/>
            <a:ext cx="475842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Estatua colosal de un cautivo frigio, del siglo II.</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AE3324-66E4-4EB9-B2D8-75DB6067672E}"/>
              </a:ext>
            </a:extLst>
          </p:cNvPr>
          <p:cNvPicPr>
            <a:picLocks noChangeAspect="1"/>
          </p:cNvPicPr>
          <p:nvPr/>
        </p:nvPicPr>
        <p:blipFill>
          <a:blip r:embed="rId2"/>
          <a:stretch>
            <a:fillRect/>
          </a:stretch>
        </p:blipFill>
        <p:spPr>
          <a:xfrm>
            <a:off x="2196992" y="96652"/>
            <a:ext cx="4460452" cy="6694761"/>
          </a:xfrm>
          <a:prstGeom prst="rect">
            <a:avLst/>
          </a:prstGeom>
          <a:noFill/>
          <a:ln cap="flat">
            <a:noFill/>
          </a:ln>
        </p:spPr>
      </p:pic>
      <p:sp>
        <p:nvSpPr>
          <p:cNvPr id="3" name="CuadroTexto 3">
            <a:extLst>
              <a:ext uri="{FF2B5EF4-FFF2-40B4-BE49-F238E27FC236}">
                <a16:creationId xmlns:a16="http://schemas.microsoft.com/office/drawing/2014/main" id="{036182CE-F544-47ED-8956-5771F4AF36BD}"/>
              </a:ext>
            </a:extLst>
          </p:cNvPr>
          <p:cNvSpPr txBox="1"/>
          <p:nvPr/>
        </p:nvSpPr>
        <p:spPr>
          <a:xfrm>
            <a:off x="6897950" y="3258107"/>
            <a:ext cx="446045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León de Koraku.</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43F1A-7CD3-463D-91D9-21C078455B15}"/>
              </a:ext>
            </a:extLst>
          </p:cNvPr>
          <p:cNvPicPr>
            <a:picLocks noChangeAspect="1"/>
          </p:cNvPicPr>
          <p:nvPr/>
        </p:nvPicPr>
        <p:blipFill>
          <a:blip r:embed="rId2"/>
          <a:stretch>
            <a:fillRect/>
          </a:stretch>
        </p:blipFill>
        <p:spPr>
          <a:xfrm>
            <a:off x="1603199" y="0"/>
            <a:ext cx="4149528" cy="6811137"/>
          </a:xfrm>
          <a:prstGeom prst="rect">
            <a:avLst/>
          </a:prstGeom>
          <a:noFill/>
          <a:ln cap="flat">
            <a:noFill/>
          </a:ln>
        </p:spPr>
      </p:pic>
      <p:pic>
        <p:nvPicPr>
          <p:cNvPr id="3" name="Imagen 4">
            <a:extLst>
              <a:ext uri="{FF2B5EF4-FFF2-40B4-BE49-F238E27FC236}">
                <a16:creationId xmlns:a16="http://schemas.microsoft.com/office/drawing/2014/main" id="{AC4E0228-1BE4-4013-BD69-A8C70A2D8D86}"/>
              </a:ext>
            </a:extLst>
          </p:cNvPr>
          <p:cNvPicPr>
            <a:picLocks noChangeAspect="1"/>
          </p:cNvPicPr>
          <p:nvPr/>
        </p:nvPicPr>
        <p:blipFill>
          <a:blip r:embed="rId3"/>
          <a:stretch>
            <a:fillRect/>
          </a:stretch>
        </p:blipFill>
        <p:spPr>
          <a:xfrm>
            <a:off x="6327748" y="585929"/>
            <a:ext cx="4146804" cy="5757172"/>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3AC259-11D2-4A8D-BCBD-E44433609B4F}"/>
              </a:ext>
            </a:extLst>
          </p:cNvPr>
          <p:cNvPicPr>
            <a:picLocks noChangeAspect="1"/>
          </p:cNvPicPr>
          <p:nvPr/>
        </p:nvPicPr>
        <p:blipFill>
          <a:blip r:embed="rId2"/>
          <a:stretch>
            <a:fillRect/>
          </a:stretch>
        </p:blipFill>
        <p:spPr>
          <a:xfrm>
            <a:off x="2566784" y="0"/>
            <a:ext cx="6837947"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ACD44D-23E4-43BD-BBE2-1EF1FDFC3A2A}"/>
              </a:ext>
            </a:extLst>
          </p:cNvPr>
          <p:cNvPicPr>
            <a:picLocks noChangeAspect="1"/>
          </p:cNvPicPr>
          <p:nvPr/>
        </p:nvPicPr>
        <p:blipFill>
          <a:blip r:embed="rId2"/>
          <a:stretch>
            <a:fillRect/>
          </a:stretch>
        </p:blipFill>
        <p:spPr>
          <a:xfrm>
            <a:off x="0" y="0"/>
            <a:ext cx="12191996" cy="6872548"/>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name="Slide79">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EB019E0-2554-45EA-834A-836212A0EA3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A6D8AD5-3454-48EF-A956-3009C04AFBF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502A1B1-73A3-46ED-A7AD-35E43E054AD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9D5897A-BD5A-42BF-A33A-68818CDBB1C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1DA8F95-4168-4479-AA11-0B32B2AD8F0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AF46B93-D45D-436F-BACF-C1B0DEB2CD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40A1AB5-64DA-4E9A-A558-59E02A72C11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05E2134-DC66-499E-91A5-DC95E4BF63A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18DE167-8AC4-42BC-88C4-98D31B5FB6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B70ACF2-FAF2-4429-A4F5-6BC74C82F1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4F107F9-C30E-40A6-B9E8-5905DF0198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D6ADFCD-F3FD-4680-9DAF-17E645430B1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3D24361-50A3-49E1-A774-98AC884934D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387E00C-C79B-4338-A193-3C120DFC4C0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87228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785</Words>
  <Application>Microsoft Office PowerPoint</Application>
  <PresentationFormat>Panorámica</PresentationFormat>
  <Paragraphs>30</Paragraphs>
  <Slides>80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80</vt:i4>
      </vt:variant>
    </vt:vector>
  </HeadingPairs>
  <TitlesOfParts>
    <vt:vector size="8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2020-10-20T10:22:18Z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