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377" r:id="rId3"/>
    <p:sldId id="580" r:id="rId4"/>
    <p:sldId id="581" r:id="rId5"/>
    <p:sldId id="582" r:id="rId6"/>
    <p:sldId id="583" r:id="rId7"/>
    <p:sldId id="584" r:id="rId8"/>
    <p:sldId id="585" r:id="rId9"/>
    <p:sldId id="586" r:id="rId10"/>
    <p:sldId id="587" r:id="rId11"/>
    <p:sldId id="588" r:id="rId12"/>
    <p:sldId id="589" r:id="rId13"/>
    <p:sldId id="590" r:id="rId14"/>
    <p:sldId id="591" r:id="rId15"/>
    <p:sldId id="592" r:id="rId16"/>
    <p:sldId id="593" r:id="rId17"/>
    <p:sldId id="594" r:id="rId18"/>
    <p:sldId id="595" r:id="rId19"/>
    <p:sldId id="596" r:id="rId20"/>
    <p:sldId id="597" r:id="rId21"/>
    <p:sldId id="598" r:id="rId22"/>
    <p:sldId id="599" r:id="rId23"/>
    <p:sldId id="600" r:id="rId24"/>
    <p:sldId id="601" r:id="rId25"/>
    <p:sldId id="602" r:id="rId26"/>
    <p:sldId id="603" r:id="rId27"/>
    <p:sldId id="604" r:id="rId28"/>
    <p:sldId id="605" r:id="rId29"/>
    <p:sldId id="606" r:id="rId30"/>
    <p:sldId id="607" r:id="rId31"/>
    <p:sldId id="608" r:id="rId32"/>
    <p:sldId id="609" r:id="rId33"/>
    <p:sldId id="610" r:id="rId34"/>
    <p:sldId id="611" r:id="rId35"/>
    <p:sldId id="612" r:id="rId36"/>
    <p:sldId id="613" r:id="rId37"/>
    <p:sldId id="614" r:id="rId38"/>
    <p:sldId id="615" r:id="rId39"/>
    <p:sldId id="616" r:id="rId40"/>
    <p:sldId id="617" r:id="rId41"/>
    <p:sldId id="618" r:id="rId42"/>
    <p:sldId id="619" r:id="rId43"/>
    <p:sldId id="620" r:id="rId44"/>
    <p:sldId id="621" r:id="rId45"/>
    <p:sldId id="378" r:id="rId46"/>
    <p:sldId id="622" r:id="rId47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/fZZb7A9+850qx/kT9qVQ" hashData="rdPCIBXa9WSlSJKvnahtUCAljh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21/12/2016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29.jpeg"/><Relationship Id="rId4" Type="http://schemas.openxmlformats.org/officeDocument/2006/relationships/image" Target="../media/image3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e"/>
          <p:cNvPicPr>
            <a:picLocks noChangeAspect="1" noChangeArrowheads="1"/>
          </p:cNvPicPr>
          <p:nvPr/>
        </p:nvPicPr>
        <p:blipFill>
          <a:blip r:embed="rId3"/>
          <a:srcRect b="51229"/>
          <a:stretch>
            <a:fillRect/>
          </a:stretch>
        </p:blipFill>
        <p:spPr bwMode="auto">
          <a:xfrm>
            <a:off x="0" y="0"/>
            <a:ext cx="11338339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66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62799" y="1530334"/>
            <a:ext cx="9501254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ANTES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Y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DESPUÉS</a:t>
            </a:r>
            <a:endParaRPr lang="es-ES" sz="1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  <a:lum bright="-17000" contrast="91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 loop="1">
        <p:snd r:embed="rId2" name="(x) musica francesa - tea for tw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205675" y="1530334"/>
            <a:ext cx="90726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LUGARES INCREÍBLES TRANSFORMADOS POR EL INVIERNO</a:t>
            </a:r>
            <a:endParaRPr lang="es-ES" sz="6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14785" y="2146685"/>
            <a:ext cx="77860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atin typeface="Agency FB" pitchFamily="34" charset="0"/>
              </a:rPr>
              <a:t>Los cambios de estación no sólo implican hacer cambio de armario, afrontar alergias o buscarnos una escapada a la playa. Los cambios de estación nos hacen ver el mundo de manera diferente, transformando nuestros paisajes preferidos en otros aún más bellos, si cabe.</a:t>
            </a:r>
          </a:p>
          <a:p>
            <a:r>
              <a:rPr lang="es-ES" sz="2800" b="1" dirty="0">
                <a:latin typeface="Agency FB" pitchFamily="34" charset="0"/>
              </a:rPr>
              <a:t>Un mismo paisaje puede cambiar radicalmente del verano al invierno y hoy queremos comprobarlo dando una vuelta al mundo y conociendo la transformación de </a:t>
            </a:r>
            <a:r>
              <a:rPr lang="es-ES" sz="2800" b="1" dirty="0" smtClean="0">
                <a:latin typeface="Agency FB" pitchFamily="34" charset="0"/>
              </a:rPr>
              <a:t>lugares </a:t>
            </a:r>
            <a:r>
              <a:rPr lang="es-ES" sz="2800" b="1" dirty="0">
                <a:latin typeface="Agency FB" pitchFamily="34" charset="0"/>
              </a:rPr>
              <a:t>en verano y en invierno. ¿Viajas con nosotros?</a:t>
            </a: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1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"/>
          <p:cNvPicPr>
            <a:picLocks noChangeAspect="1" noChangeArrowheads="1"/>
          </p:cNvPicPr>
          <p:nvPr/>
        </p:nvPicPr>
        <p:blipFill>
          <a:blip r:embed="rId2"/>
          <a:srcRect b="50210"/>
          <a:stretch>
            <a:fillRect/>
          </a:stretch>
        </p:blipFill>
        <p:spPr bwMode="auto">
          <a:xfrm>
            <a:off x="0" y="0"/>
            <a:ext cx="1124584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449" y="556528"/>
            <a:ext cx="447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 El faro de San José, Michigan, Estados Unidos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"/>
          <p:cNvPicPr>
            <a:picLocks noChangeAspect="1" noChangeArrowheads="1"/>
          </p:cNvPicPr>
          <p:nvPr/>
        </p:nvPicPr>
        <p:blipFill>
          <a:blip r:embed="rId2"/>
          <a:srcRect t="51681" b="2842"/>
          <a:stretch>
            <a:fillRect/>
          </a:stretch>
        </p:blipFill>
        <p:spPr bwMode="auto">
          <a:xfrm>
            <a:off x="0" y="0"/>
            <a:ext cx="1131872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3" y="556528"/>
            <a:ext cx="447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 El faro de San José, Michigan, Estados Unidos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"/>
          <p:cNvPicPr>
            <a:picLocks noChangeAspect="1" noChangeArrowheads="1"/>
          </p:cNvPicPr>
          <p:nvPr/>
        </p:nvPicPr>
        <p:blipFill>
          <a:blip r:embed="rId2"/>
          <a:srcRect b="52718"/>
          <a:stretch>
            <a:fillRect/>
          </a:stretch>
        </p:blipFill>
        <p:spPr bwMode="auto">
          <a:xfrm>
            <a:off x="1" y="0"/>
            <a:ext cx="11269663" cy="1097208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4483" y="397512"/>
            <a:ext cx="1868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/>
              <a:t>Hamnøy</a:t>
            </a:r>
            <a:r>
              <a:rPr lang="es-ES" dirty="0"/>
              <a:t>, Noruega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"/>
          <p:cNvPicPr>
            <a:picLocks noChangeAspect="1" noChangeArrowheads="1"/>
          </p:cNvPicPr>
          <p:nvPr/>
        </p:nvPicPr>
        <p:blipFill>
          <a:blip r:embed="rId2"/>
          <a:srcRect t="47982"/>
          <a:stretch>
            <a:fillRect/>
          </a:stretch>
        </p:blipFill>
        <p:spPr bwMode="auto">
          <a:xfrm>
            <a:off x="1" y="0"/>
            <a:ext cx="11269663" cy="120709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0505" y="954067"/>
            <a:ext cx="1868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/>
              <a:t>Hamnøy</a:t>
            </a:r>
            <a:r>
              <a:rPr lang="es-ES" dirty="0"/>
              <a:t>, Noruega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"/>
          <p:cNvPicPr>
            <a:picLocks noChangeAspect="1" noChangeArrowheads="1"/>
          </p:cNvPicPr>
          <p:nvPr/>
        </p:nvPicPr>
        <p:blipFill>
          <a:blip r:embed="rId2"/>
          <a:srcRect b="48716"/>
          <a:stretch>
            <a:fillRect/>
          </a:stretch>
        </p:blipFill>
        <p:spPr bwMode="auto">
          <a:xfrm>
            <a:off x="2" y="0"/>
            <a:ext cx="1124054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446" y="397512"/>
            <a:ext cx="207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Lago </a:t>
            </a:r>
            <a:r>
              <a:rPr lang="es-ES" dirty="0" err="1"/>
              <a:t>Bled</a:t>
            </a:r>
            <a:r>
              <a:rPr lang="es-ES" dirty="0"/>
              <a:t>, Eslovenia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"/>
          <p:cNvPicPr>
            <a:picLocks noChangeAspect="1" noChangeArrowheads="1"/>
          </p:cNvPicPr>
          <p:nvPr/>
        </p:nvPicPr>
        <p:blipFill>
          <a:blip r:embed="rId2"/>
          <a:srcRect t="52613" b="2788"/>
          <a:stretch>
            <a:fillRect/>
          </a:stretch>
        </p:blipFill>
        <p:spPr bwMode="auto">
          <a:xfrm>
            <a:off x="1" y="-1"/>
            <a:ext cx="11269663" cy="76327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1" y="477020"/>
            <a:ext cx="2079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Lago </a:t>
            </a:r>
            <a:r>
              <a:rPr lang="es-ES" dirty="0" err="1"/>
              <a:t>Bled</a:t>
            </a:r>
            <a:r>
              <a:rPr lang="es-ES" dirty="0"/>
              <a:t>, Eslovenia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"/>
          <p:cNvPicPr>
            <a:picLocks noChangeAspect="1" noChangeArrowheads="1"/>
          </p:cNvPicPr>
          <p:nvPr/>
        </p:nvPicPr>
        <p:blipFill>
          <a:blip r:embed="rId2"/>
          <a:srcRect b="52063"/>
          <a:stretch>
            <a:fillRect/>
          </a:stretch>
        </p:blipFill>
        <p:spPr bwMode="auto">
          <a:xfrm>
            <a:off x="1" y="0"/>
            <a:ext cx="11269663" cy="795075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1" y="318005"/>
            <a:ext cx="2794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Pueblo </a:t>
            </a:r>
            <a:r>
              <a:rPr lang="es-ES" dirty="0" err="1">
                <a:solidFill>
                  <a:schemeClr val="bg1"/>
                </a:solidFill>
              </a:rPr>
              <a:t>Shirakawa-go</a:t>
            </a:r>
            <a:r>
              <a:rPr lang="es-ES" dirty="0">
                <a:solidFill>
                  <a:schemeClr val="bg1"/>
                </a:solidFill>
              </a:rPr>
              <a:t>, Japón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"/>
          <p:cNvPicPr>
            <a:picLocks noChangeAspect="1" noChangeArrowheads="1"/>
          </p:cNvPicPr>
          <p:nvPr/>
        </p:nvPicPr>
        <p:blipFill>
          <a:blip r:embed="rId2"/>
          <a:srcRect t="47937"/>
          <a:stretch>
            <a:fillRect/>
          </a:stretch>
        </p:blipFill>
        <p:spPr bwMode="auto">
          <a:xfrm>
            <a:off x="2" y="0"/>
            <a:ext cx="11264075" cy="803026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447" y="556528"/>
            <a:ext cx="279493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Pueblo </a:t>
            </a:r>
            <a:r>
              <a:rPr lang="es-ES" dirty="0" err="1"/>
              <a:t>Shirakawa-go</a:t>
            </a:r>
            <a:r>
              <a:rPr lang="es-ES" dirty="0"/>
              <a:t>, Japón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"/>
          <p:cNvPicPr>
            <a:picLocks noChangeAspect="1" noChangeArrowheads="1"/>
          </p:cNvPicPr>
          <p:nvPr/>
        </p:nvPicPr>
        <p:blipFill>
          <a:blip r:embed="rId2"/>
          <a:srcRect b="51229"/>
          <a:stretch>
            <a:fillRect/>
          </a:stretch>
        </p:blipFill>
        <p:spPr bwMode="auto">
          <a:xfrm>
            <a:off x="0" y="0"/>
            <a:ext cx="11338339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448" y="477020"/>
            <a:ext cx="2923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Lago </a:t>
            </a:r>
            <a:r>
              <a:rPr lang="es-ES" dirty="0" err="1"/>
              <a:t>Wanaka</a:t>
            </a:r>
            <a:r>
              <a:rPr lang="es-ES" dirty="0"/>
              <a:t>, Nueva Zelanda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"/>
          <p:cNvPicPr>
            <a:picLocks noChangeAspect="1" noChangeArrowheads="1"/>
          </p:cNvPicPr>
          <p:nvPr/>
        </p:nvPicPr>
        <p:blipFill>
          <a:blip r:embed="rId2"/>
          <a:srcRect t="50343"/>
          <a:stretch>
            <a:fillRect/>
          </a:stretch>
        </p:blipFill>
        <p:spPr bwMode="auto">
          <a:xfrm>
            <a:off x="1" y="-1"/>
            <a:ext cx="11269663" cy="76327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2" y="477020"/>
            <a:ext cx="2923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Lago </a:t>
            </a:r>
            <a:r>
              <a:rPr lang="es-ES" dirty="0" err="1"/>
              <a:t>Wanaka</a:t>
            </a:r>
            <a:r>
              <a:rPr lang="es-ES" dirty="0"/>
              <a:t>, Nueva Zelanda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"/>
          <p:cNvPicPr>
            <a:picLocks noChangeAspect="1" noChangeArrowheads="1"/>
          </p:cNvPicPr>
          <p:nvPr/>
        </p:nvPicPr>
        <p:blipFill>
          <a:blip r:embed="rId2"/>
          <a:srcRect b="52025"/>
          <a:stretch>
            <a:fillRect/>
          </a:stretch>
        </p:blipFill>
        <p:spPr bwMode="auto">
          <a:xfrm>
            <a:off x="1" y="0"/>
            <a:ext cx="11269663" cy="841187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1" y="238497"/>
            <a:ext cx="62414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Parque Nacional de Yosemite, California, Estados Unidos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"/>
          <p:cNvPicPr>
            <a:picLocks noChangeAspect="1" noChangeArrowheads="1"/>
          </p:cNvPicPr>
          <p:nvPr/>
        </p:nvPicPr>
        <p:blipFill>
          <a:blip r:embed="rId2"/>
          <a:srcRect t="48066" b="2055"/>
          <a:stretch>
            <a:fillRect/>
          </a:stretch>
        </p:blipFill>
        <p:spPr bwMode="auto">
          <a:xfrm>
            <a:off x="1" y="-238550"/>
            <a:ext cx="11269663" cy="87458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9453" y="477020"/>
            <a:ext cx="6399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Parque Nacional de Yosemite, California, Estados Unidos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"/>
          <p:cNvPicPr>
            <a:picLocks noChangeAspect="1" noChangeArrowheads="1"/>
          </p:cNvPicPr>
          <p:nvPr/>
        </p:nvPicPr>
        <p:blipFill>
          <a:blip r:embed="rId2"/>
          <a:srcRect b="52418"/>
          <a:stretch>
            <a:fillRect/>
          </a:stretch>
        </p:blipFill>
        <p:spPr bwMode="auto">
          <a:xfrm>
            <a:off x="0" y="0"/>
            <a:ext cx="1141527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9453" y="477023"/>
            <a:ext cx="1848839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Templo </a:t>
            </a:r>
            <a:r>
              <a:rPr lang="es-ES" dirty="0" err="1"/>
              <a:t>Natadera</a:t>
            </a:r>
            <a:r>
              <a:rPr lang="es-ES" dirty="0" smtClean="0"/>
              <a:t>,</a:t>
            </a:r>
          </a:p>
          <a:p>
            <a:r>
              <a:rPr lang="es-ES" dirty="0" smtClean="0"/>
              <a:t> </a:t>
            </a:r>
            <a:r>
              <a:rPr lang="es-ES" dirty="0" err="1"/>
              <a:t>Komatsu</a:t>
            </a:r>
            <a:r>
              <a:rPr lang="es-ES" dirty="0"/>
              <a:t>, Japón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"/>
          <p:cNvPicPr>
            <a:picLocks noChangeAspect="1" noChangeArrowheads="1"/>
          </p:cNvPicPr>
          <p:nvPr/>
        </p:nvPicPr>
        <p:blipFill>
          <a:blip r:embed="rId2"/>
          <a:srcRect t="47959"/>
          <a:stretch>
            <a:fillRect/>
          </a:stretch>
        </p:blipFill>
        <p:spPr bwMode="auto">
          <a:xfrm>
            <a:off x="1" y="-238550"/>
            <a:ext cx="11269663" cy="7871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8460" y="318008"/>
            <a:ext cx="1848839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Templo </a:t>
            </a:r>
            <a:r>
              <a:rPr lang="es-ES" dirty="0" err="1"/>
              <a:t>Natadera</a:t>
            </a:r>
            <a:r>
              <a:rPr lang="es-ES" dirty="0" smtClean="0"/>
              <a:t>,</a:t>
            </a:r>
          </a:p>
          <a:p>
            <a:r>
              <a:rPr lang="es-ES" dirty="0" smtClean="0"/>
              <a:t> </a:t>
            </a:r>
            <a:r>
              <a:rPr lang="es-ES" dirty="0" err="1" smtClean="0"/>
              <a:t>Komatsu</a:t>
            </a:r>
            <a:r>
              <a:rPr lang="es-ES" dirty="0" smtClean="0"/>
              <a:t>, </a:t>
            </a:r>
            <a:r>
              <a:rPr lang="es-ES" dirty="0"/>
              <a:t>Japón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"/>
          <p:cNvPicPr>
            <a:picLocks noChangeAspect="1" noChangeArrowheads="1"/>
          </p:cNvPicPr>
          <p:nvPr/>
        </p:nvPicPr>
        <p:blipFill>
          <a:blip r:embed="rId2"/>
          <a:srcRect b="52008"/>
          <a:stretch>
            <a:fillRect/>
          </a:stretch>
        </p:blipFill>
        <p:spPr bwMode="auto">
          <a:xfrm>
            <a:off x="1" y="0"/>
            <a:ext cx="11269663" cy="803026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0449" y="556531"/>
            <a:ext cx="3713273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err="1"/>
              <a:t>Conservatory</a:t>
            </a:r>
            <a:r>
              <a:rPr lang="es-ES" dirty="0"/>
              <a:t> Garden de Central Park, Nueva York, Estados Unidos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"/>
          <p:cNvPicPr>
            <a:picLocks noChangeAspect="1" noChangeArrowheads="1"/>
          </p:cNvPicPr>
          <p:nvPr/>
        </p:nvPicPr>
        <p:blipFill>
          <a:blip r:embed="rId2"/>
          <a:srcRect t="47992"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2" y="397516"/>
            <a:ext cx="3713273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Conservatory</a:t>
            </a:r>
            <a:r>
              <a:rPr lang="es-ES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Garden de Central Park, Nueva York, Estados Unidos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"/>
          <p:cNvPicPr>
            <a:picLocks noChangeAspect="1" noChangeArrowheads="1"/>
          </p:cNvPicPr>
          <p:nvPr/>
        </p:nvPicPr>
        <p:blipFill>
          <a:blip r:embed="rId2"/>
          <a:srcRect b="52034"/>
          <a:stretch>
            <a:fillRect/>
          </a:stretch>
        </p:blipFill>
        <p:spPr bwMode="auto">
          <a:xfrm>
            <a:off x="0" y="0"/>
            <a:ext cx="1182821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6471" y="477020"/>
            <a:ext cx="2740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Viaducto </a:t>
            </a:r>
            <a:r>
              <a:rPr lang="es-ES" dirty="0" err="1"/>
              <a:t>Landwasser</a:t>
            </a:r>
            <a:r>
              <a:rPr lang="es-ES" dirty="0"/>
              <a:t>, Suiza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"/>
          <p:cNvPicPr>
            <a:picLocks noChangeAspect="1" noChangeArrowheads="1"/>
          </p:cNvPicPr>
          <p:nvPr/>
        </p:nvPicPr>
        <p:blipFill>
          <a:blip r:embed="rId2"/>
          <a:srcRect t="49682"/>
          <a:stretch>
            <a:fillRect/>
          </a:stretch>
        </p:blipFill>
        <p:spPr bwMode="auto">
          <a:xfrm>
            <a:off x="0" y="0"/>
            <a:ext cx="1127531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442" y="477020"/>
            <a:ext cx="2740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Viaducto </a:t>
            </a:r>
            <a:r>
              <a:rPr lang="es-ES" dirty="0" err="1"/>
              <a:t>Landwasser</a:t>
            </a:r>
            <a:r>
              <a:rPr lang="es-ES" dirty="0"/>
              <a:t>, Suiza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"/>
          <p:cNvPicPr>
            <a:picLocks noChangeAspect="1" noChangeArrowheads="1"/>
          </p:cNvPicPr>
          <p:nvPr/>
        </p:nvPicPr>
        <p:blipFill>
          <a:blip r:embed="rId2"/>
          <a:srcRect b="52006"/>
          <a:stretch>
            <a:fillRect/>
          </a:stretch>
        </p:blipFill>
        <p:spPr bwMode="auto">
          <a:xfrm>
            <a:off x="2" y="0"/>
            <a:ext cx="11355098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9453" y="397512"/>
            <a:ext cx="166423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Vilnius</a:t>
            </a:r>
            <a:r>
              <a:rPr lang="es-ES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, Lituania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"/>
          <p:cNvPicPr>
            <a:picLocks noChangeAspect="1" noChangeArrowheads="1"/>
          </p:cNvPicPr>
          <p:nvPr/>
        </p:nvPicPr>
        <p:blipFill>
          <a:blip r:embed="rId2"/>
          <a:srcRect t="50537"/>
          <a:stretch>
            <a:fillRect/>
          </a:stretch>
        </p:blipFill>
        <p:spPr bwMode="auto">
          <a:xfrm>
            <a:off x="1" y="0"/>
            <a:ext cx="1128333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9453" y="556528"/>
            <a:ext cx="1664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/>
              <a:t>Vilnius</a:t>
            </a:r>
            <a:r>
              <a:rPr lang="es-ES" dirty="0"/>
              <a:t>, Lituania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"/>
          <p:cNvPicPr>
            <a:picLocks noChangeAspect="1" noChangeArrowheads="1"/>
          </p:cNvPicPr>
          <p:nvPr/>
        </p:nvPicPr>
        <p:blipFill>
          <a:blip r:embed="rId2"/>
          <a:srcRect b="52030"/>
          <a:stretch>
            <a:fillRect/>
          </a:stretch>
        </p:blipFill>
        <p:spPr bwMode="auto">
          <a:xfrm>
            <a:off x="1" y="0"/>
            <a:ext cx="11281368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7466" y="477020"/>
            <a:ext cx="312720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 err="1"/>
              <a:t>Johannapark</a:t>
            </a:r>
            <a:r>
              <a:rPr lang="es-ES" dirty="0"/>
              <a:t>, Leipzig, Alemania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"/>
          <p:cNvPicPr>
            <a:picLocks noChangeAspect="1" noChangeArrowheads="1"/>
          </p:cNvPicPr>
          <p:nvPr/>
        </p:nvPicPr>
        <p:blipFill>
          <a:blip r:embed="rId2"/>
          <a:srcRect t="49886" b="2948"/>
          <a:stretch>
            <a:fillRect/>
          </a:stretch>
        </p:blipFill>
        <p:spPr bwMode="auto">
          <a:xfrm>
            <a:off x="0" y="0"/>
            <a:ext cx="11457215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8461" y="636036"/>
            <a:ext cx="312720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 err="1"/>
              <a:t>Johannapark</a:t>
            </a:r>
            <a:r>
              <a:rPr lang="es-ES" dirty="0"/>
              <a:t>, Leipzig, Alemania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"/>
          <p:cNvPicPr>
            <a:picLocks noChangeAspect="1" noChangeArrowheads="1"/>
          </p:cNvPicPr>
          <p:nvPr/>
        </p:nvPicPr>
        <p:blipFill>
          <a:blip r:embed="rId2"/>
          <a:srcRect b="49392"/>
          <a:stretch>
            <a:fillRect/>
          </a:stretch>
        </p:blipFill>
        <p:spPr bwMode="auto">
          <a:xfrm>
            <a:off x="0" y="0"/>
            <a:ext cx="1131573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68518" y="556528"/>
            <a:ext cx="2530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Piscina </a:t>
            </a:r>
            <a:r>
              <a:rPr lang="es-ES" dirty="0" err="1"/>
              <a:t>Kirkjufell</a:t>
            </a:r>
            <a:r>
              <a:rPr lang="es-ES" dirty="0"/>
              <a:t>, Islandia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"/>
          <p:cNvPicPr>
            <a:picLocks noChangeAspect="1" noChangeArrowheads="1"/>
          </p:cNvPicPr>
          <p:nvPr/>
        </p:nvPicPr>
        <p:blipFill>
          <a:blip r:embed="rId2"/>
          <a:srcRect t="51913"/>
          <a:stretch>
            <a:fillRect/>
          </a:stretch>
        </p:blipFill>
        <p:spPr bwMode="auto">
          <a:xfrm>
            <a:off x="0" y="0"/>
            <a:ext cx="11348620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3488" y="477020"/>
            <a:ext cx="25305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Piscina </a:t>
            </a:r>
            <a:r>
              <a:rPr lang="es-ES" dirty="0" err="1"/>
              <a:t>Kirkjufell</a:t>
            </a:r>
            <a:r>
              <a:rPr lang="es-ES" dirty="0"/>
              <a:t>, Islandia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m"/>
          <p:cNvPicPr>
            <a:picLocks noChangeAspect="1" noChangeArrowheads="1"/>
          </p:cNvPicPr>
          <p:nvPr/>
        </p:nvPicPr>
        <p:blipFill>
          <a:blip r:embed="rId2"/>
          <a:srcRect b="52048"/>
          <a:stretch>
            <a:fillRect/>
          </a:stretch>
        </p:blipFill>
        <p:spPr bwMode="auto">
          <a:xfrm>
            <a:off x="0" y="0"/>
            <a:ext cx="11348299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2595" y="477020"/>
            <a:ext cx="3503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Montaña </a:t>
            </a:r>
            <a:r>
              <a:rPr lang="es-ES" dirty="0" err="1"/>
              <a:t>Radhost</a:t>
            </a:r>
            <a:r>
              <a:rPr lang="es-ES" dirty="0"/>
              <a:t>, República Checa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m"/>
          <p:cNvPicPr>
            <a:picLocks noChangeAspect="1" noChangeArrowheads="1"/>
          </p:cNvPicPr>
          <p:nvPr/>
        </p:nvPicPr>
        <p:blipFill>
          <a:blip r:embed="rId2"/>
          <a:srcRect t="50460"/>
          <a:stretch>
            <a:fillRect/>
          </a:stretch>
        </p:blipFill>
        <p:spPr bwMode="auto">
          <a:xfrm>
            <a:off x="1" y="0"/>
            <a:ext cx="11245878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5960" y="397512"/>
            <a:ext cx="3503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Montaña </a:t>
            </a:r>
            <a:r>
              <a:rPr lang="es-ES" dirty="0" err="1"/>
              <a:t>Radhost</a:t>
            </a:r>
            <a:r>
              <a:rPr lang="es-ES" dirty="0"/>
              <a:t>, República Checa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"/>
          <p:cNvPicPr>
            <a:picLocks noChangeAspect="1" noChangeArrowheads="1"/>
          </p:cNvPicPr>
          <p:nvPr/>
        </p:nvPicPr>
        <p:blipFill>
          <a:blip r:embed="rId2"/>
          <a:srcRect b="52842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1891" y="477020"/>
            <a:ext cx="162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Reine, Noruega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"/>
          <p:cNvPicPr>
            <a:picLocks noChangeAspect="1" noChangeArrowheads="1"/>
          </p:cNvPicPr>
          <p:nvPr/>
        </p:nvPicPr>
        <p:blipFill>
          <a:blip r:embed="rId2"/>
          <a:srcRect t="49096" b="3181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1891" y="636036"/>
            <a:ext cx="162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Reine, Noruega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o"/>
          <p:cNvPicPr>
            <a:picLocks noChangeAspect="1" noChangeArrowheads="1"/>
          </p:cNvPicPr>
          <p:nvPr/>
        </p:nvPicPr>
        <p:blipFill>
          <a:blip r:embed="rId2"/>
          <a:srcRect b="50112"/>
          <a:stretch>
            <a:fillRect/>
          </a:stretch>
        </p:blipFill>
        <p:spPr bwMode="auto">
          <a:xfrm>
            <a:off x="0" y="0"/>
            <a:ext cx="1135437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7603" y="397512"/>
            <a:ext cx="2497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 Pueblo </a:t>
            </a:r>
            <a:r>
              <a:rPr lang="es-ES" dirty="0" err="1"/>
              <a:t>Hallstatt</a:t>
            </a:r>
            <a:r>
              <a:rPr lang="es-ES" dirty="0"/>
              <a:t>, Austria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o"/>
          <p:cNvPicPr>
            <a:picLocks noChangeAspect="1" noChangeArrowheads="1"/>
          </p:cNvPicPr>
          <p:nvPr/>
        </p:nvPicPr>
        <p:blipFill>
          <a:blip r:embed="rId2"/>
          <a:srcRect t="51051" b="3327"/>
          <a:stretch>
            <a:fillRect/>
          </a:stretch>
        </p:blipFill>
        <p:spPr bwMode="auto">
          <a:xfrm>
            <a:off x="0" y="0"/>
            <a:ext cx="11306055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7603" y="397512"/>
            <a:ext cx="2497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 Pueblo </a:t>
            </a:r>
            <a:r>
              <a:rPr lang="es-ES" dirty="0" err="1"/>
              <a:t>Hallstatt</a:t>
            </a:r>
            <a:r>
              <a:rPr lang="es-ES" dirty="0"/>
              <a:t>, Austria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"/>
          <p:cNvPicPr>
            <a:picLocks noChangeAspect="1" noChangeArrowheads="1"/>
          </p:cNvPicPr>
          <p:nvPr/>
        </p:nvPicPr>
        <p:blipFill>
          <a:blip r:embed="rId2"/>
          <a:srcRect b="51915"/>
          <a:stretch>
            <a:fillRect/>
          </a:stretch>
        </p:blipFill>
        <p:spPr bwMode="auto">
          <a:xfrm>
            <a:off x="0" y="0"/>
            <a:ext cx="1140378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747" y="477020"/>
            <a:ext cx="2204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/>
              <a:t>Gasadalur</a:t>
            </a:r>
            <a:r>
              <a:rPr lang="es-ES" dirty="0"/>
              <a:t>, Islas </a:t>
            </a:r>
            <a:r>
              <a:rPr lang="es-ES" dirty="0" err="1"/>
              <a:t>Feroe</a:t>
            </a:r>
            <a:endParaRPr lang="es-ES" dirty="0"/>
          </a:p>
        </p:txBody>
      </p:sp>
    </p:spTree>
  </p:cSld>
  <p:clrMapOvr>
    <a:masterClrMapping/>
  </p:clrMapOvr>
  <p:transition spd="slow" advTm="7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"/>
          <p:cNvPicPr>
            <a:picLocks noChangeAspect="1" noChangeArrowheads="1"/>
          </p:cNvPicPr>
          <p:nvPr/>
        </p:nvPicPr>
        <p:blipFill>
          <a:blip r:embed="rId2"/>
          <a:srcRect t="49334"/>
          <a:stretch>
            <a:fillRect/>
          </a:stretch>
        </p:blipFill>
        <p:spPr bwMode="auto">
          <a:xfrm>
            <a:off x="0" y="0"/>
            <a:ext cx="1133228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0459" y="477020"/>
            <a:ext cx="2204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/>
              <a:t>Gasadalur</a:t>
            </a:r>
            <a:r>
              <a:rPr lang="es-ES" dirty="0"/>
              <a:t>, Islas </a:t>
            </a:r>
            <a:r>
              <a:rPr lang="es-ES" dirty="0" err="1"/>
              <a:t>Feroe</a:t>
            </a:r>
            <a:endParaRPr lang="es-ES" dirty="0"/>
          </a:p>
        </p:txBody>
      </p:sp>
    </p:spTree>
  </p:cSld>
  <p:clrMapOvr>
    <a:masterClrMapping/>
  </p:clrMapOvr>
  <p:transition spd="slow" advTm="7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q"/>
          <p:cNvPicPr>
            <a:picLocks noChangeAspect="1" noChangeArrowheads="1"/>
          </p:cNvPicPr>
          <p:nvPr/>
        </p:nvPicPr>
        <p:blipFill>
          <a:blip r:embed="rId2"/>
          <a:srcRect b="50583"/>
          <a:stretch>
            <a:fillRect/>
          </a:stretch>
        </p:blipFill>
        <p:spPr bwMode="auto">
          <a:xfrm>
            <a:off x="0" y="0"/>
            <a:ext cx="1135755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7602" y="397512"/>
            <a:ext cx="4018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Central Park, Nueva York, Estados Unidos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q"/>
          <p:cNvPicPr>
            <a:picLocks noChangeAspect="1" noChangeArrowheads="1"/>
          </p:cNvPicPr>
          <p:nvPr/>
        </p:nvPicPr>
        <p:blipFill>
          <a:blip r:embed="rId2"/>
          <a:srcRect t="49959" b="2606"/>
          <a:stretch>
            <a:fillRect/>
          </a:stretch>
        </p:blipFill>
        <p:spPr bwMode="auto">
          <a:xfrm>
            <a:off x="0" y="-238550"/>
            <a:ext cx="11473704" cy="7871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66178" y="715544"/>
            <a:ext cx="4018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Central Park, Nueva York, Estados Unidos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"/>
          <p:cNvPicPr>
            <a:picLocks noChangeAspect="1" noChangeArrowheads="1"/>
          </p:cNvPicPr>
          <p:nvPr/>
        </p:nvPicPr>
        <p:blipFill>
          <a:blip r:embed="rId2"/>
          <a:srcRect b="48902"/>
          <a:stretch>
            <a:fillRect/>
          </a:stretch>
        </p:blipFill>
        <p:spPr bwMode="auto">
          <a:xfrm>
            <a:off x="0" y="0"/>
            <a:ext cx="11255178" cy="803026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747" y="715544"/>
            <a:ext cx="4167551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Lagos del Parque Nacional </a:t>
            </a:r>
            <a:r>
              <a:rPr lang="es-ES" dirty="0" err="1"/>
              <a:t>Plitvice</a:t>
            </a:r>
            <a:r>
              <a:rPr lang="es-ES" dirty="0"/>
              <a:t>, Croacia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"/>
          <p:cNvPicPr>
            <a:picLocks noChangeAspect="1" noChangeArrowheads="1"/>
          </p:cNvPicPr>
          <p:nvPr/>
        </p:nvPicPr>
        <p:blipFill>
          <a:blip r:embed="rId2"/>
          <a:srcRect t="51723"/>
          <a:stretch>
            <a:fillRect/>
          </a:stretch>
        </p:blipFill>
        <p:spPr bwMode="auto">
          <a:xfrm>
            <a:off x="0" y="0"/>
            <a:ext cx="11377548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0459" y="556528"/>
            <a:ext cx="4167551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Lagos del Parque Nacional </a:t>
            </a:r>
            <a:r>
              <a:rPr lang="es-ES" dirty="0" err="1"/>
              <a:t>Plitvice</a:t>
            </a:r>
            <a:r>
              <a:rPr lang="es-ES" dirty="0"/>
              <a:t>, Croacia</a:t>
            </a:r>
          </a:p>
        </p:txBody>
      </p:sp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"/>
          <p:cNvPicPr>
            <a:picLocks noChangeAspect="1" noChangeArrowheads="1"/>
          </p:cNvPicPr>
          <p:nvPr/>
        </p:nvPicPr>
        <p:blipFill>
          <a:blip r:embed="rId2"/>
          <a:srcRect b="52011"/>
          <a:stretch>
            <a:fillRect/>
          </a:stretch>
        </p:blipFill>
        <p:spPr bwMode="auto">
          <a:xfrm>
            <a:off x="0" y="0"/>
            <a:ext cx="11352086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7603" y="636036"/>
            <a:ext cx="4520597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Puente del Cañón Bryce, Utah, Estados Unidos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"/>
          <p:cNvPicPr>
            <a:picLocks noChangeAspect="1" noChangeArrowheads="1"/>
          </p:cNvPicPr>
          <p:nvPr/>
        </p:nvPicPr>
        <p:blipFill>
          <a:blip r:embed="rId2"/>
          <a:srcRect t="48828"/>
          <a:stretch>
            <a:fillRect/>
          </a:stretch>
        </p:blipFill>
        <p:spPr bwMode="auto">
          <a:xfrm>
            <a:off x="0" y="0"/>
            <a:ext cx="1130322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0459" y="397512"/>
            <a:ext cx="4520597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ES" dirty="0"/>
              <a:t>Puente del Cañón Bryce, Utah, Estados Unidos</a:t>
            </a:r>
          </a:p>
        </p:txBody>
      </p:sp>
    </p:spTree>
  </p:cSld>
  <p:clrMapOvr>
    <a:masterClrMapping/>
  </p:clrMapOvr>
  <p:transition spd="slow" advTm="7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"/>
          <p:cNvPicPr>
            <a:picLocks noChangeAspect="1" noChangeArrowheads="1"/>
          </p:cNvPicPr>
          <p:nvPr/>
        </p:nvPicPr>
        <p:blipFill>
          <a:blip r:embed="rId2"/>
          <a:srcRect b="52681"/>
          <a:stretch>
            <a:fillRect/>
          </a:stretch>
        </p:blipFill>
        <p:spPr bwMode="auto">
          <a:xfrm>
            <a:off x="-1" y="0"/>
            <a:ext cx="11267091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7603" y="477020"/>
            <a:ext cx="2965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El Castillo de </a:t>
            </a:r>
            <a:r>
              <a:rPr lang="es-ES" dirty="0" err="1"/>
              <a:t>Neuschwanstein</a:t>
            </a:r>
            <a:endParaRPr lang="es-ES" dirty="0"/>
          </a:p>
        </p:txBody>
      </p:sp>
    </p:spTree>
  </p:cSld>
  <p:clrMapOvr>
    <a:masterClrMapping/>
  </p:clrMapOvr>
  <p:transition spd="slow" advTm="7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"/>
          <p:cNvPicPr>
            <a:picLocks noChangeAspect="1" noChangeArrowheads="1"/>
          </p:cNvPicPr>
          <p:nvPr/>
        </p:nvPicPr>
        <p:blipFill>
          <a:blip r:embed="rId2"/>
          <a:srcRect t="47974"/>
          <a:stretch>
            <a:fillRect/>
          </a:stretch>
        </p:blipFill>
        <p:spPr bwMode="auto">
          <a:xfrm>
            <a:off x="0" y="0"/>
            <a:ext cx="11312447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7603" y="477020"/>
            <a:ext cx="2965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El Castillo de </a:t>
            </a:r>
            <a:r>
              <a:rPr lang="es-ES" dirty="0" err="1"/>
              <a:t>Neuschwanstein</a:t>
            </a:r>
            <a:endParaRPr lang="es-ES" dirty="0"/>
          </a:p>
        </p:txBody>
      </p:sp>
    </p:spTree>
  </p:cSld>
  <p:clrMapOvr>
    <a:masterClrMapping/>
  </p:clrMapOvr>
  <p:transition spd="slow" advTm="7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e"/>
          <p:cNvPicPr>
            <a:picLocks noChangeAspect="1" noChangeArrowheads="1"/>
          </p:cNvPicPr>
          <p:nvPr/>
        </p:nvPicPr>
        <p:blipFill>
          <a:blip r:embed="rId2"/>
          <a:srcRect b="51229"/>
          <a:stretch>
            <a:fillRect/>
          </a:stretch>
        </p:blipFill>
        <p:spPr bwMode="auto">
          <a:xfrm>
            <a:off x="0" y="0"/>
            <a:ext cx="11338339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63525" y="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miércoles, 21 de diciembre de 2016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21:36</a:t>
            </a:fld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TES Y DESPU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ANTES Y DESPUES</Template>
  <TotalTime>2</TotalTime>
  <Words>278</Words>
  <Application>Microsoft Office PowerPoint</Application>
  <PresentationFormat>Personalizado</PresentationFormat>
  <Paragraphs>57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ANTES Y DESPUES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2016-12-21T20:34:50Z</dcterms:created>
  <dcterms:modified xsi:type="dcterms:W3CDTF">2016-12-21T20:37:18Z</dcterms:modified>
</cp:coreProperties>
</file>