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60" r:id="rId1"/>
    <p:sldMasterId id="2147483672" r:id="rId2"/>
  </p:sldMasterIdLst>
  <p:sldIdLst>
    <p:sldId id="494" r:id="rId3"/>
    <p:sldId id="495" r:id="rId4"/>
    <p:sldId id="496" r:id="rId5"/>
    <p:sldId id="529" r:id="rId6"/>
    <p:sldId id="530" r:id="rId7"/>
    <p:sldId id="531" r:id="rId8"/>
    <p:sldId id="532" r:id="rId9"/>
    <p:sldId id="533" r:id="rId10"/>
    <p:sldId id="547" r:id="rId11"/>
    <p:sldId id="548" r:id="rId12"/>
    <p:sldId id="534" r:id="rId13"/>
    <p:sldId id="562" r:id="rId14"/>
    <p:sldId id="535" r:id="rId15"/>
    <p:sldId id="568" r:id="rId16"/>
    <p:sldId id="565" r:id="rId17"/>
    <p:sldId id="563" r:id="rId18"/>
    <p:sldId id="536" r:id="rId19"/>
    <p:sldId id="564" r:id="rId20"/>
    <p:sldId id="567" r:id="rId21"/>
    <p:sldId id="537" r:id="rId22"/>
    <p:sldId id="538" r:id="rId23"/>
    <p:sldId id="539" r:id="rId24"/>
    <p:sldId id="540" r:id="rId25"/>
    <p:sldId id="541" r:id="rId26"/>
    <p:sldId id="542" r:id="rId27"/>
    <p:sldId id="543" r:id="rId28"/>
    <p:sldId id="521" r:id="rId29"/>
    <p:sldId id="556" r:id="rId30"/>
    <p:sldId id="544" r:id="rId31"/>
    <p:sldId id="561" r:id="rId32"/>
    <p:sldId id="545" r:id="rId33"/>
    <p:sldId id="546" r:id="rId34"/>
    <p:sldId id="549" r:id="rId35"/>
    <p:sldId id="550" r:id="rId36"/>
    <p:sldId id="551" r:id="rId37"/>
    <p:sldId id="552" r:id="rId38"/>
    <p:sldId id="553" r:id="rId39"/>
    <p:sldId id="570" r:id="rId40"/>
    <p:sldId id="575" r:id="rId41"/>
    <p:sldId id="576" r:id="rId42"/>
    <p:sldId id="554" r:id="rId43"/>
    <p:sldId id="555" r:id="rId44"/>
    <p:sldId id="573" r:id="rId45"/>
    <p:sldId id="580" r:id="rId46"/>
    <p:sldId id="268" r:id="rId47"/>
  </p:sldIdLst>
  <p:sldSz cx="12192000" cy="6858000"/>
  <p:notesSz cx="6858000" cy="9144000"/>
  <p:embeddedFontLst>
    <p:embeddedFont>
      <p:font typeface="BalloPEEExtBol" pitchFamily="2" charset="0"/>
      <p:regular r:id="rId48"/>
    </p:embeddedFont>
    <p:embeddedFont>
      <p:font typeface="Bassoon" pitchFamily="2" charset="0"/>
      <p:bold r:id="rId49"/>
    </p:embeddedFont>
    <p:embeddedFont>
      <p:font typeface="Calibri" panose="020F0502020204030204" pitchFamily="34" charset="0"/>
      <p:regular r:id="rId50"/>
      <p:bold r:id="rId51"/>
      <p:italic r:id="rId52"/>
      <p:boldItalic r:id="rId53"/>
    </p:embeddedFont>
    <p:embeddedFont>
      <p:font typeface="Calibri Light" panose="020F0302020204030204" pitchFamily="34" charset="0"/>
      <p:regular r:id="rId54"/>
      <p:italic r:id="rId55"/>
    </p:embeddedFont>
    <p:embeddedFont>
      <p:font typeface="Kristen ITC" panose="03050502040202030202" pitchFamily="66" charset="0"/>
      <p:regular r:id="rId56"/>
    </p:embeddedFont>
    <p:embeddedFont>
      <p:font typeface="Merlin CE" pitchFamily="2" charset="0"/>
      <p:regular r:id="rId57"/>
    </p:embeddedFont>
    <p:embeddedFont>
      <p:font typeface="Nadianne" panose="03020902050305070206" pitchFamily="66" charset="0"/>
      <p:bold r:id="rId58"/>
    </p:embeddedFont>
  </p:embeddedFontLst>
  <p:defaultTextStyle>
    <a:defPPr>
      <a:defRPr lang="sk-S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Kl+4E29T93C/lXPhUzTijA==" hashData="IUVwjEF4ikWbOukyqq66wPdianjEOnQywyO2CpYcZN5+XjUoz0TqMFtI451EICWabStPRZXlZdxxQsZr8RPSB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68A68"/>
    <a:srgbClr val="AF663C"/>
    <a:srgbClr val="E0B79B"/>
    <a:srgbClr val="EDC07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1508" autoAdjust="0"/>
    <p:restoredTop sz="94660"/>
  </p:normalViewPr>
  <p:slideViewPr>
    <p:cSldViewPr snapToGrid="0">
      <p:cViewPr varScale="1">
        <p:scale>
          <a:sx n="99" d="100"/>
          <a:sy n="99" d="100"/>
        </p:scale>
        <p:origin x="96" y="3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35" d="100"/>
        <a:sy n="35" d="100"/>
      </p:scale>
      <p:origin x="0" y="-53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font" Target="fonts/font3.fntdata"/><Relationship Id="rId55" Type="http://schemas.openxmlformats.org/officeDocument/2006/relationships/font" Target="fonts/font8.fntdata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font" Target="fonts/font7.fntdata"/><Relationship Id="rId6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font" Target="fonts/font6.fntdata"/><Relationship Id="rId58" Type="http://schemas.openxmlformats.org/officeDocument/2006/relationships/font" Target="fonts/font11.fntdata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font" Target="fonts/font2.fntdata"/><Relationship Id="rId57" Type="http://schemas.openxmlformats.org/officeDocument/2006/relationships/font" Target="fonts/font10.fntdata"/><Relationship Id="rId61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font" Target="fonts/font5.fntdata"/><Relationship Id="rId60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font" Target="fonts/font1.fntdata"/><Relationship Id="rId56" Type="http://schemas.openxmlformats.org/officeDocument/2006/relationships/font" Target="fonts/font9.fntdata"/><Relationship Id="rId8" Type="http://schemas.openxmlformats.org/officeDocument/2006/relationships/slide" Target="slides/slide6.xml"/><Relationship Id="rId51" Type="http://schemas.openxmlformats.org/officeDocument/2006/relationships/font" Target="fonts/font4.fntdata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6F4ED5F-739A-40A1-89BB-FCA65901458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0A9799F4-2045-48C7-B902-4A7151401D8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k-SK"/>
              <a:t>Kliknutím upravte štýl predlohy podnadpisu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EF719EFC-C88C-4CFB-8A3B-652171FB29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615104-B7AF-4458-B6CA-BD556D76BDF6}" type="datetimeFigureOut">
              <a:rPr lang="sk-SK" smtClean="0"/>
              <a:t>13. 10. 2020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E3BE8B08-E1A2-4BB3-A254-B5C99E51ED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BB8A739C-815E-4D9C-9DBA-7A940F01D4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D81458-E404-43E6-ACEA-927A6A84CFDA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5472709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121BDE8-538B-4A1C-9911-6577050045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EE67F044-7F61-4E66-A861-E07C5C076A3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94225AA4-3E04-416D-8E74-5D3D722F22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615104-B7AF-4458-B6CA-BD556D76BDF6}" type="datetimeFigureOut">
              <a:rPr lang="sk-SK" smtClean="0"/>
              <a:t>13. 10. 2020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2D1A4F68-0D6E-4C76-A434-22B1C0E809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378B8C57-67D9-4CC0-B704-8AAB311367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D81458-E404-43E6-ACEA-927A6A84CFDA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8152665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3F7A1D2-C085-4FB0-94BE-950F8341B3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text 2">
            <a:extLst>
              <a:ext uri="{FF2B5EF4-FFF2-40B4-BE49-F238E27FC236}">
                <a16:creationId xmlns:a16="http://schemas.microsoft.com/office/drawing/2014/main" id="{A9A044E6-5206-40BC-9663-20580AF70C3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D6CABACD-AD04-4A08-AFF1-C00F7DB276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615104-B7AF-4458-B6CA-BD556D76BDF6}" type="datetimeFigureOut">
              <a:rPr lang="sk-SK" smtClean="0"/>
              <a:t>13. 10. 2020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2BB54C61-28CB-440F-88C4-D6272CC48D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F0E72061-5190-4A03-8F4D-1FA4BD2D17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D81458-E404-43E6-ACEA-927A6A84CFDA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9080079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6E5E30D-6C06-4EA9-9995-B684C5BB48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E10A7481-059B-4295-A7B8-8149985624F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obsah 3">
            <a:extLst>
              <a:ext uri="{FF2B5EF4-FFF2-40B4-BE49-F238E27FC236}">
                <a16:creationId xmlns:a16="http://schemas.microsoft.com/office/drawing/2014/main" id="{8876C161-8EB0-4C67-BB44-9346F86BD28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objekt pre dátum 4">
            <a:extLst>
              <a:ext uri="{FF2B5EF4-FFF2-40B4-BE49-F238E27FC236}">
                <a16:creationId xmlns:a16="http://schemas.microsoft.com/office/drawing/2014/main" id="{2B61AE90-8600-4B99-A593-1BA914E10A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615104-B7AF-4458-B6CA-BD556D76BDF6}" type="datetimeFigureOut">
              <a:rPr lang="sk-SK" smtClean="0"/>
              <a:t>13. 10. 2020</a:t>
            </a:fld>
            <a:endParaRPr lang="sk-SK"/>
          </a:p>
        </p:txBody>
      </p:sp>
      <p:sp>
        <p:nvSpPr>
          <p:cNvPr id="6" name="Zástupný objekt pre pätu 5">
            <a:extLst>
              <a:ext uri="{FF2B5EF4-FFF2-40B4-BE49-F238E27FC236}">
                <a16:creationId xmlns:a16="http://schemas.microsoft.com/office/drawing/2014/main" id="{5168CFEE-A412-42CD-A8CE-D39D9ED114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objekt pre číslo snímky 6">
            <a:extLst>
              <a:ext uri="{FF2B5EF4-FFF2-40B4-BE49-F238E27FC236}">
                <a16:creationId xmlns:a16="http://schemas.microsoft.com/office/drawing/2014/main" id="{7E85E950-EF99-4ACD-9815-489FFEE85C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D81458-E404-43E6-ACEA-927A6A84CFDA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2044407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EFC7957-D95D-4488-B671-F890D5239D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text 2">
            <a:extLst>
              <a:ext uri="{FF2B5EF4-FFF2-40B4-BE49-F238E27FC236}">
                <a16:creationId xmlns:a16="http://schemas.microsoft.com/office/drawing/2014/main" id="{779ED22B-819C-4E8E-A2B0-36ED7931C0F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4" name="Zástupný objekt pre obsah 3">
            <a:extLst>
              <a:ext uri="{FF2B5EF4-FFF2-40B4-BE49-F238E27FC236}">
                <a16:creationId xmlns:a16="http://schemas.microsoft.com/office/drawing/2014/main" id="{2AECB249-5726-444D-AF85-D056EA1ED54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objekt pre text 4">
            <a:extLst>
              <a:ext uri="{FF2B5EF4-FFF2-40B4-BE49-F238E27FC236}">
                <a16:creationId xmlns:a16="http://schemas.microsoft.com/office/drawing/2014/main" id="{D03CC7B0-25D1-4373-B77F-F94801D3772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6" name="Zástupný objekt pre obsah 5">
            <a:extLst>
              <a:ext uri="{FF2B5EF4-FFF2-40B4-BE49-F238E27FC236}">
                <a16:creationId xmlns:a16="http://schemas.microsoft.com/office/drawing/2014/main" id="{A0160146-53BE-4CA3-9809-44B6949BDFA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7" name="Zástupný objekt pre dátum 6">
            <a:extLst>
              <a:ext uri="{FF2B5EF4-FFF2-40B4-BE49-F238E27FC236}">
                <a16:creationId xmlns:a16="http://schemas.microsoft.com/office/drawing/2014/main" id="{00BAEFFA-6521-426C-B490-6EC4FE839C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615104-B7AF-4458-B6CA-BD556D76BDF6}" type="datetimeFigureOut">
              <a:rPr lang="sk-SK" smtClean="0"/>
              <a:t>13. 10. 2020</a:t>
            </a:fld>
            <a:endParaRPr lang="sk-SK"/>
          </a:p>
        </p:txBody>
      </p:sp>
      <p:sp>
        <p:nvSpPr>
          <p:cNvPr id="8" name="Zástupný objekt pre pätu 7">
            <a:extLst>
              <a:ext uri="{FF2B5EF4-FFF2-40B4-BE49-F238E27FC236}">
                <a16:creationId xmlns:a16="http://schemas.microsoft.com/office/drawing/2014/main" id="{7DF5175E-92DC-43BE-A6C6-407150E848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Zástupný objekt pre číslo snímky 8">
            <a:extLst>
              <a:ext uri="{FF2B5EF4-FFF2-40B4-BE49-F238E27FC236}">
                <a16:creationId xmlns:a16="http://schemas.microsoft.com/office/drawing/2014/main" id="{A6A833DF-671C-4657-BFC9-91AE1BFA45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D81458-E404-43E6-ACEA-927A6A84CFDA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6981079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9FF7817-2576-4C61-8A82-B5CFFD8C1B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dátum 2">
            <a:extLst>
              <a:ext uri="{FF2B5EF4-FFF2-40B4-BE49-F238E27FC236}">
                <a16:creationId xmlns:a16="http://schemas.microsoft.com/office/drawing/2014/main" id="{12DD4ABB-A79A-4FA7-A1E2-3F50ECABD2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615104-B7AF-4458-B6CA-BD556D76BDF6}" type="datetimeFigureOut">
              <a:rPr lang="sk-SK" smtClean="0"/>
              <a:t>13. 10. 2020</a:t>
            </a:fld>
            <a:endParaRPr lang="sk-SK"/>
          </a:p>
        </p:txBody>
      </p:sp>
      <p:sp>
        <p:nvSpPr>
          <p:cNvPr id="4" name="Zástupný objekt pre pätu 3">
            <a:extLst>
              <a:ext uri="{FF2B5EF4-FFF2-40B4-BE49-F238E27FC236}">
                <a16:creationId xmlns:a16="http://schemas.microsoft.com/office/drawing/2014/main" id="{71C12B0B-2E59-436D-9EDF-625C1DCA91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Zástupný objekt pre číslo snímky 4">
            <a:extLst>
              <a:ext uri="{FF2B5EF4-FFF2-40B4-BE49-F238E27FC236}">
                <a16:creationId xmlns:a16="http://schemas.microsoft.com/office/drawing/2014/main" id="{B8E663F9-0800-4F2E-991F-9B7895E242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D81458-E404-43E6-ACEA-927A6A84CFDA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5258966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dátum 1">
            <a:extLst>
              <a:ext uri="{FF2B5EF4-FFF2-40B4-BE49-F238E27FC236}">
                <a16:creationId xmlns:a16="http://schemas.microsoft.com/office/drawing/2014/main" id="{63E2AFE6-6ABB-4644-91FA-590C23ECB1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615104-B7AF-4458-B6CA-BD556D76BDF6}" type="datetimeFigureOut">
              <a:rPr lang="sk-SK" smtClean="0"/>
              <a:t>13. 10. 2020</a:t>
            </a:fld>
            <a:endParaRPr lang="sk-SK"/>
          </a:p>
        </p:txBody>
      </p:sp>
      <p:sp>
        <p:nvSpPr>
          <p:cNvPr id="3" name="Zástupný objekt pre pätu 2">
            <a:extLst>
              <a:ext uri="{FF2B5EF4-FFF2-40B4-BE49-F238E27FC236}">
                <a16:creationId xmlns:a16="http://schemas.microsoft.com/office/drawing/2014/main" id="{7D8D7329-D133-4342-9D15-B1660A6448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objekt pre číslo snímky 3">
            <a:extLst>
              <a:ext uri="{FF2B5EF4-FFF2-40B4-BE49-F238E27FC236}">
                <a16:creationId xmlns:a16="http://schemas.microsoft.com/office/drawing/2014/main" id="{569DE5E5-8172-4833-B7C0-DCE387A75C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D81458-E404-43E6-ACEA-927A6A84CFDA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448635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D695D6C-9B21-4730-BFA5-8904B551F4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9FA0DE2D-FC67-4A55-9014-C35451A68A8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text 3">
            <a:extLst>
              <a:ext uri="{FF2B5EF4-FFF2-40B4-BE49-F238E27FC236}">
                <a16:creationId xmlns:a16="http://schemas.microsoft.com/office/drawing/2014/main" id="{CE096A07-1919-46C2-9A9C-30835123606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5" name="Zástupný objekt pre dátum 4">
            <a:extLst>
              <a:ext uri="{FF2B5EF4-FFF2-40B4-BE49-F238E27FC236}">
                <a16:creationId xmlns:a16="http://schemas.microsoft.com/office/drawing/2014/main" id="{D87D8672-4E6D-4787-A4CC-2E99AA5A3E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615104-B7AF-4458-B6CA-BD556D76BDF6}" type="datetimeFigureOut">
              <a:rPr lang="sk-SK" smtClean="0"/>
              <a:t>13. 10. 2020</a:t>
            </a:fld>
            <a:endParaRPr lang="sk-SK"/>
          </a:p>
        </p:txBody>
      </p:sp>
      <p:sp>
        <p:nvSpPr>
          <p:cNvPr id="6" name="Zástupný objekt pre pätu 5">
            <a:extLst>
              <a:ext uri="{FF2B5EF4-FFF2-40B4-BE49-F238E27FC236}">
                <a16:creationId xmlns:a16="http://schemas.microsoft.com/office/drawing/2014/main" id="{716A814B-4671-4131-9EDA-B4100AC72B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objekt pre číslo snímky 6">
            <a:extLst>
              <a:ext uri="{FF2B5EF4-FFF2-40B4-BE49-F238E27FC236}">
                <a16:creationId xmlns:a16="http://schemas.microsoft.com/office/drawing/2014/main" id="{EB6ADECB-D0ED-4AEE-86D6-658D968303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D81458-E404-43E6-ACEA-927A6A84CFDA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6341758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0652B09-F2A5-413D-AFCE-03B3D74BBA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rázok 2">
            <a:extLst>
              <a:ext uri="{FF2B5EF4-FFF2-40B4-BE49-F238E27FC236}">
                <a16:creationId xmlns:a16="http://schemas.microsoft.com/office/drawing/2014/main" id="{E01B9E97-E84F-4684-90FE-687FDA57A2C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k-SK"/>
          </a:p>
        </p:txBody>
      </p:sp>
      <p:sp>
        <p:nvSpPr>
          <p:cNvPr id="4" name="Zástupný objekt pre text 3">
            <a:extLst>
              <a:ext uri="{FF2B5EF4-FFF2-40B4-BE49-F238E27FC236}">
                <a16:creationId xmlns:a16="http://schemas.microsoft.com/office/drawing/2014/main" id="{EB40BAF7-7732-40D4-8D0C-F4CF8799FAB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5" name="Zástupný objekt pre dátum 4">
            <a:extLst>
              <a:ext uri="{FF2B5EF4-FFF2-40B4-BE49-F238E27FC236}">
                <a16:creationId xmlns:a16="http://schemas.microsoft.com/office/drawing/2014/main" id="{69E0B160-6736-40D1-B9B6-9E107F6C64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615104-B7AF-4458-B6CA-BD556D76BDF6}" type="datetimeFigureOut">
              <a:rPr lang="sk-SK" smtClean="0"/>
              <a:t>13. 10. 2020</a:t>
            </a:fld>
            <a:endParaRPr lang="sk-SK"/>
          </a:p>
        </p:txBody>
      </p:sp>
      <p:sp>
        <p:nvSpPr>
          <p:cNvPr id="6" name="Zástupný objekt pre pätu 5">
            <a:extLst>
              <a:ext uri="{FF2B5EF4-FFF2-40B4-BE49-F238E27FC236}">
                <a16:creationId xmlns:a16="http://schemas.microsoft.com/office/drawing/2014/main" id="{CE9915FF-F91C-4F15-81AD-A82F01285C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objekt pre číslo snímky 6">
            <a:extLst>
              <a:ext uri="{FF2B5EF4-FFF2-40B4-BE49-F238E27FC236}">
                <a16:creationId xmlns:a16="http://schemas.microsoft.com/office/drawing/2014/main" id="{C0B9C9F6-0EBC-4C61-9B26-E3D1D2DCC8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D81458-E404-43E6-ACEA-927A6A84CFDA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9723454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4714604-7343-4282-BE31-83B1549274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zvislý text 2">
            <a:extLst>
              <a:ext uri="{FF2B5EF4-FFF2-40B4-BE49-F238E27FC236}">
                <a16:creationId xmlns:a16="http://schemas.microsoft.com/office/drawing/2014/main" id="{DF876BF2-7810-404B-A84C-16716BCAB6B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FAF76525-FAA1-4042-B284-510229CA39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615104-B7AF-4458-B6CA-BD556D76BDF6}" type="datetimeFigureOut">
              <a:rPr lang="sk-SK" smtClean="0"/>
              <a:t>13. 10. 2020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66AF87DC-D077-4A99-9743-D74DEF3285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A21BCFD1-3E05-4965-81C5-9A91791296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D81458-E404-43E6-ACEA-927A6A84CFDA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7953277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>
            <a:extLst>
              <a:ext uri="{FF2B5EF4-FFF2-40B4-BE49-F238E27FC236}">
                <a16:creationId xmlns:a16="http://schemas.microsoft.com/office/drawing/2014/main" id="{3210062D-CDB8-4DC2-8323-4FEC1C84ABB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zvislý text 2">
            <a:extLst>
              <a:ext uri="{FF2B5EF4-FFF2-40B4-BE49-F238E27FC236}">
                <a16:creationId xmlns:a16="http://schemas.microsoft.com/office/drawing/2014/main" id="{31AA2740-AE86-4A5F-9059-5FCEF59E06A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B47B624F-C760-46AB-AA0B-D6E8711A57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615104-B7AF-4458-B6CA-BD556D76BDF6}" type="datetimeFigureOut">
              <a:rPr lang="sk-SK" smtClean="0"/>
              <a:t>13. 10. 2020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6254CABE-7F3D-469E-A54C-8F47191A5B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8F8D7EA8-497F-4872-8D90-BABCB8FDFA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D81458-E404-43E6-ACEA-927A6A84CFDA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61078657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914401" y="2130426"/>
            <a:ext cx="10363199" cy="1470025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828802" y="3886203"/>
            <a:ext cx="8534400" cy="1752600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 algn="ctr">
              <a:buNone/>
              <a:defRPr/>
            </a:lvl1pPr>
            <a:lvl2pPr marL="457218" indent="0" algn="ctr">
              <a:buNone/>
              <a:defRPr/>
            </a:lvl2pPr>
            <a:lvl3pPr marL="914437" indent="0" algn="ctr">
              <a:buNone/>
              <a:defRPr/>
            </a:lvl3pPr>
            <a:lvl4pPr marL="1371655" indent="0" algn="ctr">
              <a:buNone/>
              <a:defRPr/>
            </a:lvl4pPr>
            <a:lvl5pPr marL="1828873" indent="0" algn="ctr">
              <a:buNone/>
              <a:defRPr/>
            </a:lvl5pPr>
            <a:lvl6pPr marL="2286091" indent="0" algn="ctr">
              <a:buNone/>
              <a:defRPr/>
            </a:lvl6pPr>
            <a:lvl7pPr marL="2743309" indent="0" algn="ctr">
              <a:buNone/>
              <a:defRPr/>
            </a:lvl7pPr>
            <a:lvl8pPr marL="3200527" indent="0" algn="ctr">
              <a:buNone/>
              <a:defRPr/>
            </a:lvl8pPr>
            <a:lvl9pPr marL="3657745" indent="0" algn="ctr">
              <a:buNone/>
              <a:defRPr/>
            </a:lvl9pPr>
          </a:lstStyle>
          <a:p>
            <a:r>
              <a:rPr lang="sk-SK"/>
              <a:t>Upravte štýl predlohy podnadpisov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EA5AB849-6623-483C-B15F-33A0A6D3E7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C7565C26-A89C-412B-8778-356E6F0DBE07}" type="datetime1">
              <a:rPr lang="sk-SK" altLang="sk-SK"/>
              <a:pPr>
                <a:defRPr/>
              </a:pPr>
              <a:t>13. 10. 2020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22133284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lIns="100794" tIns="50397" rIns="100794" bIns="50397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CC094E58-09AB-42E4-A091-86BEF8FB5B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6B06F517-F550-4DCC-8048-40460AACE523}" type="datetime1">
              <a:rPr lang="sk-SK" altLang="sk-SK"/>
              <a:pPr>
                <a:defRPr/>
              </a:pPr>
              <a:t>13. 10. 2020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39696723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63086" y="4406904"/>
            <a:ext cx="10363199" cy="1362075"/>
          </a:xfrm>
          <a:prstGeom prst="rect">
            <a:avLst/>
          </a:prstGeom>
        </p:spPr>
        <p:txBody>
          <a:bodyPr lIns="100794" tIns="50397" rIns="100794" bIns="50397" anchor="t"/>
          <a:lstStyle>
            <a:lvl1pPr algn="l">
              <a:defRPr sz="3992" b="1" cap="all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963086" y="2906714"/>
            <a:ext cx="10363199" cy="1500187"/>
          </a:xfrm>
          <a:prstGeom prst="rect">
            <a:avLst/>
          </a:prstGeom>
        </p:spPr>
        <p:txBody>
          <a:bodyPr lIns="100794" tIns="50397" rIns="100794" bIns="50397" anchor="b"/>
          <a:lstStyle>
            <a:lvl1pPr marL="0" indent="0">
              <a:buNone/>
              <a:defRPr sz="1996"/>
            </a:lvl1pPr>
            <a:lvl2pPr marL="457218" indent="0">
              <a:buNone/>
              <a:defRPr sz="1814"/>
            </a:lvl2pPr>
            <a:lvl3pPr marL="914437" indent="0">
              <a:buNone/>
              <a:defRPr sz="1633"/>
            </a:lvl3pPr>
            <a:lvl4pPr marL="1371655" indent="0">
              <a:buNone/>
              <a:defRPr sz="1361"/>
            </a:lvl4pPr>
            <a:lvl5pPr marL="1828873" indent="0">
              <a:buNone/>
              <a:defRPr sz="1361"/>
            </a:lvl5pPr>
            <a:lvl6pPr marL="2286091" indent="0">
              <a:buNone/>
              <a:defRPr sz="1361"/>
            </a:lvl6pPr>
            <a:lvl7pPr marL="2743309" indent="0">
              <a:buNone/>
              <a:defRPr sz="1361"/>
            </a:lvl7pPr>
            <a:lvl8pPr marL="3200527" indent="0">
              <a:buNone/>
              <a:defRPr sz="1361"/>
            </a:lvl8pPr>
            <a:lvl9pPr marL="3657745" indent="0">
              <a:buNone/>
              <a:defRPr sz="136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50B47D90-C852-4504-AF64-099C00474E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CA12D850-08E9-4050-8149-D49AE3F5E958}" type="datetime1">
              <a:rPr lang="sk-SK" altLang="sk-SK"/>
              <a:pPr>
                <a:defRPr/>
              </a:pPr>
              <a:t>13. 10. 2020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64487085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812"/>
            </a:lvl1pPr>
            <a:lvl2pPr>
              <a:defRPr sz="2359"/>
            </a:lvl2pPr>
            <a:lvl3pPr>
              <a:defRPr sz="1996"/>
            </a:lvl3pPr>
            <a:lvl4pPr>
              <a:defRPr sz="1814"/>
            </a:lvl4pPr>
            <a:lvl5pPr>
              <a:defRPr sz="1814"/>
            </a:lvl5pPr>
            <a:lvl6pPr>
              <a:defRPr sz="1814"/>
            </a:lvl6pPr>
            <a:lvl7pPr>
              <a:defRPr sz="1814"/>
            </a:lvl7pPr>
            <a:lvl8pPr>
              <a:defRPr sz="1814"/>
            </a:lvl8pPr>
            <a:lvl9pPr>
              <a:defRPr sz="1814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6197602" y="1600201"/>
            <a:ext cx="5384800" cy="4525963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812"/>
            </a:lvl1pPr>
            <a:lvl2pPr>
              <a:defRPr sz="2359"/>
            </a:lvl2pPr>
            <a:lvl3pPr>
              <a:defRPr sz="1996"/>
            </a:lvl3pPr>
            <a:lvl4pPr>
              <a:defRPr sz="1814"/>
            </a:lvl4pPr>
            <a:lvl5pPr>
              <a:defRPr sz="1814"/>
            </a:lvl5pPr>
            <a:lvl6pPr>
              <a:defRPr sz="1814"/>
            </a:lvl6pPr>
            <a:lvl7pPr>
              <a:defRPr sz="1814"/>
            </a:lvl7pPr>
            <a:lvl8pPr>
              <a:defRPr sz="1814"/>
            </a:lvl8pPr>
            <a:lvl9pPr>
              <a:defRPr sz="1814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symbol dátumu 4">
            <a:extLst>
              <a:ext uri="{FF2B5EF4-FFF2-40B4-BE49-F238E27FC236}">
                <a16:creationId xmlns:a16="http://schemas.microsoft.com/office/drawing/2014/main" id="{5675B0FA-804A-4DE8-9565-44DDBB1B6D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730969B1-044A-4A14-A475-7A7FEFD61530}" type="datetime1">
              <a:rPr lang="sk-SK" altLang="sk-SK"/>
              <a:pPr>
                <a:defRPr/>
              </a:pPr>
              <a:t>13. 10. 2020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43063792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609601" y="1535114"/>
            <a:ext cx="5386918" cy="639762"/>
          </a:xfrm>
          <a:prstGeom prst="rect">
            <a:avLst/>
          </a:prstGeom>
        </p:spPr>
        <p:txBody>
          <a:bodyPr lIns="100794" tIns="50397" rIns="100794" bIns="50397" anchor="b"/>
          <a:lstStyle>
            <a:lvl1pPr marL="0" indent="0">
              <a:buNone/>
              <a:defRPr sz="2359" b="1"/>
            </a:lvl1pPr>
            <a:lvl2pPr marL="457218" indent="0">
              <a:buNone/>
              <a:defRPr sz="1996" b="1"/>
            </a:lvl2pPr>
            <a:lvl3pPr marL="914437" indent="0">
              <a:buNone/>
              <a:defRPr sz="1814" b="1"/>
            </a:lvl3pPr>
            <a:lvl4pPr marL="1371655" indent="0">
              <a:buNone/>
              <a:defRPr sz="1633" b="1"/>
            </a:lvl4pPr>
            <a:lvl5pPr marL="1828873" indent="0">
              <a:buNone/>
              <a:defRPr sz="1633" b="1"/>
            </a:lvl5pPr>
            <a:lvl6pPr marL="2286091" indent="0">
              <a:buNone/>
              <a:defRPr sz="1633" b="1"/>
            </a:lvl6pPr>
            <a:lvl7pPr marL="2743309" indent="0">
              <a:buNone/>
              <a:defRPr sz="1633" b="1"/>
            </a:lvl7pPr>
            <a:lvl8pPr marL="3200527" indent="0">
              <a:buNone/>
              <a:defRPr sz="1633" b="1"/>
            </a:lvl8pPr>
            <a:lvl9pPr marL="3657745" indent="0">
              <a:buNone/>
              <a:defRPr sz="1633" b="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609601" y="2174878"/>
            <a:ext cx="5386918" cy="3951288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359"/>
            </a:lvl1pPr>
            <a:lvl2pPr>
              <a:defRPr sz="1996"/>
            </a:lvl2pPr>
            <a:lvl3pPr>
              <a:defRPr sz="1814"/>
            </a:lvl3pPr>
            <a:lvl4pPr>
              <a:defRPr sz="1633"/>
            </a:lvl4pPr>
            <a:lvl5pPr>
              <a:defRPr sz="1633"/>
            </a:lvl5pPr>
            <a:lvl6pPr>
              <a:defRPr sz="1633"/>
            </a:lvl6pPr>
            <a:lvl7pPr>
              <a:defRPr sz="1633"/>
            </a:lvl7pPr>
            <a:lvl8pPr>
              <a:defRPr sz="1633"/>
            </a:lvl8pPr>
            <a:lvl9pPr>
              <a:defRPr sz="1633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6193369" y="1535114"/>
            <a:ext cx="5389033" cy="639762"/>
          </a:xfrm>
          <a:prstGeom prst="rect">
            <a:avLst/>
          </a:prstGeom>
        </p:spPr>
        <p:txBody>
          <a:bodyPr lIns="100794" tIns="50397" rIns="100794" bIns="50397" anchor="b"/>
          <a:lstStyle>
            <a:lvl1pPr marL="0" indent="0">
              <a:buNone/>
              <a:defRPr sz="2359" b="1"/>
            </a:lvl1pPr>
            <a:lvl2pPr marL="457218" indent="0">
              <a:buNone/>
              <a:defRPr sz="1996" b="1"/>
            </a:lvl2pPr>
            <a:lvl3pPr marL="914437" indent="0">
              <a:buNone/>
              <a:defRPr sz="1814" b="1"/>
            </a:lvl3pPr>
            <a:lvl4pPr marL="1371655" indent="0">
              <a:buNone/>
              <a:defRPr sz="1633" b="1"/>
            </a:lvl4pPr>
            <a:lvl5pPr marL="1828873" indent="0">
              <a:buNone/>
              <a:defRPr sz="1633" b="1"/>
            </a:lvl5pPr>
            <a:lvl6pPr marL="2286091" indent="0">
              <a:buNone/>
              <a:defRPr sz="1633" b="1"/>
            </a:lvl6pPr>
            <a:lvl7pPr marL="2743309" indent="0">
              <a:buNone/>
              <a:defRPr sz="1633" b="1"/>
            </a:lvl7pPr>
            <a:lvl8pPr marL="3200527" indent="0">
              <a:buNone/>
              <a:defRPr sz="1633" b="1"/>
            </a:lvl8pPr>
            <a:lvl9pPr marL="3657745" indent="0">
              <a:buNone/>
              <a:defRPr sz="1633" b="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6193369" y="2174878"/>
            <a:ext cx="5389033" cy="3951288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359"/>
            </a:lvl1pPr>
            <a:lvl2pPr>
              <a:defRPr sz="1996"/>
            </a:lvl2pPr>
            <a:lvl3pPr>
              <a:defRPr sz="1814"/>
            </a:lvl3pPr>
            <a:lvl4pPr>
              <a:defRPr sz="1633"/>
            </a:lvl4pPr>
            <a:lvl5pPr>
              <a:defRPr sz="1633"/>
            </a:lvl5pPr>
            <a:lvl6pPr>
              <a:defRPr sz="1633"/>
            </a:lvl6pPr>
            <a:lvl7pPr>
              <a:defRPr sz="1633"/>
            </a:lvl7pPr>
            <a:lvl8pPr>
              <a:defRPr sz="1633"/>
            </a:lvl8pPr>
            <a:lvl9pPr>
              <a:defRPr sz="1633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7" name="Zástupný symbol dátumu 6">
            <a:extLst>
              <a:ext uri="{FF2B5EF4-FFF2-40B4-BE49-F238E27FC236}">
                <a16:creationId xmlns:a16="http://schemas.microsoft.com/office/drawing/2014/main" id="{7F6DAED6-9C8E-4ED3-A456-7193037346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00820659-1E9F-46FD-94D1-91AC5531BDB2}" type="datetime1">
              <a:rPr lang="sk-SK" altLang="sk-SK"/>
              <a:pPr>
                <a:defRPr/>
              </a:pPr>
              <a:t>13. 10. 2020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43730627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dátumu 2">
            <a:extLst>
              <a:ext uri="{FF2B5EF4-FFF2-40B4-BE49-F238E27FC236}">
                <a16:creationId xmlns:a16="http://schemas.microsoft.com/office/drawing/2014/main" id="{CB09EAE6-DB42-4CFF-9E8F-7990232ADC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75294C9C-9C3D-4E8C-8A77-B5989450F1EC}" type="datetime1">
              <a:rPr lang="sk-SK" altLang="sk-SK"/>
              <a:pPr>
                <a:defRPr/>
              </a:pPr>
              <a:t>13. 10. 2020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01345271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>
            <a:extLst>
              <a:ext uri="{FF2B5EF4-FFF2-40B4-BE49-F238E27FC236}">
                <a16:creationId xmlns:a16="http://schemas.microsoft.com/office/drawing/2014/main" id="{BFA262CF-040E-444C-89BD-A748040F42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D0A28482-A7A8-4A27-AD5E-15D5FCDCCBEF}" type="datetime1">
              <a:rPr lang="sk-SK" altLang="sk-SK"/>
              <a:pPr>
                <a:defRPr/>
              </a:pPr>
              <a:t>13. 10. 2020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402282447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2" y="273053"/>
            <a:ext cx="4011084" cy="1162050"/>
          </a:xfrm>
          <a:prstGeom prst="rect">
            <a:avLst/>
          </a:prstGeom>
        </p:spPr>
        <p:txBody>
          <a:bodyPr lIns="100794" tIns="50397" rIns="100794" bIns="50397" anchor="b"/>
          <a:lstStyle>
            <a:lvl1pPr algn="l">
              <a:defRPr sz="1996" b="1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766737" y="273054"/>
            <a:ext cx="6815666" cy="5853113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3175"/>
            </a:lvl1pPr>
            <a:lvl2pPr>
              <a:defRPr sz="2812"/>
            </a:lvl2pPr>
            <a:lvl3pPr>
              <a:defRPr sz="2359"/>
            </a:lvl3pPr>
            <a:lvl4pPr>
              <a:defRPr sz="1996"/>
            </a:lvl4pPr>
            <a:lvl5pPr>
              <a:defRPr sz="1996"/>
            </a:lvl5pPr>
            <a:lvl6pPr>
              <a:defRPr sz="1996"/>
            </a:lvl6pPr>
            <a:lvl7pPr>
              <a:defRPr sz="1996"/>
            </a:lvl7pPr>
            <a:lvl8pPr>
              <a:defRPr sz="1996"/>
            </a:lvl8pPr>
            <a:lvl9pPr>
              <a:defRPr sz="1996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609602" y="1435101"/>
            <a:ext cx="4011084" cy="4691063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>
              <a:buNone/>
              <a:defRPr sz="1361"/>
            </a:lvl1pPr>
            <a:lvl2pPr marL="457218" indent="0">
              <a:buNone/>
              <a:defRPr sz="1179"/>
            </a:lvl2pPr>
            <a:lvl3pPr marL="914437" indent="0">
              <a:buNone/>
              <a:defRPr sz="998"/>
            </a:lvl3pPr>
            <a:lvl4pPr marL="1371655" indent="0">
              <a:buNone/>
              <a:defRPr sz="907"/>
            </a:lvl4pPr>
            <a:lvl5pPr marL="1828873" indent="0">
              <a:buNone/>
              <a:defRPr sz="907"/>
            </a:lvl5pPr>
            <a:lvl6pPr marL="2286091" indent="0">
              <a:buNone/>
              <a:defRPr sz="907"/>
            </a:lvl6pPr>
            <a:lvl7pPr marL="2743309" indent="0">
              <a:buNone/>
              <a:defRPr sz="907"/>
            </a:lvl7pPr>
            <a:lvl8pPr marL="3200527" indent="0">
              <a:buNone/>
              <a:defRPr sz="907"/>
            </a:lvl8pPr>
            <a:lvl9pPr marL="3657745" indent="0">
              <a:buNone/>
              <a:defRPr sz="907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5" name="Zástupný symbol dátumu 4">
            <a:extLst>
              <a:ext uri="{FF2B5EF4-FFF2-40B4-BE49-F238E27FC236}">
                <a16:creationId xmlns:a16="http://schemas.microsoft.com/office/drawing/2014/main" id="{8A8103C9-C93E-4970-8DFE-5258A97523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3F12BF1E-2E46-44BE-8817-D5802542F988}" type="datetime1">
              <a:rPr lang="sk-SK" altLang="sk-SK"/>
              <a:pPr>
                <a:defRPr/>
              </a:pPr>
              <a:t>13. 10. 2020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78864169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389720" y="4800600"/>
            <a:ext cx="7315200" cy="566738"/>
          </a:xfrm>
          <a:prstGeom prst="rect">
            <a:avLst/>
          </a:prstGeom>
        </p:spPr>
        <p:txBody>
          <a:bodyPr lIns="100794" tIns="50397" rIns="100794" bIns="50397" anchor="b"/>
          <a:lstStyle>
            <a:lvl1pPr algn="l">
              <a:defRPr sz="1996" b="1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2389720" y="612778"/>
            <a:ext cx="7315200" cy="4114800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>
              <a:buNone/>
              <a:defRPr sz="3175"/>
            </a:lvl1pPr>
            <a:lvl2pPr marL="457218" indent="0">
              <a:buNone/>
              <a:defRPr sz="2812"/>
            </a:lvl2pPr>
            <a:lvl3pPr marL="914437" indent="0">
              <a:buNone/>
              <a:defRPr sz="2359"/>
            </a:lvl3pPr>
            <a:lvl4pPr marL="1371655" indent="0">
              <a:buNone/>
              <a:defRPr sz="1996"/>
            </a:lvl4pPr>
            <a:lvl5pPr marL="1828873" indent="0">
              <a:buNone/>
              <a:defRPr sz="1996"/>
            </a:lvl5pPr>
            <a:lvl6pPr marL="2286091" indent="0">
              <a:buNone/>
              <a:defRPr sz="1996"/>
            </a:lvl6pPr>
            <a:lvl7pPr marL="2743309" indent="0">
              <a:buNone/>
              <a:defRPr sz="1996"/>
            </a:lvl7pPr>
            <a:lvl8pPr marL="3200527" indent="0">
              <a:buNone/>
              <a:defRPr sz="1996"/>
            </a:lvl8pPr>
            <a:lvl9pPr marL="3657745" indent="0">
              <a:buNone/>
              <a:defRPr sz="1996"/>
            </a:lvl9pPr>
          </a:lstStyle>
          <a:p>
            <a:pPr lvl="0"/>
            <a:endParaRPr lang="sk-SK" noProof="0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2389720" y="5367341"/>
            <a:ext cx="7315200" cy="804862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>
              <a:buNone/>
              <a:defRPr sz="1361"/>
            </a:lvl1pPr>
            <a:lvl2pPr marL="457218" indent="0">
              <a:buNone/>
              <a:defRPr sz="1179"/>
            </a:lvl2pPr>
            <a:lvl3pPr marL="914437" indent="0">
              <a:buNone/>
              <a:defRPr sz="998"/>
            </a:lvl3pPr>
            <a:lvl4pPr marL="1371655" indent="0">
              <a:buNone/>
              <a:defRPr sz="907"/>
            </a:lvl4pPr>
            <a:lvl5pPr marL="1828873" indent="0">
              <a:buNone/>
              <a:defRPr sz="907"/>
            </a:lvl5pPr>
            <a:lvl6pPr marL="2286091" indent="0">
              <a:buNone/>
              <a:defRPr sz="907"/>
            </a:lvl6pPr>
            <a:lvl7pPr marL="2743309" indent="0">
              <a:buNone/>
              <a:defRPr sz="907"/>
            </a:lvl7pPr>
            <a:lvl8pPr marL="3200527" indent="0">
              <a:buNone/>
              <a:defRPr sz="907"/>
            </a:lvl8pPr>
            <a:lvl9pPr marL="3657745" indent="0">
              <a:buNone/>
              <a:defRPr sz="907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5" name="Zástupný symbol dátumu 4">
            <a:extLst>
              <a:ext uri="{FF2B5EF4-FFF2-40B4-BE49-F238E27FC236}">
                <a16:creationId xmlns:a16="http://schemas.microsoft.com/office/drawing/2014/main" id="{5153853A-2839-4779-91F8-7302E14E02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C5BF924E-791B-4140-8B06-FD71652BDD72}" type="datetime1">
              <a:rPr lang="sk-SK" altLang="sk-SK"/>
              <a:pPr>
                <a:defRPr/>
              </a:pPr>
              <a:t>13. 10. 2020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49901927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eaVert" lIns="100794" tIns="50397" rIns="100794" bIns="50397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68952301-E476-441F-A97F-51DD856606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79C96496-E72D-48E4-9A64-AAA9D65F8008}" type="datetime1">
              <a:rPr lang="sk-SK" altLang="sk-SK"/>
              <a:pPr>
                <a:defRPr/>
              </a:pPr>
              <a:t>13. 10. 2020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22014946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8839200" y="274642"/>
            <a:ext cx="2743201" cy="5851525"/>
          </a:xfrm>
          <a:prstGeom prst="rect">
            <a:avLst/>
          </a:prstGeom>
        </p:spPr>
        <p:txBody>
          <a:bodyPr vert="eaVert"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609603" y="274642"/>
            <a:ext cx="8026399" cy="5851525"/>
          </a:xfrm>
          <a:prstGeom prst="rect">
            <a:avLst/>
          </a:prstGeom>
        </p:spPr>
        <p:txBody>
          <a:bodyPr vert="eaVert" lIns="100794" tIns="50397" rIns="100794" bIns="50397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3500C1E9-09E7-48FB-B85D-6AC1D54D1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FFDB5D83-2C79-43B8-8C7D-6BC40822FA31}" type="datetime1">
              <a:rPr lang="sk-SK" altLang="sk-SK"/>
              <a:pPr>
                <a:defRPr/>
              </a:pPr>
              <a:t>13. 10. 2020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7882799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nadpis 1">
            <a:extLst>
              <a:ext uri="{FF2B5EF4-FFF2-40B4-BE49-F238E27FC236}">
                <a16:creationId xmlns:a16="http://schemas.microsoft.com/office/drawing/2014/main" id="{4962F1AA-D862-4BD7-890C-88DC1F78E7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text 2">
            <a:extLst>
              <a:ext uri="{FF2B5EF4-FFF2-40B4-BE49-F238E27FC236}">
                <a16:creationId xmlns:a16="http://schemas.microsoft.com/office/drawing/2014/main" id="{7AA5FE21-27FF-4E38-B458-0A27C9B38B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525CE2B4-DF72-4D95-82B7-6F8B65940FD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615104-B7AF-4458-B6CA-BD556D76BDF6}" type="datetimeFigureOut">
              <a:rPr lang="sk-SK" smtClean="0"/>
              <a:t>13. 10. 2020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5B7621E3-4A26-4234-AA36-8E17E04E851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D6EC9B86-8D89-463E-A757-CCDEE6678C8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D81458-E404-43E6-ACEA-927A6A84CFDA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9998065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B9A86C7F-A2EA-4283-B97B-22C969DD4EFD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8643" y="6245939"/>
            <a:ext cx="2845440" cy="475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0794" tIns="50397" rIns="100794" bIns="50397" numCol="1" anchor="t" anchorCtr="0" compatLnSpc="1">
            <a:prstTxWarp prst="textNoShape">
              <a:avLst/>
            </a:prstTxWarp>
          </a:bodyPr>
          <a:lstStyle>
            <a:lvl1pPr defTabSz="829571" eaLnBrk="1" hangingPunct="1">
              <a:lnSpc>
                <a:spcPct val="100000"/>
              </a:lnSpc>
              <a:buClrTx/>
              <a:buSzTx/>
              <a:buFontTx/>
              <a:buNone/>
              <a:defRPr sz="1361" u="none">
                <a:solidFill>
                  <a:srgbClr val="000000"/>
                </a:solidFill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fld id="{14735D88-9579-4667-A696-FED41C5A8FBE}" type="datetime1">
              <a:rPr lang="sk-SK" altLang="sk-SK"/>
              <a:pPr>
                <a:defRPr/>
              </a:pPr>
              <a:t>13. 10. 2020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4608360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5pPr>
      <a:lvl6pPr marL="457218" algn="ctr" rtl="0" fontAlgn="base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6pPr>
      <a:lvl7pPr marL="914437" algn="ctr" rtl="0" fontAlgn="base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7pPr>
      <a:lvl8pPr marL="1371655" algn="ctr" rtl="0" fontAlgn="base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8pPr>
      <a:lvl9pPr marL="1828873" algn="ctr" rtl="0" fontAlgn="base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774" indent="-342774" algn="l" rtl="0" eaLnBrk="0" fontAlgn="base" hangingPunct="0">
        <a:spcBef>
          <a:spcPct val="20000"/>
        </a:spcBef>
        <a:spcAft>
          <a:spcPct val="0"/>
        </a:spcAft>
        <a:buChar char="•"/>
        <a:defRPr sz="3175">
          <a:solidFill>
            <a:schemeClr val="tx1"/>
          </a:solidFill>
          <a:latin typeface="+mn-lt"/>
          <a:ea typeface="+mn-ea"/>
          <a:cs typeface="+mn-cs"/>
        </a:defRPr>
      </a:lvl1pPr>
      <a:lvl2pPr marL="741718" indent="-285165" algn="l" rtl="0" eaLnBrk="0" fontAlgn="base" hangingPunct="0">
        <a:spcBef>
          <a:spcPct val="20000"/>
        </a:spcBef>
        <a:spcAft>
          <a:spcPct val="0"/>
        </a:spcAft>
        <a:buChar char="–"/>
        <a:defRPr sz="2812">
          <a:solidFill>
            <a:schemeClr val="tx1"/>
          </a:solidFill>
          <a:latin typeface="+mn-lt"/>
          <a:cs typeface="+mn-cs"/>
        </a:defRPr>
      </a:lvl2pPr>
      <a:lvl3pPr marL="1142101" indent="-227556" algn="l" rtl="0" eaLnBrk="0" fontAlgn="base" hangingPunct="0">
        <a:spcBef>
          <a:spcPct val="20000"/>
        </a:spcBef>
        <a:spcAft>
          <a:spcPct val="0"/>
        </a:spcAft>
        <a:buChar char="•"/>
        <a:defRPr sz="2359">
          <a:solidFill>
            <a:schemeClr val="tx1"/>
          </a:solidFill>
          <a:latin typeface="+mn-lt"/>
          <a:cs typeface="+mn-cs"/>
        </a:defRPr>
      </a:lvl3pPr>
      <a:lvl4pPr marL="1600094" indent="-227556" algn="l" rtl="0" eaLnBrk="0" fontAlgn="base" hangingPunct="0">
        <a:spcBef>
          <a:spcPct val="20000"/>
        </a:spcBef>
        <a:spcAft>
          <a:spcPct val="0"/>
        </a:spcAft>
        <a:buChar char="–"/>
        <a:defRPr sz="1996">
          <a:solidFill>
            <a:schemeClr val="tx1"/>
          </a:solidFill>
          <a:latin typeface="+mn-lt"/>
          <a:cs typeface="+mn-cs"/>
        </a:defRPr>
      </a:lvl4pPr>
      <a:lvl5pPr marL="2056646" indent="-227556" algn="l" rtl="0" eaLnBrk="0" fontAlgn="base" hangingPunct="0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5pPr>
      <a:lvl6pPr marL="2514700" indent="-228610" algn="l" rtl="0" fontAlgn="base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6pPr>
      <a:lvl7pPr marL="2971918" indent="-228610" algn="l" rtl="0" fontAlgn="base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7pPr>
      <a:lvl8pPr marL="3429137" indent="-228610" algn="l" rtl="0" fontAlgn="base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8pPr>
      <a:lvl9pPr marL="3886355" indent="-228610" algn="l" rtl="0" fontAlgn="base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sk-SK"/>
      </a:defPPr>
      <a:lvl1pPr marL="0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1pPr>
      <a:lvl2pPr marL="457218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2pPr>
      <a:lvl3pPr marL="914437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3pPr>
      <a:lvl4pPr marL="1371655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4pPr>
      <a:lvl5pPr marL="1828873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5pPr>
      <a:lvl6pPr marL="2286091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6pPr>
      <a:lvl7pPr marL="2743309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7pPr>
      <a:lvl8pPr marL="3200527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8pPr>
      <a:lvl9pPr marL="3657745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NUL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7" Type="http://schemas.openxmlformats.org/officeDocument/2006/relationships/image" Target="../media/image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4.png"/><Relationship Id="rId5" Type="http://schemas.openxmlformats.org/officeDocument/2006/relationships/image" Target="../media/image53.png"/><Relationship Id="rId4" Type="http://schemas.openxmlformats.org/officeDocument/2006/relationships/image" Target="../media/image52.png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6.png"/><Relationship Id="rId10" Type="http://schemas.openxmlformats.org/officeDocument/2006/relationships/image" Target="../media/image5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Miesto">
            <a:extLst>
              <a:ext uri="{FF2B5EF4-FFF2-40B4-BE49-F238E27FC236}">
                <a16:creationId xmlns:a16="http://schemas.microsoft.com/office/drawing/2014/main" id="{BD15940D-6386-4AC6-82AC-208053A48012}"/>
              </a:ext>
            </a:extLst>
          </p:cNvPr>
          <p:cNvSpPr/>
          <p:nvPr/>
        </p:nvSpPr>
        <p:spPr>
          <a:xfrm>
            <a:off x="3221656" y="2401944"/>
            <a:ext cx="5748690" cy="178510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1000" b="1" i="0" u="none" strike="noStrike" kern="1200" cap="none" spc="600" normalizeH="0" baseline="0" noProof="0">
                <a:ln w="12700">
                  <a:solidFill>
                    <a:prstClr val="white"/>
                  </a:solidFill>
                  <a:prstDash val="solid"/>
                </a:ln>
                <a:gradFill flip="none" rotWithShape="1">
                  <a:gsLst>
                    <a:gs pos="0">
                      <a:srgbClr val="ED7D31">
                        <a:lumMod val="60000"/>
                        <a:lumOff val="40000"/>
                      </a:srgbClr>
                    </a:gs>
                    <a:gs pos="43000">
                      <a:srgbClr val="ED7D31">
                        <a:lumMod val="75000"/>
                      </a:srgbClr>
                    </a:gs>
                    <a:gs pos="80000">
                      <a:srgbClr val="ED7D31">
                        <a:lumMod val="50000"/>
                        <a:alpha val="70000"/>
                      </a:srgbClr>
                    </a:gs>
                    <a:gs pos="97000">
                      <a:srgbClr val="ED7D31">
                        <a:lumMod val="50000"/>
                      </a:srgbClr>
                    </a:gs>
                  </a:gsLst>
                  <a:lin ang="5400000" scaled="1"/>
                  <a:tileRect/>
                </a:gradFill>
                <a:effectLst>
                  <a:outerShdw dist="38100" dir="2640000" algn="bl" rotWithShape="0">
                    <a:prstClr val="black"/>
                  </a:outerShdw>
                </a:effectLst>
                <a:uLnTx/>
                <a:uFillTx/>
                <a:latin typeface="BalloPEEExtBol" pitchFamily="2" charset="0"/>
                <a:ea typeface="+mn-ea"/>
                <a:cs typeface="+mn-cs"/>
              </a:rPr>
              <a:t>ANGOLA 2</a:t>
            </a:r>
          </a:p>
        </p:txBody>
      </p:sp>
      <p:sp>
        <p:nvSpPr>
          <p:cNvPr id="9" name="Číslo">
            <a:extLst>
              <a:ext uri="{FF2B5EF4-FFF2-40B4-BE49-F238E27FC236}">
                <a16:creationId xmlns:a16="http://schemas.microsoft.com/office/drawing/2014/main" id="{357902AF-994C-4859-AFA6-FE716E0EB1E0}"/>
              </a:ext>
            </a:extLst>
          </p:cNvPr>
          <p:cNvSpPr/>
          <p:nvPr/>
        </p:nvSpPr>
        <p:spPr>
          <a:xfrm>
            <a:off x="941918" y="978012"/>
            <a:ext cx="1944325" cy="1423932"/>
          </a:xfrm>
          <a:prstGeom prst="irregularSeal2">
            <a:avLst/>
          </a:prstGeom>
          <a:gradFill flip="none" rotWithShape="1">
            <a:gsLst>
              <a:gs pos="0">
                <a:schemeClr val="accent2">
                  <a:lumMod val="89000"/>
                </a:schemeClr>
              </a:gs>
              <a:gs pos="23000">
                <a:schemeClr val="accent2">
                  <a:lumMod val="89000"/>
                </a:schemeClr>
              </a:gs>
              <a:gs pos="69000">
                <a:schemeClr val="accent2">
                  <a:lumMod val="50000"/>
                </a:schemeClr>
              </a:gs>
              <a:gs pos="97000">
                <a:schemeClr val="accent2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tx1">
                <a:lumMod val="85000"/>
                <a:lumOff val="15000"/>
              </a:schemeClr>
            </a:solidFill>
          </a:ln>
          <a:effectLst>
            <a:outerShdw blurRad="50800" dist="38100" dir="2700000" algn="tl" rotWithShape="0">
              <a:prstClr val="black">
                <a:alpha val="5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4000" b="1" i="0" u="none" strike="noStrike" kern="1200" cap="none" spc="0" normalizeH="0" baseline="0" noProof="0">
                <a:ln>
                  <a:solidFill>
                    <a:prstClr val="black"/>
                  </a:solidFill>
                </a:ln>
                <a:solidFill>
                  <a:srgbClr val="EDC07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Bassoon" pitchFamily="2" charset="0"/>
                <a:ea typeface="+mn-ea"/>
                <a:cs typeface="+mn-cs"/>
              </a:rPr>
              <a:t>07</a:t>
            </a:r>
          </a:p>
        </p:txBody>
      </p:sp>
      <p:pic>
        <p:nvPicPr>
          <p:cNvPr id="11" name="Vlajka">
            <a:extLst>
              <a:ext uri="{FF2B5EF4-FFF2-40B4-BE49-F238E27FC236}">
                <a16:creationId xmlns:a16="http://schemas.microsoft.com/office/drawing/2014/main" id="{76EBD76D-5D5D-4CE4-A989-42D951AB08C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821558">
            <a:off x="9091861" y="960005"/>
            <a:ext cx="2092310" cy="1459943"/>
          </a:xfrm>
          <a:prstGeom prst="rect">
            <a:avLst/>
          </a:prstGeom>
          <a:effectLst>
            <a:outerShdw blurRad="50800" dist="50800" dir="5400000" algn="ctr" rotWithShape="0">
              <a:sysClr val="windowText" lastClr="000000"/>
            </a:outerShdw>
          </a:effectLst>
        </p:spPr>
      </p:pic>
      <p:sp>
        <p:nvSpPr>
          <p:cNvPr id="12" name="Miesto">
            <a:extLst>
              <a:ext uri="{FF2B5EF4-FFF2-40B4-BE49-F238E27FC236}">
                <a16:creationId xmlns:a16="http://schemas.microsoft.com/office/drawing/2014/main" id="{44AB3ECA-6EC5-4F81-8F66-BF1A513B832F}"/>
              </a:ext>
            </a:extLst>
          </p:cNvPr>
          <p:cNvSpPr/>
          <p:nvPr/>
        </p:nvSpPr>
        <p:spPr>
          <a:xfrm>
            <a:off x="4047939" y="4187048"/>
            <a:ext cx="409612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4000" b="1" i="0" u="none" strike="noStrike" kern="1200" cap="none" spc="600" normalizeH="0" baseline="0" noProof="0">
                <a:ln w="3175">
                  <a:noFill/>
                  <a:prstDash val="solid"/>
                </a:ln>
                <a:gradFill flip="none" rotWithShape="1">
                  <a:gsLst>
                    <a:gs pos="0">
                      <a:srgbClr val="ED7D31">
                        <a:lumMod val="60000"/>
                        <a:lumOff val="40000"/>
                      </a:srgbClr>
                    </a:gs>
                    <a:gs pos="30000">
                      <a:srgbClr val="ED7D31">
                        <a:lumMod val="75000"/>
                      </a:srgbClr>
                    </a:gs>
                    <a:gs pos="69000">
                      <a:srgbClr val="ED7D31">
                        <a:lumMod val="50000"/>
                        <a:alpha val="70000"/>
                      </a:srgbClr>
                    </a:gs>
                    <a:gs pos="97000">
                      <a:srgbClr val="ED7D31">
                        <a:lumMod val="50000"/>
                      </a:srgbClr>
                    </a:gs>
                  </a:gsLst>
                  <a:lin ang="5400000" scaled="1"/>
                  <a:tileRect/>
                </a:gradFill>
                <a:effectLst>
                  <a:glow rad="63500">
                    <a:prstClr val="white">
                      <a:alpha val="40000"/>
                    </a:prstClr>
                  </a:glow>
                  <a:innerShdw blurRad="63500" dist="50800" dir="2700000">
                    <a:prstClr val="black">
                      <a:alpha val="50000"/>
                    </a:prstClr>
                  </a:innerShdw>
                </a:effectLst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countryside</a:t>
            </a:r>
          </a:p>
        </p:txBody>
      </p:sp>
    </p:spTree>
    <p:extLst>
      <p:ext uri="{BB962C8B-B14F-4D97-AF65-F5344CB8AC3E}">
        <p14:creationId xmlns:p14="http://schemas.microsoft.com/office/powerpoint/2010/main" val="537296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>
        <p:fade/>
        <p:sndAc>
          <p:stSnd loop="1">
            <p:snd r:embed="rId2" name="Nanuto - D'Magne.wav"/>
          </p:stSnd>
        </p:sndAc>
      </p:transition>
    </mc:Choice>
    <mc:Fallback xmlns="">
      <p:transition spd="slow" advClick="0" advTm="8000">
        <p:fade/>
        <p:sndAc>
          <p:stSnd loop="1">
            <p:snd r:embed="rId5" name="Nanuto - D'Magn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5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9" grpId="0" animBg="1"/>
      <p:bldP spid="1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ám">
            <a:extLst>
              <a:ext uri="{FF2B5EF4-FFF2-40B4-BE49-F238E27FC236}">
                <a16:creationId xmlns:a16="http://schemas.microsoft.com/office/drawing/2014/main" id="{26F0C5EC-1F99-4D82-8AA1-91B9556CCAB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Štátny znak">
            <a:extLst>
              <a:ext uri="{FF2B5EF4-FFF2-40B4-BE49-F238E27FC236}">
                <a16:creationId xmlns:a16="http://schemas.microsoft.com/office/drawing/2014/main" id="{90F3689B-DEBF-4839-89FE-25B8DAFCB84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790349" y="3429000"/>
            <a:ext cx="1020489" cy="1255203"/>
          </a:xfrm>
          <a:prstGeom prst="rect">
            <a:avLst/>
          </a:prstGeom>
        </p:spPr>
      </p:pic>
      <p:pic>
        <p:nvPicPr>
          <p:cNvPr id="8" name="Mapa">
            <a:extLst>
              <a:ext uri="{FF2B5EF4-FFF2-40B4-BE49-F238E27FC236}">
                <a16:creationId xmlns:a16="http://schemas.microsoft.com/office/drawing/2014/main" id="{F92511AC-AE37-4835-8C16-17229083638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365145" y="609703"/>
            <a:ext cx="5186576" cy="6010933"/>
          </a:xfrm>
          <a:prstGeom prst="rect">
            <a:avLst/>
          </a:prstGeom>
        </p:spPr>
      </p:pic>
      <p:sp>
        <p:nvSpPr>
          <p:cNvPr id="7" name="Miesto">
            <a:extLst>
              <a:ext uri="{FF2B5EF4-FFF2-40B4-BE49-F238E27FC236}">
                <a16:creationId xmlns:a16="http://schemas.microsoft.com/office/drawing/2014/main" id="{7A89A967-9A1A-4C4D-BE9D-062E2BBBD585}"/>
              </a:ext>
            </a:extLst>
          </p:cNvPr>
          <p:cNvSpPr/>
          <p:nvPr/>
        </p:nvSpPr>
        <p:spPr>
          <a:xfrm>
            <a:off x="7519497" y="1238388"/>
            <a:ext cx="3562194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8000" b="1" i="0" u="none" strike="noStrike" kern="1200" cap="none" spc="600" normalizeH="0" baseline="0" noProof="0">
                <a:ln w="12700">
                  <a:solidFill>
                    <a:prstClr val="white"/>
                  </a:solidFill>
                  <a:prstDash val="solid"/>
                </a:ln>
                <a:gradFill flip="none" rotWithShape="1">
                  <a:gsLst>
                    <a:gs pos="0">
                      <a:srgbClr val="ED7D31">
                        <a:lumMod val="60000"/>
                        <a:lumOff val="40000"/>
                      </a:srgbClr>
                    </a:gs>
                    <a:gs pos="43000">
                      <a:srgbClr val="ED7D31">
                        <a:lumMod val="75000"/>
                      </a:srgbClr>
                    </a:gs>
                    <a:gs pos="80000">
                      <a:srgbClr val="ED7D31">
                        <a:lumMod val="50000"/>
                        <a:alpha val="70000"/>
                      </a:srgbClr>
                    </a:gs>
                    <a:gs pos="97000">
                      <a:srgbClr val="ED7D31">
                        <a:lumMod val="50000"/>
                      </a:srgbClr>
                    </a:gs>
                  </a:gsLst>
                  <a:lin ang="5400000" scaled="1"/>
                  <a:tileRect/>
                </a:gradFill>
                <a:effectLst>
                  <a:outerShdw dist="38100" dir="2640000" algn="bl" rotWithShape="0">
                    <a:prstClr val="black"/>
                  </a:outerShdw>
                </a:effectLst>
                <a:uLnTx/>
                <a:uFillTx/>
                <a:latin typeface="BalloPEEExtBol" pitchFamily="2" charset="0"/>
                <a:ea typeface="+mn-ea"/>
                <a:cs typeface="+mn-cs"/>
              </a:rPr>
              <a:t>ANGOLA</a:t>
            </a:r>
          </a:p>
        </p:txBody>
      </p:sp>
    </p:spTree>
    <p:extLst>
      <p:ext uri="{BB962C8B-B14F-4D97-AF65-F5344CB8AC3E}">
        <p14:creationId xmlns:p14="http://schemas.microsoft.com/office/powerpoint/2010/main" val="1924968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>
        <p:fade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Rám">
            <a:extLst>
              <a:ext uri="{FF2B5EF4-FFF2-40B4-BE49-F238E27FC236}">
                <a16:creationId xmlns:a16="http://schemas.microsoft.com/office/drawing/2014/main" id="{9DD62816-D44F-4E8A-9DA6-3574D79D29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SVK">
            <a:extLst>
              <a:ext uri="{FF2B5EF4-FFF2-40B4-BE49-F238E27FC236}">
                <a16:creationId xmlns:a16="http://schemas.microsoft.com/office/drawing/2014/main" id="{03AA5A8C-EDA5-405C-B812-9782A8BA35BB}"/>
              </a:ext>
            </a:extLst>
          </p:cNvPr>
          <p:cNvSpPr txBox="1"/>
          <p:nvPr/>
        </p:nvSpPr>
        <p:spPr>
          <a:xfrm>
            <a:off x="1188000" y="4608000"/>
            <a:ext cx="10008000" cy="1785104"/>
          </a:xfrm>
          <a:prstGeom prst="rect">
            <a:avLst/>
          </a:prstGeom>
          <a:gradFill>
            <a:gsLst>
              <a:gs pos="0">
                <a:schemeClr val="accent2">
                  <a:lumMod val="60000"/>
                  <a:lumOff val="40000"/>
                </a:schemeClr>
              </a:gs>
              <a:gs pos="70000">
                <a:schemeClr val="accent2">
                  <a:lumMod val="40000"/>
                  <a:lumOff val="60000"/>
                </a:schemeClr>
              </a:gs>
              <a:gs pos="100000">
                <a:schemeClr val="accent2">
                  <a:lumMod val="20000"/>
                  <a:lumOff val="80000"/>
                </a:schemeClr>
              </a:gs>
            </a:gsLst>
            <a:lin ang="16200000" scaled="1"/>
          </a:gradFill>
          <a:ln w="19050">
            <a:solidFill>
              <a:schemeClr val="bg1"/>
            </a:solidFill>
          </a:ln>
          <a:effectLst>
            <a:outerShdw blurRad="76200" dist="76200" dir="2700000" algn="tl" rotWithShape="0">
              <a:prstClr val="black">
                <a:alpha val="50000"/>
              </a:prstClr>
            </a:outerShdw>
          </a:effectLst>
        </p:spPr>
        <p:txBody>
          <a:bodyPr wrap="square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2000" b="0" i="0" u="none" strike="noStrike" kern="1200" cap="none" spc="0" normalizeH="0" baseline="0" noProof="0">
                <a:ln>
                  <a:solidFill>
                    <a:prstClr val="white"/>
                  </a:solidFill>
                </a:ln>
                <a:solidFill>
                  <a:srgbClr val="FF0000"/>
                </a:solidFill>
                <a:effectLst/>
                <a:uLnTx/>
                <a:uFillTx/>
                <a:latin typeface="Merlin CE" pitchFamily="2" charset="0"/>
                <a:ea typeface="+mn-ea"/>
                <a:cs typeface="+mn-cs"/>
              </a:rPr>
              <a:t>   </a:t>
            </a:r>
            <a:r>
              <a:rPr kumimoji="0" lang="sk-SK" sz="2000" b="0" i="0" u="none" strike="noStrike" kern="1200" cap="none" spc="0" normalizeH="0" baseline="0" noProof="0">
                <a:ln>
                  <a:solidFill>
                    <a:prstClr val="black"/>
                  </a:solidFill>
                </a:ln>
                <a:solidFill>
                  <a:srgbClr val="FF0000"/>
                </a:solidFill>
                <a:effectLst/>
                <a:uLnTx/>
                <a:uFillTx/>
                <a:latin typeface="Merlin CE" pitchFamily="2" charset="0"/>
                <a:ea typeface="+mn-ea"/>
                <a:cs typeface="+mn-cs"/>
              </a:rPr>
              <a:t>A</a:t>
            </a:r>
            <a:r>
              <a:rPr kumimoji="0" lang="sk-SK" sz="1800" b="0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ngola je krajna na západnom pobreží afrického kontinentu, ktorá získala nezávislosť od Portugalska 11. novembra 1975. Jej hlavným mestom je Luanda. Táto multietnická krajina má 25,8 milióna obyvateľov a veľkosťou je dvadsiatou treťou krajinou sveta. Podnebie Angoly sa vyznačuje dvoma ročnými obdobiami: zrážkami od októbra do apríla a suchom od mája do augusta. Angola ťaží diamanty, ropu, zlato, meď a využíva tiež svoje prírodné krásy. Jej hospodárstvo patrí medzi najrýchlejšie rastúce na svete. Poľnohospodárstvo a lesníctvo ponúkajú potenciál na ďalší rozvoj krajiny.</a:t>
            </a:r>
          </a:p>
        </p:txBody>
      </p:sp>
      <p:sp>
        <p:nvSpPr>
          <p:cNvPr id="2" name="ANG">
            <a:extLst>
              <a:ext uri="{FF2B5EF4-FFF2-40B4-BE49-F238E27FC236}">
                <a16:creationId xmlns:a16="http://schemas.microsoft.com/office/drawing/2014/main" id="{323BD54C-B4A0-4EDD-B235-8F47EBF29894}"/>
              </a:ext>
            </a:extLst>
          </p:cNvPr>
          <p:cNvSpPr txBox="1"/>
          <p:nvPr/>
        </p:nvSpPr>
        <p:spPr>
          <a:xfrm>
            <a:off x="1188000" y="468000"/>
            <a:ext cx="10008000" cy="1785104"/>
          </a:xfrm>
          <a:prstGeom prst="rect">
            <a:avLst/>
          </a:prstGeom>
          <a:gradFill>
            <a:gsLst>
              <a:gs pos="0">
                <a:schemeClr val="accent2">
                  <a:lumMod val="60000"/>
                  <a:lumOff val="40000"/>
                </a:schemeClr>
              </a:gs>
              <a:gs pos="68000">
                <a:schemeClr val="accent2">
                  <a:lumMod val="40000"/>
                  <a:lumOff val="60000"/>
                </a:schemeClr>
              </a:gs>
              <a:gs pos="100000">
                <a:schemeClr val="accent2">
                  <a:lumMod val="20000"/>
                  <a:lumOff val="80000"/>
                </a:schemeClr>
              </a:gs>
            </a:gsLst>
            <a:lin ang="16200000" scaled="1"/>
          </a:gradFill>
          <a:ln w="19050">
            <a:solidFill>
              <a:schemeClr val="bg1"/>
            </a:solidFill>
          </a:ln>
          <a:effectLst>
            <a:outerShdw blurRad="76200" dist="76200" dir="2700000" algn="tl" rotWithShape="0">
              <a:schemeClr val="tx1">
                <a:alpha val="50000"/>
              </a:schemeClr>
            </a:outerShdw>
          </a:effectLst>
        </p:spPr>
        <p:txBody>
          <a:bodyPr wrap="square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2000" b="0" i="0" u="none" strike="noStrike" kern="1200" cap="none" spc="0" normalizeH="0" baseline="0" noProof="0">
                <a:ln>
                  <a:solidFill>
                    <a:prstClr val="white"/>
                  </a:solidFill>
                </a:ln>
                <a:solidFill>
                  <a:srgbClr val="FF0000"/>
                </a:solidFill>
                <a:effectLst/>
                <a:uLnTx/>
                <a:uFillTx/>
                <a:latin typeface="Merlin CE" pitchFamily="2" charset="0"/>
                <a:ea typeface="+mn-ea"/>
                <a:cs typeface="+mn-cs"/>
              </a:rPr>
              <a:t>   </a:t>
            </a:r>
            <a:r>
              <a:rPr kumimoji="0" lang="sk-SK" sz="2000" b="0" i="0" u="none" strike="noStrike" kern="1200" cap="none" spc="0" normalizeH="0" baseline="0" noProof="0">
                <a:ln>
                  <a:solidFill>
                    <a:prstClr val="black"/>
                  </a:solidFill>
                </a:ln>
                <a:solidFill>
                  <a:srgbClr val="FF0000"/>
                </a:solidFill>
                <a:effectLst/>
                <a:uLnTx/>
                <a:uFillTx/>
                <a:latin typeface="Merlin CE" pitchFamily="2" charset="0"/>
                <a:ea typeface="+mn-ea"/>
                <a:cs typeface="+mn-cs"/>
              </a:rPr>
              <a:t>A</a:t>
            </a:r>
            <a:r>
              <a:rPr kumimoji="0" lang="en-US" sz="1800" b="0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ngola is a country on the west coast of south-central Africa, which became independent from Portugal on November 11, 1975. The capital is Luanda. This multi-ethnic country has 25.8 million inhabitants and is the twenty-third largest country in the world. Angola's climate is characterized by two seasons: rains from October to April and drying from May to August. Is a producer of diamonds, oil, gold, copper and </a:t>
            </a:r>
            <a:r>
              <a:rPr kumimoji="0" lang="sk-SK" sz="1800" b="0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 </a:t>
            </a:r>
            <a:r>
              <a:rPr kumimoji="0" lang="en-US" sz="1800" b="0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natural beauty. Currently, its economy is among the most growing in the world. Agriculture and forestry is an area of potential opportunity for the development of the country.</a:t>
            </a:r>
          </a:p>
        </p:txBody>
      </p:sp>
      <p:sp>
        <p:nvSpPr>
          <p:cNvPr id="4" name="ŠPA">
            <a:extLst>
              <a:ext uri="{FF2B5EF4-FFF2-40B4-BE49-F238E27FC236}">
                <a16:creationId xmlns:a16="http://schemas.microsoft.com/office/drawing/2014/main" id="{B5F50EDD-6052-40E1-B29F-55E415D27F9B}"/>
              </a:ext>
            </a:extLst>
          </p:cNvPr>
          <p:cNvSpPr txBox="1"/>
          <p:nvPr/>
        </p:nvSpPr>
        <p:spPr>
          <a:xfrm>
            <a:off x="1188000" y="2520000"/>
            <a:ext cx="10008000" cy="1785104"/>
          </a:xfrm>
          <a:prstGeom prst="rect">
            <a:avLst/>
          </a:prstGeom>
          <a:gradFill>
            <a:gsLst>
              <a:gs pos="0">
                <a:schemeClr val="accent2">
                  <a:lumMod val="60000"/>
                  <a:lumOff val="40000"/>
                </a:schemeClr>
              </a:gs>
              <a:gs pos="70000">
                <a:schemeClr val="accent2">
                  <a:lumMod val="40000"/>
                  <a:lumOff val="60000"/>
                </a:schemeClr>
              </a:gs>
              <a:gs pos="100000">
                <a:schemeClr val="accent2">
                  <a:lumMod val="20000"/>
                  <a:lumOff val="80000"/>
                </a:schemeClr>
              </a:gs>
            </a:gsLst>
            <a:lin ang="16200000" scaled="1"/>
          </a:gradFill>
          <a:ln w="19050">
            <a:solidFill>
              <a:schemeClr val="bg1"/>
            </a:solidFill>
          </a:ln>
          <a:effectLst>
            <a:outerShdw blurRad="76200" dist="76200" dir="2700000" algn="tl" rotWithShape="0">
              <a:schemeClr val="tx1">
                <a:alpha val="50000"/>
              </a:schemeClr>
            </a:outerShdw>
          </a:effectLst>
        </p:spPr>
        <p:txBody>
          <a:bodyPr wrap="square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2000" b="0" i="0" u="none" strike="noStrike" kern="1200" cap="none" spc="0" normalizeH="0" baseline="0" noProof="0">
                <a:ln>
                  <a:solidFill>
                    <a:prstClr val="white"/>
                  </a:solidFill>
                </a:ln>
                <a:solidFill>
                  <a:srgbClr val="FF0000"/>
                </a:solidFill>
                <a:effectLst/>
                <a:uLnTx/>
                <a:uFillTx/>
                <a:latin typeface="Merlin CE" pitchFamily="2" charset="0"/>
                <a:ea typeface="+mn-ea"/>
                <a:cs typeface="+mn-cs"/>
              </a:rPr>
              <a:t>   </a:t>
            </a:r>
            <a:r>
              <a:rPr kumimoji="0" lang="sk-SK" sz="2000" b="0" i="0" u="none" strike="noStrike" kern="1200" cap="none" spc="0" normalizeH="0" baseline="0" noProof="0">
                <a:ln>
                  <a:solidFill>
                    <a:prstClr val="black"/>
                  </a:solidFill>
                </a:ln>
                <a:solidFill>
                  <a:srgbClr val="FF0000"/>
                </a:solidFill>
                <a:effectLst/>
                <a:uLnTx/>
                <a:uFillTx/>
                <a:latin typeface="Merlin CE" pitchFamily="2" charset="0"/>
                <a:ea typeface="+mn-ea"/>
                <a:cs typeface="+mn-cs"/>
              </a:rPr>
              <a:t>A</a:t>
            </a:r>
            <a:r>
              <a:rPr kumimoji="0" lang="es-ES" sz="1800" b="0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ngola es un país de la costa oeste del centro-sur de África, que se independizó de Portugal el 11 de noviembre de 1975</a:t>
            </a:r>
            <a:r>
              <a:rPr kumimoji="0" lang="sk-SK" sz="1800" b="0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. </a:t>
            </a:r>
            <a:r>
              <a:rPr kumimoji="0" lang="es-ES" sz="1800" b="0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La capital es Luanda. E</a:t>
            </a:r>
            <a:r>
              <a:rPr kumimoji="0" lang="sk-SK" sz="1800" b="0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ste</a:t>
            </a:r>
            <a:r>
              <a:rPr kumimoji="0" lang="es-ES" sz="1800" b="0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país multiétnico tiene 25,8 millones de habitantes</a:t>
            </a:r>
            <a:r>
              <a:rPr kumimoji="0" lang="sk-SK" sz="1800" b="0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y e</a:t>
            </a:r>
            <a:r>
              <a:rPr kumimoji="0" lang="es-ES" sz="1800" b="0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 el vigésimo tercer país más grande del mundo. El clima de Angola se caracteriza por dos estaciones: lluvias de octubre a abril y</a:t>
            </a:r>
            <a:r>
              <a:rPr kumimoji="0" lang="sk-SK" sz="1800" b="0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se</a:t>
            </a:r>
            <a:r>
              <a:rPr kumimoji="0" lang="es-ES" sz="1800" b="0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se</a:t>
            </a:r>
            <a:r>
              <a:rPr kumimoji="0" lang="sk-SK" sz="1800" b="0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ca</a:t>
            </a:r>
            <a:r>
              <a:rPr kumimoji="0" lang="es-ES" sz="1800" b="0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de mayo a agosto. Angola </a:t>
            </a:r>
            <a:r>
              <a:rPr kumimoji="0" lang="sk-SK" sz="1800" b="0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es productora de</a:t>
            </a:r>
            <a:r>
              <a:rPr kumimoji="0" lang="es-ES" sz="1800" b="0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diamantes, petróleo, oro, cobre y </a:t>
            </a:r>
            <a:r>
              <a:rPr kumimoji="0" lang="sk-SK" sz="1800" b="0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fauna</a:t>
            </a:r>
            <a:r>
              <a:rPr kumimoji="0" lang="es-ES" sz="1800" b="0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rica. </a:t>
            </a:r>
            <a:r>
              <a:rPr kumimoji="0" lang="sk-SK" sz="1800" b="0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Actualmente s</a:t>
            </a:r>
            <a:r>
              <a:rPr kumimoji="0" lang="es-ES" sz="1800" b="0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u economía</a:t>
            </a:r>
            <a:r>
              <a:rPr kumimoji="0" lang="sk-SK" sz="1800" b="0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está</a:t>
            </a:r>
            <a:r>
              <a:rPr kumimoji="0" lang="es-ES" sz="1800" b="0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entre las </a:t>
            </a:r>
            <a:r>
              <a:rPr kumimoji="0" lang="sk-SK" sz="1800" b="0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que más crecen </a:t>
            </a:r>
            <a:r>
              <a:rPr kumimoji="0" lang="es-ES" sz="1800" b="0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en el mundo. </a:t>
            </a:r>
            <a:r>
              <a:rPr kumimoji="0" lang="sk-SK" sz="1800" b="0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</a:t>
            </a:r>
            <a:r>
              <a:rPr kumimoji="0" lang="es-ES" sz="1800" b="0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gricultura y silvicultura es un área de potencial oportunidad para el país.</a:t>
            </a:r>
            <a:endParaRPr kumimoji="0" lang="sk-SK" sz="1800" b="0" i="1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SVK - vlajka">
            <a:hlinkClick r:id="rId3" action="ppaction://hlinksldjump"/>
            <a:extLst>
              <a:ext uri="{FF2B5EF4-FFF2-40B4-BE49-F238E27FC236}">
                <a16:creationId xmlns:a16="http://schemas.microsoft.com/office/drawing/2014/main" id="{A48587F1-A729-4CFC-94C1-B2BA2ED4E78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2000" y="4500000"/>
            <a:ext cx="510258" cy="340172"/>
          </a:xfrm>
          <a:prstGeom prst="ellipse">
            <a:avLst/>
          </a:prstGeom>
          <a:ln w="12700" cap="rnd">
            <a:solidFill>
              <a:sysClr val="window" lastClr="FFFFFF"/>
            </a:solidFill>
          </a:ln>
          <a:effectLst>
            <a:outerShdw blurRad="76200" dist="762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7" name="ANG - vlajka">
            <a:hlinkClick r:id="" action="ppaction://noaction"/>
            <a:extLst>
              <a:ext uri="{FF2B5EF4-FFF2-40B4-BE49-F238E27FC236}">
                <a16:creationId xmlns:a16="http://schemas.microsoft.com/office/drawing/2014/main" id="{F5735FE2-85A7-46A8-B0E0-43175B5F56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2000" y="360000"/>
            <a:ext cx="510258" cy="340172"/>
          </a:xfrm>
          <a:prstGeom prst="ellipse">
            <a:avLst/>
          </a:prstGeom>
          <a:ln w="12700" cap="rnd">
            <a:solidFill>
              <a:sysClr val="window" lastClr="FFFFFF"/>
            </a:solidFill>
          </a:ln>
          <a:effectLst>
            <a:outerShdw blurRad="76200" dist="762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0" name="ŠPA - vlajka">
            <a:hlinkClick r:id="" action="ppaction://noaction"/>
            <a:extLst>
              <a:ext uri="{FF2B5EF4-FFF2-40B4-BE49-F238E27FC236}">
                <a16:creationId xmlns:a16="http://schemas.microsoft.com/office/drawing/2014/main" id="{DE87A725-9407-4E3B-985D-A82E38813F9A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2000" y="2412000"/>
            <a:ext cx="510258" cy="340171"/>
          </a:xfrm>
          <a:prstGeom prst="ellipse">
            <a:avLst/>
          </a:prstGeom>
          <a:ln w="12700" cap="rnd">
            <a:solidFill>
              <a:sysClr val="window" lastClr="FFFFFF"/>
            </a:solidFill>
          </a:ln>
          <a:effectLst>
            <a:outerShdw blurRad="76200" dist="762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11" name="Kruh">
            <a:extLst>
              <a:ext uri="{FF2B5EF4-FFF2-40B4-BE49-F238E27FC236}">
                <a16:creationId xmlns:a16="http://schemas.microsoft.com/office/drawing/2014/main" id="{99057E3C-2A3C-4F7F-94DD-8043BD90FA7D}"/>
              </a:ext>
            </a:extLst>
          </p:cNvPr>
          <p:cNvSpPr/>
          <p:nvPr/>
        </p:nvSpPr>
        <p:spPr>
          <a:xfrm>
            <a:off x="11083938" y="5872983"/>
            <a:ext cx="663427" cy="628121"/>
          </a:xfrm>
          <a:prstGeom prst="ellipse">
            <a:avLst/>
          </a:prstGeom>
          <a:solidFill>
            <a:schemeClr val="accent2">
              <a:lumMod val="20000"/>
              <a:lumOff val="80000"/>
            </a:schemeClr>
          </a:solidFill>
          <a:ln w="12700">
            <a:solidFill>
              <a:schemeClr val="tx1"/>
            </a:solidFill>
          </a:ln>
          <a:effectLst>
            <a:outerShdw blurRad="38100" dist="76200" dir="2700000" algn="tl" rotWithShape="0">
              <a:schemeClr val="tx1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sk-SK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2" name="Myš">
            <a:extLst>
              <a:ext uri="{FF2B5EF4-FFF2-40B4-BE49-F238E27FC236}">
                <a16:creationId xmlns:a16="http://schemas.microsoft.com/office/drawing/2014/main" id="{0F7B35B8-7D2E-48D7-9C4D-681112B58DD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20683170">
            <a:off x="11195613" y="6004876"/>
            <a:ext cx="445408" cy="445408"/>
          </a:xfrm>
          <a:prstGeom prst="rect">
            <a:avLst/>
          </a:prstGeom>
          <a:effectLst>
            <a:outerShdw blurRad="63500" dist="38100" dir="2700000" algn="tl" rotWithShape="0">
              <a:prstClr val="black">
                <a:alpha val="7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801675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1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5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5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500"/>
                            </p:stCondLst>
                            <p:childTnLst>
                              <p:par>
                                <p:cTn id="2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6500"/>
                            </p:stCondLst>
                            <p:childTnLst>
                              <p:par>
                                <p:cTn id="31" presetID="22" presetClass="entr" presetSubtype="1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85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2" grpId="0" animBg="1"/>
      <p:bldP spid="4" grpId="0" animBg="1"/>
      <p:bldP spid="1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1BE0A2-ADBB-4C57-942A-6EA4D71DF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3" y="2239"/>
            <a:ext cx="12181974" cy="6853522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Popis">
            <a:extLst>
              <a:ext uri="{FF2B5EF4-FFF2-40B4-BE49-F238E27FC236}">
                <a16:creationId xmlns:a16="http://schemas.microsoft.com/office/drawing/2014/main" id="{66796E8C-6110-4EA5-80C1-264EE4AA6490}"/>
              </a:ext>
            </a:extLst>
          </p:cNvPr>
          <p:cNvSpPr txBox="1"/>
          <p:nvPr/>
        </p:nvSpPr>
        <p:spPr>
          <a:xfrm>
            <a:off x="8681508" y="6168351"/>
            <a:ext cx="2984508" cy="28814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28000">
                <a:schemeClr val="tx1">
                  <a:lumMod val="50000"/>
                  <a:lumOff val="50000"/>
                </a:schemeClr>
              </a:gs>
              <a:gs pos="47000">
                <a:schemeClr val="tx1">
                  <a:lumMod val="65000"/>
                  <a:lumOff val="35000"/>
                </a:schemeClr>
              </a:gs>
              <a:gs pos="97000">
                <a:schemeClr val="bg2">
                  <a:lumMod val="25000"/>
                </a:schemeClr>
              </a:gs>
            </a:gsLst>
            <a:lin ang="5400000" scaled="1"/>
            <a:tileRect/>
          </a:gradFill>
        </p:spPr>
        <p:txBody>
          <a:bodyPr wrap="none" lIns="108000" tIns="36000" rIns="108000" bIns="36000" rtlCol="0">
            <a:spAutoFit/>
          </a:bodyPr>
          <a:lstStyle/>
          <a:p>
            <a:pPr algn="r"/>
            <a:r>
              <a:rPr lang="sk-SK" sz="1400">
                <a:solidFill>
                  <a:schemeClr val="bg1"/>
                </a:solidFill>
                <a:latin typeface="Nadianne" panose="03020902050305070206" pitchFamily="66" charset="0"/>
              </a:rPr>
              <a:t>Tombwa - Deserto do Namibe</a:t>
            </a:r>
          </a:p>
        </p:txBody>
      </p:sp>
    </p:spTree>
    <p:extLst>
      <p:ext uri="{BB962C8B-B14F-4D97-AF65-F5344CB8AC3E}">
        <p14:creationId xmlns:p14="http://schemas.microsoft.com/office/powerpoint/2010/main" val="2545659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1BE0A2-ADBB-4C57-942A-6EA4D71DF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3" y="4349"/>
            <a:ext cx="12181974" cy="6849302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Popis">
            <a:extLst>
              <a:ext uri="{FF2B5EF4-FFF2-40B4-BE49-F238E27FC236}">
                <a16:creationId xmlns:a16="http://schemas.microsoft.com/office/drawing/2014/main" id="{66796E8C-6110-4EA5-80C1-264EE4AA6490}"/>
              </a:ext>
            </a:extLst>
          </p:cNvPr>
          <p:cNvSpPr txBox="1"/>
          <p:nvPr/>
        </p:nvSpPr>
        <p:spPr>
          <a:xfrm>
            <a:off x="8681508" y="6168351"/>
            <a:ext cx="2984508" cy="28814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28000">
                <a:schemeClr val="tx1">
                  <a:lumMod val="50000"/>
                  <a:lumOff val="50000"/>
                </a:schemeClr>
              </a:gs>
              <a:gs pos="47000">
                <a:schemeClr val="tx1">
                  <a:lumMod val="65000"/>
                  <a:lumOff val="35000"/>
                </a:schemeClr>
              </a:gs>
              <a:gs pos="97000">
                <a:schemeClr val="bg2">
                  <a:lumMod val="25000"/>
                </a:schemeClr>
              </a:gs>
            </a:gsLst>
            <a:lin ang="5400000" scaled="1"/>
            <a:tileRect/>
          </a:gradFill>
        </p:spPr>
        <p:txBody>
          <a:bodyPr wrap="none" lIns="108000" tIns="36000" rIns="108000" bIns="36000" rtlCol="0">
            <a:spAutoFit/>
          </a:bodyPr>
          <a:lstStyle/>
          <a:p>
            <a:pPr algn="r"/>
            <a:r>
              <a:rPr lang="sk-SK" sz="1400">
                <a:solidFill>
                  <a:schemeClr val="bg1"/>
                </a:solidFill>
                <a:latin typeface="Nadianne" panose="03020902050305070206" pitchFamily="66" charset="0"/>
              </a:rPr>
              <a:t>Tombwa - Deserto do Namibe</a:t>
            </a:r>
          </a:p>
        </p:txBody>
      </p:sp>
    </p:spTree>
    <p:extLst>
      <p:ext uri="{BB962C8B-B14F-4D97-AF65-F5344CB8AC3E}">
        <p14:creationId xmlns:p14="http://schemas.microsoft.com/office/powerpoint/2010/main" val="1281054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trips dir="ru"/>
      </p:transition>
    </mc:Choice>
    <mc:Fallback xmlns="">
      <p:transition spd="slow" advClick="0" advTm="5000">
        <p:strips dir="ru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1BE0A2-ADBB-4C57-942A-6EA4D71DF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3" y="4971"/>
            <a:ext cx="12181974" cy="6848058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Popis">
            <a:extLst>
              <a:ext uri="{FF2B5EF4-FFF2-40B4-BE49-F238E27FC236}">
                <a16:creationId xmlns:a16="http://schemas.microsoft.com/office/drawing/2014/main" id="{66796E8C-6110-4EA5-80C1-264EE4AA6490}"/>
              </a:ext>
            </a:extLst>
          </p:cNvPr>
          <p:cNvSpPr txBox="1"/>
          <p:nvPr/>
        </p:nvSpPr>
        <p:spPr>
          <a:xfrm>
            <a:off x="8681508" y="6168351"/>
            <a:ext cx="2984508" cy="28814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28000">
                <a:schemeClr val="tx1">
                  <a:lumMod val="50000"/>
                  <a:lumOff val="50000"/>
                </a:schemeClr>
              </a:gs>
              <a:gs pos="47000">
                <a:schemeClr val="tx1">
                  <a:lumMod val="65000"/>
                  <a:lumOff val="35000"/>
                </a:schemeClr>
              </a:gs>
              <a:gs pos="97000">
                <a:schemeClr val="bg2">
                  <a:lumMod val="25000"/>
                </a:schemeClr>
              </a:gs>
            </a:gsLst>
            <a:lin ang="5400000" scaled="1"/>
            <a:tileRect/>
          </a:gradFill>
        </p:spPr>
        <p:txBody>
          <a:bodyPr wrap="none" lIns="108000" tIns="36000" rIns="108000" bIns="36000" rtlCol="0">
            <a:spAutoFit/>
          </a:bodyPr>
          <a:lstStyle/>
          <a:p>
            <a:pPr algn="r"/>
            <a:r>
              <a:rPr lang="sk-SK" sz="1400">
                <a:solidFill>
                  <a:schemeClr val="bg1"/>
                </a:solidFill>
                <a:latin typeface="Nadianne" panose="03020902050305070206" pitchFamily="66" charset="0"/>
              </a:rPr>
              <a:t>Tombwa - Deserto do Namibe</a:t>
            </a:r>
          </a:p>
        </p:txBody>
      </p:sp>
    </p:spTree>
    <p:extLst>
      <p:ext uri="{BB962C8B-B14F-4D97-AF65-F5344CB8AC3E}">
        <p14:creationId xmlns:p14="http://schemas.microsoft.com/office/powerpoint/2010/main" val="3651890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trips dir="ru"/>
      </p:transition>
    </mc:Choice>
    <mc:Fallback xmlns="">
      <p:transition spd="slow" advClick="0" advTm="5000">
        <p:strips dir="ru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1BE0A2-ADBB-4C57-942A-6EA4D71DF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3" y="2239"/>
            <a:ext cx="12181974" cy="6853522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Popis">
            <a:extLst>
              <a:ext uri="{FF2B5EF4-FFF2-40B4-BE49-F238E27FC236}">
                <a16:creationId xmlns:a16="http://schemas.microsoft.com/office/drawing/2014/main" id="{66796E8C-6110-4EA5-80C1-264EE4AA6490}"/>
              </a:ext>
            </a:extLst>
          </p:cNvPr>
          <p:cNvSpPr txBox="1"/>
          <p:nvPr/>
        </p:nvSpPr>
        <p:spPr>
          <a:xfrm>
            <a:off x="8681508" y="6168351"/>
            <a:ext cx="2984508" cy="28814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28000">
                <a:schemeClr val="tx1">
                  <a:lumMod val="50000"/>
                  <a:lumOff val="50000"/>
                </a:schemeClr>
              </a:gs>
              <a:gs pos="47000">
                <a:schemeClr val="tx1">
                  <a:lumMod val="65000"/>
                  <a:lumOff val="35000"/>
                </a:schemeClr>
              </a:gs>
              <a:gs pos="97000">
                <a:schemeClr val="bg2">
                  <a:lumMod val="25000"/>
                </a:schemeClr>
              </a:gs>
            </a:gsLst>
            <a:lin ang="5400000" scaled="1"/>
            <a:tileRect/>
          </a:gradFill>
        </p:spPr>
        <p:txBody>
          <a:bodyPr wrap="none" lIns="108000" tIns="36000" rIns="108000" bIns="36000" rtlCol="0">
            <a:spAutoFit/>
          </a:bodyPr>
          <a:lstStyle/>
          <a:p>
            <a:pPr algn="r"/>
            <a:r>
              <a:rPr lang="sk-SK" sz="1400">
                <a:solidFill>
                  <a:schemeClr val="bg1"/>
                </a:solidFill>
                <a:latin typeface="Nadianne" panose="03020902050305070206" pitchFamily="66" charset="0"/>
              </a:rPr>
              <a:t>Tombwa - Deserto do Namibe</a:t>
            </a:r>
          </a:p>
        </p:txBody>
      </p:sp>
    </p:spTree>
    <p:extLst>
      <p:ext uri="{BB962C8B-B14F-4D97-AF65-F5344CB8AC3E}">
        <p14:creationId xmlns:p14="http://schemas.microsoft.com/office/powerpoint/2010/main" val="3114987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trips dir="ru"/>
      </p:transition>
    </mc:Choice>
    <mc:Fallback xmlns="">
      <p:transition spd="slow" advClick="0" advTm="5000">
        <p:strips dir="ru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1BE0A2-ADBB-4C57-942A-6EA4D71DF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3" y="644"/>
            <a:ext cx="12181974" cy="6856711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Popis">
            <a:extLst>
              <a:ext uri="{FF2B5EF4-FFF2-40B4-BE49-F238E27FC236}">
                <a16:creationId xmlns:a16="http://schemas.microsoft.com/office/drawing/2014/main" id="{66796E8C-6110-4EA5-80C1-264EE4AA6490}"/>
              </a:ext>
            </a:extLst>
          </p:cNvPr>
          <p:cNvSpPr txBox="1"/>
          <p:nvPr/>
        </p:nvSpPr>
        <p:spPr>
          <a:xfrm>
            <a:off x="8681508" y="6168351"/>
            <a:ext cx="2984508" cy="28814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28000">
                <a:schemeClr val="tx1">
                  <a:lumMod val="50000"/>
                  <a:lumOff val="50000"/>
                </a:schemeClr>
              </a:gs>
              <a:gs pos="47000">
                <a:schemeClr val="tx1">
                  <a:lumMod val="65000"/>
                  <a:lumOff val="35000"/>
                </a:schemeClr>
              </a:gs>
              <a:gs pos="97000">
                <a:schemeClr val="bg2">
                  <a:lumMod val="25000"/>
                </a:schemeClr>
              </a:gs>
            </a:gsLst>
            <a:lin ang="5400000" scaled="1"/>
            <a:tileRect/>
          </a:gradFill>
        </p:spPr>
        <p:txBody>
          <a:bodyPr wrap="none" lIns="108000" tIns="36000" rIns="108000" bIns="36000" rtlCol="0">
            <a:spAutoFit/>
          </a:bodyPr>
          <a:lstStyle/>
          <a:p>
            <a:pPr algn="r"/>
            <a:r>
              <a:rPr lang="sk-SK" sz="1400">
                <a:solidFill>
                  <a:schemeClr val="bg1"/>
                </a:solidFill>
                <a:latin typeface="Nadianne" panose="03020902050305070206" pitchFamily="66" charset="0"/>
              </a:rPr>
              <a:t>Tombwa - Deserto do Namibe</a:t>
            </a:r>
          </a:p>
        </p:txBody>
      </p:sp>
    </p:spTree>
    <p:extLst>
      <p:ext uri="{BB962C8B-B14F-4D97-AF65-F5344CB8AC3E}">
        <p14:creationId xmlns:p14="http://schemas.microsoft.com/office/powerpoint/2010/main" val="3893806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trips dir="ru"/>
      </p:transition>
    </mc:Choice>
    <mc:Fallback xmlns="">
      <p:transition spd="slow" advClick="0" advTm="5000">
        <p:strips dir="ru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1BE0A2-ADBB-4C57-942A-6EA4D71DF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3" y="4820"/>
            <a:ext cx="12181974" cy="6848360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Popis">
            <a:extLst>
              <a:ext uri="{FF2B5EF4-FFF2-40B4-BE49-F238E27FC236}">
                <a16:creationId xmlns:a16="http://schemas.microsoft.com/office/drawing/2014/main" id="{66796E8C-6110-4EA5-80C1-264EE4AA6490}"/>
              </a:ext>
            </a:extLst>
          </p:cNvPr>
          <p:cNvSpPr txBox="1"/>
          <p:nvPr/>
        </p:nvSpPr>
        <p:spPr>
          <a:xfrm>
            <a:off x="8681508" y="6168351"/>
            <a:ext cx="2984508" cy="28814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28000">
                <a:schemeClr val="tx1">
                  <a:lumMod val="50000"/>
                  <a:lumOff val="50000"/>
                </a:schemeClr>
              </a:gs>
              <a:gs pos="47000">
                <a:schemeClr val="tx1">
                  <a:lumMod val="65000"/>
                  <a:lumOff val="35000"/>
                </a:schemeClr>
              </a:gs>
              <a:gs pos="97000">
                <a:schemeClr val="bg2">
                  <a:lumMod val="25000"/>
                </a:schemeClr>
              </a:gs>
            </a:gsLst>
            <a:lin ang="5400000" scaled="1"/>
            <a:tileRect/>
          </a:gradFill>
        </p:spPr>
        <p:txBody>
          <a:bodyPr wrap="none" lIns="108000" tIns="36000" rIns="108000" bIns="36000" rtlCol="0">
            <a:spAutoFit/>
          </a:bodyPr>
          <a:lstStyle/>
          <a:p>
            <a:pPr algn="r"/>
            <a:r>
              <a:rPr lang="sk-SK" sz="1400">
                <a:solidFill>
                  <a:schemeClr val="bg1"/>
                </a:solidFill>
                <a:latin typeface="Nadianne" panose="03020902050305070206" pitchFamily="66" charset="0"/>
              </a:rPr>
              <a:t>Tombwa - Deserto do Namibe</a:t>
            </a:r>
          </a:p>
        </p:txBody>
      </p:sp>
    </p:spTree>
    <p:extLst>
      <p:ext uri="{BB962C8B-B14F-4D97-AF65-F5344CB8AC3E}">
        <p14:creationId xmlns:p14="http://schemas.microsoft.com/office/powerpoint/2010/main" val="1179659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trips dir="ru"/>
      </p:transition>
    </mc:Choice>
    <mc:Fallback xmlns="">
      <p:transition spd="slow" advClick="0" advTm="5000">
        <p:strips dir="ru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1BE0A2-ADBB-4C57-942A-6EA4D71DF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3" y="4820"/>
            <a:ext cx="12181974" cy="6848360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Popis">
            <a:extLst>
              <a:ext uri="{FF2B5EF4-FFF2-40B4-BE49-F238E27FC236}">
                <a16:creationId xmlns:a16="http://schemas.microsoft.com/office/drawing/2014/main" id="{66796E8C-6110-4EA5-80C1-264EE4AA6490}"/>
              </a:ext>
            </a:extLst>
          </p:cNvPr>
          <p:cNvSpPr txBox="1"/>
          <p:nvPr/>
        </p:nvSpPr>
        <p:spPr>
          <a:xfrm>
            <a:off x="8681508" y="6168351"/>
            <a:ext cx="2984508" cy="28814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28000">
                <a:schemeClr val="tx1">
                  <a:lumMod val="50000"/>
                  <a:lumOff val="50000"/>
                </a:schemeClr>
              </a:gs>
              <a:gs pos="47000">
                <a:schemeClr val="tx1">
                  <a:lumMod val="65000"/>
                  <a:lumOff val="35000"/>
                </a:schemeClr>
              </a:gs>
              <a:gs pos="97000">
                <a:schemeClr val="bg2">
                  <a:lumMod val="25000"/>
                </a:schemeClr>
              </a:gs>
            </a:gsLst>
            <a:lin ang="5400000" scaled="1"/>
            <a:tileRect/>
          </a:gradFill>
        </p:spPr>
        <p:txBody>
          <a:bodyPr wrap="none" lIns="108000" tIns="36000" rIns="108000" bIns="36000" rtlCol="0">
            <a:spAutoFit/>
          </a:bodyPr>
          <a:lstStyle/>
          <a:p>
            <a:pPr algn="r"/>
            <a:r>
              <a:rPr lang="sk-SK" sz="1400">
                <a:solidFill>
                  <a:schemeClr val="bg1"/>
                </a:solidFill>
                <a:latin typeface="Nadianne" panose="03020902050305070206" pitchFamily="66" charset="0"/>
              </a:rPr>
              <a:t>Tombwa - Deserto do Namibe</a:t>
            </a:r>
          </a:p>
        </p:txBody>
      </p:sp>
    </p:spTree>
    <p:extLst>
      <p:ext uri="{BB962C8B-B14F-4D97-AF65-F5344CB8AC3E}">
        <p14:creationId xmlns:p14="http://schemas.microsoft.com/office/powerpoint/2010/main" val="378847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trips dir="ru"/>
      </p:transition>
    </mc:Choice>
    <mc:Fallback xmlns="">
      <p:transition spd="slow" advClick="0" advTm="5000">
        <p:strips dir="ru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1BE0A2-ADBB-4C57-942A-6EA4D71DF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3" y="3183"/>
            <a:ext cx="12181974" cy="6851634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Popis">
            <a:extLst>
              <a:ext uri="{FF2B5EF4-FFF2-40B4-BE49-F238E27FC236}">
                <a16:creationId xmlns:a16="http://schemas.microsoft.com/office/drawing/2014/main" id="{66796E8C-6110-4EA5-80C1-264EE4AA6490}"/>
              </a:ext>
            </a:extLst>
          </p:cNvPr>
          <p:cNvSpPr txBox="1"/>
          <p:nvPr/>
        </p:nvSpPr>
        <p:spPr>
          <a:xfrm>
            <a:off x="9756995" y="6168351"/>
            <a:ext cx="1909021" cy="28814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28000">
                <a:schemeClr val="tx1">
                  <a:lumMod val="50000"/>
                  <a:lumOff val="50000"/>
                </a:schemeClr>
              </a:gs>
              <a:gs pos="47000">
                <a:schemeClr val="tx1">
                  <a:lumMod val="65000"/>
                  <a:lumOff val="35000"/>
                </a:schemeClr>
              </a:gs>
              <a:gs pos="97000">
                <a:schemeClr val="bg2">
                  <a:lumMod val="25000"/>
                </a:schemeClr>
              </a:gs>
            </a:gsLst>
            <a:lin ang="5400000" scaled="1"/>
            <a:tileRect/>
          </a:gradFill>
        </p:spPr>
        <p:txBody>
          <a:bodyPr wrap="none" lIns="108000" tIns="36000" rIns="108000" bIns="36000" rtlCol="0">
            <a:spAutoFit/>
          </a:bodyPr>
          <a:lstStyle/>
          <a:p>
            <a:pPr algn="r"/>
            <a:r>
              <a:rPr lang="sk-SK" sz="1400">
                <a:solidFill>
                  <a:schemeClr val="bg1"/>
                </a:solidFill>
                <a:latin typeface="Nadianne" panose="03020902050305070206" pitchFamily="66" charset="0"/>
              </a:rPr>
              <a:t>Praia de Santiago</a:t>
            </a:r>
          </a:p>
        </p:txBody>
      </p:sp>
    </p:spTree>
    <p:extLst>
      <p:ext uri="{BB962C8B-B14F-4D97-AF65-F5344CB8AC3E}">
        <p14:creationId xmlns:p14="http://schemas.microsoft.com/office/powerpoint/2010/main" val="4152975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trips dir="ru"/>
      </p:transition>
    </mc:Choice>
    <mc:Fallback xmlns="">
      <p:transition spd="slow" advClick="0" advTm="5000">
        <p:strips dir="ru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1BE0A2-ADBB-4C57-942A-6EA4D71DF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3" y="740"/>
            <a:ext cx="12181974" cy="6856520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8187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trips dir="ru"/>
      </p:transition>
    </mc:Choice>
    <mc:Fallback xmlns="">
      <p:transition spd="slow" advClick="0" advTm="5000">
        <p:strips dir="ru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1BE0A2-ADBB-4C57-942A-6EA4D71DF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3" y="2239"/>
            <a:ext cx="12181974" cy="6853522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Popis">
            <a:extLst>
              <a:ext uri="{FF2B5EF4-FFF2-40B4-BE49-F238E27FC236}">
                <a16:creationId xmlns:a16="http://schemas.microsoft.com/office/drawing/2014/main" id="{66796E8C-6110-4EA5-80C1-264EE4AA6490}"/>
              </a:ext>
            </a:extLst>
          </p:cNvPr>
          <p:cNvSpPr txBox="1"/>
          <p:nvPr/>
        </p:nvSpPr>
        <p:spPr>
          <a:xfrm>
            <a:off x="9968334" y="6168351"/>
            <a:ext cx="1697682" cy="28814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28000">
                <a:schemeClr val="tx1">
                  <a:lumMod val="50000"/>
                  <a:lumOff val="50000"/>
                </a:schemeClr>
              </a:gs>
              <a:gs pos="47000">
                <a:schemeClr val="tx1">
                  <a:lumMod val="65000"/>
                  <a:lumOff val="35000"/>
                </a:schemeClr>
              </a:gs>
              <a:gs pos="97000">
                <a:schemeClr val="bg2">
                  <a:lumMod val="25000"/>
                </a:schemeClr>
              </a:gs>
            </a:gsLst>
            <a:lin ang="5400000" scaled="1"/>
            <a:tileRect/>
          </a:gradFill>
        </p:spPr>
        <p:txBody>
          <a:bodyPr wrap="none" lIns="108000" tIns="36000" rIns="108000" bIns="36000" rtlCol="0">
            <a:spAutoFit/>
          </a:bodyPr>
          <a:lstStyle/>
          <a:p>
            <a:pPr algn="r"/>
            <a:r>
              <a:rPr lang="sk-SK" sz="1400">
                <a:solidFill>
                  <a:schemeClr val="bg1"/>
                </a:solidFill>
                <a:latin typeface="Nadianne" panose="03020902050305070206" pitchFamily="66" charset="0"/>
              </a:rPr>
              <a:t>Pungo Andongo</a:t>
            </a:r>
          </a:p>
        </p:txBody>
      </p:sp>
    </p:spTree>
    <p:extLst>
      <p:ext uri="{BB962C8B-B14F-4D97-AF65-F5344CB8AC3E}">
        <p14:creationId xmlns:p14="http://schemas.microsoft.com/office/powerpoint/2010/main" val="1751557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trips dir="ru"/>
      </p:transition>
    </mc:Choice>
    <mc:Fallback xmlns="">
      <p:transition spd="slow" advClick="0" advTm="5000">
        <p:strips dir="ru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1BE0A2-ADBB-4C57-942A-6EA4D71DF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3" y="3788"/>
            <a:ext cx="12181974" cy="6850423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143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trips dir="ru"/>
      </p:transition>
    </mc:Choice>
    <mc:Fallback xmlns="">
      <p:transition spd="slow" advClick="0" advTm="5000">
        <p:strips dir="ru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1BE0A2-ADBB-4C57-942A-6EA4D71DF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3" y="2239"/>
            <a:ext cx="12181974" cy="6853522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676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trips dir="ru"/>
      </p:transition>
    </mc:Choice>
    <mc:Fallback xmlns="">
      <p:transition spd="slow" advClick="0" advTm="5000">
        <p:strips dir="ru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1BE0A2-ADBB-4C57-942A-6EA4D71DF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3" y="4908"/>
            <a:ext cx="12181974" cy="6848184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0632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trips dir="ru"/>
      </p:transition>
    </mc:Choice>
    <mc:Fallback xmlns="">
      <p:transition spd="slow" advClick="0" advTm="5000">
        <p:strips dir="ru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1BE0A2-ADBB-4C57-942A-6EA4D71DF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3" y="2239"/>
            <a:ext cx="12181974" cy="6853522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Popis">
            <a:extLst>
              <a:ext uri="{FF2B5EF4-FFF2-40B4-BE49-F238E27FC236}">
                <a16:creationId xmlns:a16="http://schemas.microsoft.com/office/drawing/2014/main" id="{66796E8C-6110-4EA5-80C1-264EE4AA6490}"/>
              </a:ext>
            </a:extLst>
          </p:cNvPr>
          <p:cNvSpPr txBox="1"/>
          <p:nvPr/>
        </p:nvSpPr>
        <p:spPr>
          <a:xfrm>
            <a:off x="9968334" y="6168351"/>
            <a:ext cx="1697682" cy="28814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28000">
                <a:schemeClr val="tx1">
                  <a:lumMod val="50000"/>
                  <a:lumOff val="50000"/>
                </a:schemeClr>
              </a:gs>
              <a:gs pos="47000">
                <a:schemeClr val="tx1">
                  <a:lumMod val="65000"/>
                  <a:lumOff val="35000"/>
                </a:schemeClr>
              </a:gs>
              <a:gs pos="97000">
                <a:schemeClr val="bg2">
                  <a:lumMod val="25000"/>
                </a:schemeClr>
              </a:gs>
            </a:gsLst>
            <a:lin ang="5400000" scaled="1"/>
            <a:tileRect/>
          </a:gradFill>
        </p:spPr>
        <p:txBody>
          <a:bodyPr wrap="none" lIns="108000" tIns="36000" rIns="108000" bIns="36000" rtlCol="0">
            <a:spAutoFit/>
          </a:bodyPr>
          <a:lstStyle/>
          <a:p>
            <a:pPr algn="r"/>
            <a:r>
              <a:rPr lang="sk-SK" sz="1400">
                <a:solidFill>
                  <a:schemeClr val="bg1"/>
                </a:solidFill>
                <a:latin typeface="Nadianne" panose="03020902050305070206" pitchFamily="66" charset="0"/>
              </a:rPr>
              <a:t>Pungo Andongo</a:t>
            </a:r>
          </a:p>
        </p:txBody>
      </p:sp>
    </p:spTree>
    <p:extLst>
      <p:ext uri="{BB962C8B-B14F-4D97-AF65-F5344CB8AC3E}">
        <p14:creationId xmlns:p14="http://schemas.microsoft.com/office/powerpoint/2010/main" val="3339505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trips dir="ru"/>
      </p:transition>
    </mc:Choice>
    <mc:Fallback xmlns="">
      <p:transition spd="slow" advClick="0" advTm="5000">
        <p:strips dir="ru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1BE0A2-ADBB-4C57-942A-6EA4D71DF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3" y="4792"/>
            <a:ext cx="12181974" cy="6848415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9414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trips dir="ru"/>
      </p:transition>
    </mc:Choice>
    <mc:Fallback xmlns="">
      <p:transition spd="slow" advClick="0" advTm="5000">
        <p:strips dir="ru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1BE0A2-ADBB-4C57-942A-6EA4D71DF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3" y="3445"/>
            <a:ext cx="12181974" cy="6851110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1247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trips dir="ru"/>
      </p:transition>
    </mc:Choice>
    <mc:Fallback xmlns="">
      <p:transition spd="slow" advClick="0" advTm="5000">
        <p:strips dir="ru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1BE0A2-ADBB-4C57-942A-6EA4D71DF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3" y="4473"/>
            <a:ext cx="12181974" cy="6849054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Popis">
            <a:extLst>
              <a:ext uri="{FF2B5EF4-FFF2-40B4-BE49-F238E27FC236}">
                <a16:creationId xmlns:a16="http://schemas.microsoft.com/office/drawing/2014/main" id="{66796E8C-6110-4EA5-80C1-264EE4AA6490}"/>
              </a:ext>
            </a:extLst>
          </p:cNvPr>
          <p:cNvSpPr txBox="1"/>
          <p:nvPr/>
        </p:nvSpPr>
        <p:spPr>
          <a:xfrm>
            <a:off x="9582011" y="6168351"/>
            <a:ext cx="2084005" cy="28814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28000">
                <a:schemeClr val="tx1">
                  <a:lumMod val="50000"/>
                  <a:lumOff val="50000"/>
                </a:schemeClr>
              </a:gs>
              <a:gs pos="47000">
                <a:schemeClr val="tx1">
                  <a:lumMod val="65000"/>
                  <a:lumOff val="35000"/>
                </a:schemeClr>
              </a:gs>
              <a:gs pos="97000">
                <a:schemeClr val="bg2">
                  <a:lumMod val="25000"/>
                </a:schemeClr>
              </a:gs>
            </a:gsLst>
            <a:lin ang="5400000" scaled="1"/>
            <a:tileRect/>
          </a:gradFill>
        </p:spPr>
        <p:txBody>
          <a:bodyPr wrap="none" lIns="108000" tIns="36000" rIns="108000" bIns="36000" rtlCol="0">
            <a:spAutoFit/>
          </a:bodyPr>
          <a:lstStyle/>
          <a:p>
            <a:pPr algn="r"/>
            <a:r>
              <a:rPr lang="sk-SK" sz="1400">
                <a:solidFill>
                  <a:schemeClr val="bg1"/>
                </a:solidFill>
                <a:latin typeface="Nadianne" panose="03020902050305070206" pitchFamily="66" charset="0"/>
              </a:rPr>
              <a:t>Quedas do Ruacaná</a:t>
            </a:r>
          </a:p>
        </p:txBody>
      </p:sp>
    </p:spTree>
    <p:extLst>
      <p:ext uri="{BB962C8B-B14F-4D97-AF65-F5344CB8AC3E}">
        <p14:creationId xmlns:p14="http://schemas.microsoft.com/office/powerpoint/2010/main" val="4251114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trips dir="ru"/>
      </p:transition>
    </mc:Choice>
    <mc:Fallback xmlns="">
      <p:transition spd="slow" advClick="0" advTm="5000">
        <p:strips dir="ru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1BE0A2-ADBB-4C57-942A-6EA4D71DF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3" y="4473"/>
            <a:ext cx="12181974" cy="6849054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Popis">
            <a:extLst>
              <a:ext uri="{FF2B5EF4-FFF2-40B4-BE49-F238E27FC236}">
                <a16:creationId xmlns:a16="http://schemas.microsoft.com/office/drawing/2014/main" id="{66796E8C-6110-4EA5-80C1-264EE4AA6490}"/>
              </a:ext>
            </a:extLst>
          </p:cNvPr>
          <p:cNvSpPr txBox="1"/>
          <p:nvPr/>
        </p:nvSpPr>
        <p:spPr>
          <a:xfrm>
            <a:off x="9582011" y="6168351"/>
            <a:ext cx="2084005" cy="28814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28000">
                <a:schemeClr val="tx1">
                  <a:lumMod val="50000"/>
                  <a:lumOff val="50000"/>
                </a:schemeClr>
              </a:gs>
              <a:gs pos="47000">
                <a:schemeClr val="tx1">
                  <a:lumMod val="65000"/>
                  <a:lumOff val="35000"/>
                </a:schemeClr>
              </a:gs>
              <a:gs pos="97000">
                <a:schemeClr val="bg2">
                  <a:lumMod val="25000"/>
                </a:schemeClr>
              </a:gs>
            </a:gsLst>
            <a:lin ang="5400000" scaled="1"/>
            <a:tileRect/>
          </a:gradFill>
        </p:spPr>
        <p:txBody>
          <a:bodyPr wrap="none" lIns="108000" tIns="36000" rIns="108000" bIns="36000" rtlCol="0">
            <a:spAutoFit/>
          </a:bodyPr>
          <a:lstStyle/>
          <a:p>
            <a:pPr algn="r"/>
            <a:r>
              <a:rPr lang="sk-SK" sz="1400">
                <a:solidFill>
                  <a:schemeClr val="bg1"/>
                </a:solidFill>
                <a:latin typeface="Nadianne" panose="03020902050305070206" pitchFamily="66" charset="0"/>
              </a:rPr>
              <a:t>Quedas do Ruacaná</a:t>
            </a:r>
          </a:p>
        </p:txBody>
      </p:sp>
    </p:spTree>
    <p:extLst>
      <p:ext uri="{BB962C8B-B14F-4D97-AF65-F5344CB8AC3E}">
        <p14:creationId xmlns:p14="http://schemas.microsoft.com/office/powerpoint/2010/main" val="3633491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trips dir="ru"/>
      </p:transition>
    </mc:Choice>
    <mc:Fallback xmlns="">
      <p:transition spd="slow" advClick="0" advTm="5000">
        <p:strips dir="ru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1BE0A2-ADBB-4C57-942A-6EA4D71DF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3" y="769"/>
            <a:ext cx="12181974" cy="6856461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Popis">
            <a:extLst>
              <a:ext uri="{FF2B5EF4-FFF2-40B4-BE49-F238E27FC236}">
                <a16:creationId xmlns:a16="http://schemas.microsoft.com/office/drawing/2014/main" id="{66796E8C-6110-4EA5-80C1-264EE4AA6490}"/>
              </a:ext>
            </a:extLst>
          </p:cNvPr>
          <p:cNvSpPr txBox="1"/>
          <p:nvPr/>
        </p:nvSpPr>
        <p:spPr>
          <a:xfrm>
            <a:off x="10258478" y="6168351"/>
            <a:ext cx="1407538" cy="28814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28000">
                <a:schemeClr val="tx1">
                  <a:lumMod val="50000"/>
                  <a:lumOff val="50000"/>
                </a:schemeClr>
              </a:gs>
              <a:gs pos="47000">
                <a:schemeClr val="tx1">
                  <a:lumMod val="65000"/>
                  <a:lumOff val="35000"/>
                </a:schemeClr>
              </a:gs>
              <a:gs pos="97000">
                <a:schemeClr val="bg2">
                  <a:lumMod val="25000"/>
                </a:schemeClr>
              </a:gs>
            </a:gsLst>
            <a:lin ang="5400000" scaled="1"/>
            <a:tileRect/>
          </a:gradFill>
        </p:spPr>
        <p:txBody>
          <a:bodyPr wrap="none" lIns="108000" tIns="36000" rIns="108000" bIns="36000" rtlCol="0">
            <a:spAutoFit/>
          </a:bodyPr>
          <a:lstStyle/>
          <a:p>
            <a:pPr algn="r"/>
            <a:r>
              <a:rPr lang="sk-SK" sz="1400">
                <a:solidFill>
                  <a:schemeClr val="bg1"/>
                </a:solidFill>
                <a:latin typeface="Nadianne" panose="03020902050305070206" pitchFamily="66" charset="0"/>
              </a:rPr>
              <a:t>Rio Balombo</a:t>
            </a:r>
          </a:p>
        </p:txBody>
      </p:sp>
    </p:spTree>
    <p:extLst>
      <p:ext uri="{BB962C8B-B14F-4D97-AF65-F5344CB8AC3E}">
        <p14:creationId xmlns:p14="http://schemas.microsoft.com/office/powerpoint/2010/main" val="3258650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trips dir="ru"/>
      </p:transition>
    </mc:Choice>
    <mc:Fallback xmlns="">
      <p:transition spd="slow" advClick="0" advTm="5000">
        <p:strips dir="ru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1BE0A2-ADBB-4C57-942A-6EA4D71DF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3" y="769"/>
            <a:ext cx="12181974" cy="6856461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Popis">
            <a:extLst>
              <a:ext uri="{FF2B5EF4-FFF2-40B4-BE49-F238E27FC236}">
                <a16:creationId xmlns:a16="http://schemas.microsoft.com/office/drawing/2014/main" id="{66796E8C-6110-4EA5-80C1-264EE4AA6490}"/>
              </a:ext>
            </a:extLst>
          </p:cNvPr>
          <p:cNvSpPr txBox="1"/>
          <p:nvPr/>
        </p:nvSpPr>
        <p:spPr>
          <a:xfrm>
            <a:off x="10258478" y="6168351"/>
            <a:ext cx="1407538" cy="28814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28000">
                <a:schemeClr val="tx1">
                  <a:lumMod val="50000"/>
                  <a:lumOff val="50000"/>
                </a:schemeClr>
              </a:gs>
              <a:gs pos="47000">
                <a:schemeClr val="tx1">
                  <a:lumMod val="65000"/>
                  <a:lumOff val="35000"/>
                </a:schemeClr>
              </a:gs>
              <a:gs pos="97000">
                <a:schemeClr val="bg2">
                  <a:lumMod val="25000"/>
                </a:schemeClr>
              </a:gs>
            </a:gsLst>
            <a:lin ang="5400000" scaled="1"/>
            <a:tileRect/>
          </a:gradFill>
        </p:spPr>
        <p:txBody>
          <a:bodyPr wrap="none" lIns="108000" tIns="36000" rIns="108000" bIns="36000" rtlCol="0">
            <a:spAutoFit/>
          </a:bodyPr>
          <a:lstStyle/>
          <a:p>
            <a:pPr algn="r"/>
            <a:r>
              <a:rPr lang="sk-SK" sz="1400">
                <a:solidFill>
                  <a:schemeClr val="bg1"/>
                </a:solidFill>
                <a:latin typeface="Nadianne" panose="03020902050305070206" pitchFamily="66" charset="0"/>
              </a:rPr>
              <a:t>Rio Balombo</a:t>
            </a:r>
          </a:p>
        </p:txBody>
      </p:sp>
    </p:spTree>
    <p:extLst>
      <p:ext uri="{BB962C8B-B14F-4D97-AF65-F5344CB8AC3E}">
        <p14:creationId xmlns:p14="http://schemas.microsoft.com/office/powerpoint/2010/main" val="2109282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trips dir="ru"/>
      </p:transition>
    </mc:Choice>
    <mc:Fallback xmlns="">
      <p:transition spd="slow" advClick="0" advTm="5000">
        <p:strips dir="ru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1BE0A2-ADBB-4C57-942A-6EA4D71DF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3" y="2239"/>
            <a:ext cx="12181974" cy="6853522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5" name="Popis">
            <a:extLst>
              <a:ext uri="{FF2B5EF4-FFF2-40B4-BE49-F238E27FC236}">
                <a16:creationId xmlns:a16="http://schemas.microsoft.com/office/drawing/2014/main" id="{A8C706C3-05A1-4ACF-9D2D-D731558713F7}"/>
              </a:ext>
            </a:extLst>
          </p:cNvPr>
          <p:cNvSpPr txBox="1"/>
          <p:nvPr/>
        </p:nvSpPr>
        <p:spPr>
          <a:xfrm>
            <a:off x="10258478" y="6168351"/>
            <a:ext cx="1407538" cy="28814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28000">
                <a:schemeClr val="tx1">
                  <a:lumMod val="50000"/>
                  <a:lumOff val="50000"/>
                </a:schemeClr>
              </a:gs>
              <a:gs pos="47000">
                <a:schemeClr val="tx1">
                  <a:lumMod val="65000"/>
                  <a:lumOff val="35000"/>
                </a:schemeClr>
              </a:gs>
              <a:gs pos="97000">
                <a:schemeClr val="bg2">
                  <a:lumMod val="25000"/>
                </a:schemeClr>
              </a:gs>
            </a:gsLst>
            <a:lin ang="5400000" scaled="1"/>
            <a:tileRect/>
          </a:gradFill>
        </p:spPr>
        <p:txBody>
          <a:bodyPr wrap="none" lIns="108000" tIns="36000" rIns="108000" bIns="36000" rtlCol="0">
            <a:spAutoFit/>
          </a:bodyPr>
          <a:lstStyle/>
          <a:p>
            <a:pPr algn="r"/>
            <a:r>
              <a:rPr lang="sk-SK" sz="1400">
                <a:solidFill>
                  <a:schemeClr val="bg1"/>
                </a:solidFill>
                <a:latin typeface="Nadianne" panose="03020902050305070206" pitchFamily="66" charset="0"/>
              </a:rPr>
              <a:t>Rio Balombo</a:t>
            </a:r>
          </a:p>
        </p:txBody>
      </p:sp>
    </p:spTree>
    <p:extLst>
      <p:ext uri="{BB962C8B-B14F-4D97-AF65-F5344CB8AC3E}">
        <p14:creationId xmlns:p14="http://schemas.microsoft.com/office/powerpoint/2010/main" val="107189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trips dir="ru"/>
      </p:transition>
    </mc:Choice>
    <mc:Fallback xmlns="">
      <p:transition spd="slow" advClick="0" advTm="5000">
        <p:strips dir="ru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1BE0A2-ADBB-4C57-942A-6EA4D71DF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3" y="2239"/>
            <a:ext cx="12181974" cy="6853522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Popis">
            <a:extLst>
              <a:ext uri="{FF2B5EF4-FFF2-40B4-BE49-F238E27FC236}">
                <a16:creationId xmlns:a16="http://schemas.microsoft.com/office/drawing/2014/main" id="{66796E8C-6110-4EA5-80C1-264EE4AA6490}"/>
              </a:ext>
            </a:extLst>
          </p:cNvPr>
          <p:cNvSpPr txBox="1"/>
          <p:nvPr/>
        </p:nvSpPr>
        <p:spPr>
          <a:xfrm>
            <a:off x="9259935" y="6168351"/>
            <a:ext cx="2406081" cy="28814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28000">
                <a:schemeClr val="tx1">
                  <a:lumMod val="50000"/>
                  <a:lumOff val="50000"/>
                </a:schemeClr>
              </a:gs>
              <a:gs pos="47000">
                <a:schemeClr val="tx1">
                  <a:lumMod val="65000"/>
                  <a:lumOff val="35000"/>
                </a:schemeClr>
              </a:gs>
              <a:gs pos="97000">
                <a:schemeClr val="bg2">
                  <a:lumMod val="25000"/>
                </a:schemeClr>
              </a:gs>
            </a:gsLst>
            <a:lin ang="5400000" scaled="1"/>
            <a:tileRect/>
          </a:gradFill>
        </p:spPr>
        <p:txBody>
          <a:bodyPr wrap="none" lIns="108000" tIns="36000" rIns="108000" bIns="36000" rtlCol="0">
            <a:spAutoFit/>
          </a:bodyPr>
          <a:lstStyle/>
          <a:p>
            <a:pPr algn="r"/>
            <a:r>
              <a:rPr lang="sk-SK" sz="1400">
                <a:solidFill>
                  <a:schemeClr val="bg1"/>
                </a:solidFill>
                <a:latin typeface="Nadianne" panose="03020902050305070206" pitchFamily="66" charset="0"/>
              </a:rPr>
              <a:t>Grutas - Río Cambongo</a:t>
            </a:r>
          </a:p>
        </p:txBody>
      </p:sp>
    </p:spTree>
    <p:extLst>
      <p:ext uri="{BB962C8B-B14F-4D97-AF65-F5344CB8AC3E}">
        <p14:creationId xmlns:p14="http://schemas.microsoft.com/office/powerpoint/2010/main" val="3610551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trips dir="ru"/>
      </p:transition>
    </mc:Choice>
    <mc:Fallback xmlns="">
      <p:transition spd="slow" advClick="0" advTm="5000">
        <p:strips dir="ru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1BE0A2-ADBB-4C57-942A-6EA4D71DF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3" y="4473"/>
            <a:ext cx="12181974" cy="6849054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Popis">
            <a:extLst>
              <a:ext uri="{FF2B5EF4-FFF2-40B4-BE49-F238E27FC236}">
                <a16:creationId xmlns:a16="http://schemas.microsoft.com/office/drawing/2014/main" id="{66796E8C-6110-4EA5-80C1-264EE4AA6490}"/>
              </a:ext>
            </a:extLst>
          </p:cNvPr>
          <p:cNvSpPr txBox="1"/>
          <p:nvPr/>
        </p:nvSpPr>
        <p:spPr>
          <a:xfrm>
            <a:off x="10386719" y="6168351"/>
            <a:ext cx="1279297" cy="28814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28000">
                <a:schemeClr val="tx1">
                  <a:lumMod val="50000"/>
                  <a:lumOff val="50000"/>
                </a:schemeClr>
              </a:gs>
              <a:gs pos="47000">
                <a:schemeClr val="tx1">
                  <a:lumMod val="65000"/>
                  <a:lumOff val="35000"/>
                </a:schemeClr>
              </a:gs>
              <a:gs pos="97000">
                <a:schemeClr val="bg2">
                  <a:lumMod val="25000"/>
                </a:schemeClr>
              </a:gs>
            </a:gsLst>
            <a:lin ang="5400000" scaled="1"/>
            <a:tileRect/>
          </a:gradFill>
        </p:spPr>
        <p:txBody>
          <a:bodyPr wrap="none" lIns="108000" tIns="36000" rIns="108000" bIns="36000" rtlCol="0">
            <a:spAutoFit/>
          </a:bodyPr>
          <a:lstStyle/>
          <a:p>
            <a:pPr algn="r"/>
            <a:r>
              <a:rPr lang="sk-SK" sz="1400">
                <a:solidFill>
                  <a:schemeClr val="bg1"/>
                </a:solidFill>
                <a:latin typeface="Nadianne" panose="03020902050305070206" pitchFamily="66" charset="0"/>
              </a:rPr>
              <a:t>Rio Cunene</a:t>
            </a:r>
          </a:p>
        </p:txBody>
      </p:sp>
    </p:spTree>
    <p:extLst>
      <p:ext uri="{BB962C8B-B14F-4D97-AF65-F5344CB8AC3E}">
        <p14:creationId xmlns:p14="http://schemas.microsoft.com/office/powerpoint/2010/main" val="3182161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trips dir="ru"/>
      </p:transition>
    </mc:Choice>
    <mc:Fallback xmlns="">
      <p:transition spd="slow" advClick="0" advTm="5000">
        <p:strips dir="ru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1BE0A2-ADBB-4C57-942A-6EA4D71DF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3" y="2239"/>
            <a:ext cx="12181974" cy="6853522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Popis">
            <a:extLst>
              <a:ext uri="{FF2B5EF4-FFF2-40B4-BE49-F238E27FC236}">
                <a16:creationId xmlns:a16="http://schemas.microsoft.com/office/drawing/2014/main" id="{66796E8C-6110-4EA5-80C1-264EE4AA6490}"/>
              </a:ext>
            </a:extLst>
          </p:cNvPr>
          <p:cNvSpPr txBox="1"/>
          <p:nvPr/>
        </p:nvSpPr>
        <p:spPr>
          <a:xfrm>
            <a:off x="9920244" y="6168351"/>
            <a:ext cx="1745772" cy="28814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28000">
                <a:schemeClr val="tx1">
                  <a:lumMod val="50000"/>
                  <a:lumOff val="50000"/>
                </a:schemeClr>
              </a:gs>
              <a:gs pos="47000">
                <a:schemeClr val="tx1">
                  <a:lumMod val="65000"/>
                  <a:lumOff val="35000"/>
                </a:schemeClr>
              </a:gs>
              <a:gs pos="97000">
                <a:schemeClr val="bg2">
                  <a:lumMod val="25000"/>
                </a:schemeClr>
              </a:gs>
            </a:gsLst>
            <a:lin ang="5400000" scaled="1"/>
            <a:tileRect/>
          </a:gradFill>
        </p:spPr>
        <p:txBody>
          <a:bodyPr wrap="none" lIns="108000" tIns="36000" rIns="108000" bIns="36000" rtlCol="0">
            <a:spAutoFit/>
          </a:bodyPr>
          <a:lstStyle/>
          <a:p>
            <a:pPr algn="r"/>
            <a:r>
              <a:rPr lang="sk-SK" sz="1400">
                <a:solidFill>
                  <a:schemeClr val="bg1"/>
                </a:solidFill>
                <a:latin typeface="Nadianne" panose="03020902050305070206" pitchFamily="66" charset="0"/>
              </a:rPr>
              <a:t>Ilha do Mussulo</a:t>
            </a:r>
          </a:p>
        </p:txBody>
      </p:sp>
    </p:spTree>
    <p:extLst>
      <p:ext uri="{BB962C8B-B14F-4D97-AF65-F5344CB8AC3E}">
        <p14:creationId xmlns:p14="http://schemas.microsoft.com/office/powerpoint/2010/main" val="1588278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trips dir="ru"/>
      </p:transition>
    </mc:Choice>
    <mc:Fallback xmlns="">
      <p:transition spd="slow" advClick="0" advTm="5000">
        <p:strips dir="ru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1BE0A2-ADBB-4C57-942A-6EA4D71DF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3" y="5545"/>
            <a:ext cx="12181974" cy="6846909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8024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trips dir="ru"/>
      </p:transition>
    </mc:Choice>
    <mc:Fallback xmlns="">
      <p:transition spd="slow" advClick="0" advTm="5000">
        <p:strips dir="ru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1BE0A2-ADBB-4C57-942A-6EA4D71DF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3" y="5726"/>
            <a:ext cx="12181974" cy="6846548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Popis">
            <a:extLst>
              <a:ext uri="{FF2B5EF4-FFF2-40B4-BE49-F238E27FC236}">
                <a16:creationId xmlns:a16="http://schemas.microsoft.com/office/drawing/2014/main" id="{66796E8C-6110-4EA5-80C1-264EE4AA6490}"/>
              </a:ext>
            </a:extLst>
          </p:cNvPr>
          <p:cNvSpPr txBox="1"/>
          <p:nvPr/>
        </p:nvSpPr>
        <p:spPr>
          <a:xfrm>
            <a:off x="10636915" y="6168351"/>
            <a:ext cx="1029101" cy="28814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28000">
                <a:schemeClr val="tx1">
                  <a:lumMod val="50000"/>
                  <a:lumOff val="50000"/>
                </a:schemeClr>
              </a:gs>
              <a:gs pos="47000">
                <a:schemeClr val="tx1">
                  <a:lumMod val="65000"/>
                  <a:lumOff val="35000"/>
                </a:schemeClr>
              </a:gs>
              <a:gs pos="97000">
                <a:schemeClr val="bg2">
                  <a:lumMod val="25000"/>
                </a:schemeClr>
              </a:gs>
            </a:gsLst>
            <a:lin ang="5400000" scaled="1"/>
            <a:tileRect/>
          </a:gradFill>
        </p:spPr>
        <p:txBody>
          <a:bodyPr wrap="none" lIns="108000" tIns="36000" rIns="108000" bIns="36000" rtlCol="0">
            <a:spAutoFit/>
          </a:bodyPr>
          <a:lstStyle/>
          <a:p>
            <a:pPr algn="r"/>
            <a:r>
              <a:rPr lang="sk-SK" sz="1400">
                <a:solidFill>
                  <a:schemeClr val="bg1"/>
                </a:solidFill>
                <a:latin typeface="Nadianne" panose="03020902050305070206" pitchFamily="66" charset="0"/>
              </a:rPr>
              <a:t>Rio Keve</a:t>
            </a:r>
          </a:p>
        </p:txBody>
      </p:sp>
    </p:spTree>
    <p:extLst>
      <p:ext uri="{BB962C8B-B14F-4D97-AF65-F5344CB8AC3E}">
        <p14:creationId xmlns:p14="http://schemas.microsoft.com/office/powerpoint/2010/main" val="1988790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trips dir="ru"/>
      </p:transition>
    </mc:Choice>
    <mc:Fallback xmlns="">
      <p:transition spd="slow" advClick="0" advTm="5000">
        <p:strips dir="ru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1BE0A2-ADBB-4C57-942A-6EA4D71DF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3" y="644"/>
            <a:ext cx="12181974" cy="6856711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6388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trips dir="ru"/>
      </p:transition>
    </mc:Choice>
    <mc:Fallback xmlns="">
      <p:transition spd="slow" advClick="0" advTm="5000">
        <p:strips dir="ru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1BE0A2-ADBB-4C57-942A-6EA4D71DF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3" y="876"/>
            <a:ext cx="12181974" cy="6856248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Popis">
            <a:extLst>
              <a:ext uri="{FF2B5EF4-FFF2-40B4-BE49-F238E27FC236}">
                <a16:creationId xmlns:a16="http://schemas.microsoft.com/office/drawing/2014/main" id="{66796E8C-6110-4EA5-80C1-264EE4AA6490}"/>
              </a:ext>
            </a:extLst>
          </p:cNvPr>
          <p:cNvSpPr txBox="1"/>
          <p:nvPr/>
        </p:nvSpPr>
        <p:spPr>
          <a:xfrm>
            <a:off x="10114336" y="6168351"/>
            <a:ext cx="1551680" cy="28814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28000">
                <a:schemeClr val="tx1">
                  <a:lumMod val="50000"/>
                  <a:lumOff val="50000"/>
                </a:schemeClr>
              </a:gs>
              <a:gs pos="47000">
                <a:schemeClr val="tx1">
                  <a:lumMod val="65000"/>
                  <a:lumOff val="35000"/>
                </a:schemeClr>
              </a:gs>
              <a:gs pos="97000">
                <a:schemeClr val="bg2">
                  <a:lumMod val="25000"/>
                </a:schemeClr>
              </a:gs>
            </a:gsLst>
            <a:lin ang="5400000" scaled="1"/>
            <a:tileRect/>
          </a:gradFill>
        </p:spPr>
        <p:txBody>
          <a:bodyPr wrap="none" lIns="108000" tIns="36000" rIns="108000" bIns="36000" rtlCol="0">
            <a:spAutoFit/>
          </a:bodyPr>
          <a:lstStyle/>
          <a:p>
            <a:pPr algn="r"/>
            <a:r>
              <a:rPr lang="sk-SK" sz="1400">
                <a:solidFill>
                  <a:schemeClr val="bg1"/>
                </a:solidFill>
                <a:latin typeface="Nadianne" panose="03020902050305070206" pitchFamily="66" charset="0"/>
              </a:rPr>
              <a:t>Serra da Leba</a:t>
            </a:r>
          </a:p>
        </p:txBody>
      </p:sp>
    </p:spTree>
    <p:extLst>
      <p:ext uri="{BB962C8B-B14F-4D97-AF65-F5344CB8AC3E}">
        <p14:creationId xmlns:p14="http://schemas.microsoft.com/office/powerpoint/2010/main" val="3007613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trips dir="ru"/>
      </p:transition>
    </mc:Choice>
    <mc:Fallback xmlns="">
      <p:transition spd="slow" advClick="0" advTm="5000">
        <p:strips dir="ru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1BE0A2-ADBB-4C57-942A-6EA4D71DF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3" y="2239"/>
            <a:ext cx="12181974" cy="6853522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Popis">
            <a:extLst>
              <a:ext uri="{FF2B5EF4-FFF2-40B4-BE49-F238E27FC236}">
                <a16:creationId xmlns:a16="http://schemas.microsoft.com/office/drawing/2014/main" id="{66796E8C-6110-4EA5-80C1-264EE4AA6490}"/>
              </a:ext>
            </a:extLst>
          </p:cNvPr>
          <p:cNvSpPr txBox="1"/>
          <p:nvPr/>
        </p:nvSpPr>
        <p:spPr>
          <a:xfrm>
            <a:off x="10114336" y="6168351"/>
            <a:ext cx="1551680" cy="28814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28000">
                <a:schemeClr val="tx1">
                  <a:lumMod val="50000"/>
                  <a:lumOff val="50000"/>
                </a:schemeClr>
              </a:gs>
              <a:gs pos="47000">
                <a:schemeClr val="tx1">
                  <a:lumMod val="65000"/>
                  <a:lumOff val="35000"/>
                </a:schemeClr>
              </a:gs>
              <a:gs pos="97000">
                <a:schemeClr val="bg2">
                  <a:lumMod val="25000"/>
                </a:schemeClr>
              </a:gs>
            </a:gsLst>
            <a:lin ang="5400000" scaled="1"/>
            <a:tileRect/>
          </a:gradFill>
        </p:spPr>
        <p:txBody>
          <a:bodyPr wrap="none" lIns="108000" tIns="36000" rIns="108000" bIns="36000" rtlCol="0">
            <a:spAutoFit/>
          </a:bodyPr>
          <a:lstStyle/>
          <a:p>
            <a:pPr algn="r"/>
            <a:r>
              <a:rPr lang="sk-SK" sz="1400">
                <a:solidFill>
                  <a:schemeClr val="bg1"/>
                </a:solidFill>
                <a:latin typeface="Nadianne" panose="03020902050305070206" pitchFamily="66" charset="0"/>
              </a:rPr>
              <a:t>Serra da Leba</a:t>
            </a:r>
          </a:p>
        </p:txBody>
      </p:sp>
    </p:spTree>
    <p:extLst>
      <p:ext uri="{BB962C8B-B14F-4D97-AF65-F5344CB8AC3E}">
        <p14:creationId xmlns:p14="http://schemas.microsoft.com/office/powerpoint/2010/main" val="1586612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trips dir="ru"/>
      </p:transition>
    </mc:Choice>
    <mc:Fallback xmlns="">
      <p:transition spd="slow" advClick="0" advTm="5000">
        <p:strips dir="ru"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1BE0A2-ADBB-4C57-942A-6EA4D71DF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3" y="907"/>
            <a:ext cx="12181974" cy="6856186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Popis">
            <a:extLst>
              <a:ext uri="{FF2B5EF4-FFF2-40B4-BE49-F238E27FC236}">
                <a16:creationId xmlns:a16="http://schemas.microsoft.com/office/drawing/2014/main" id="{66796E8C-6110-4EA5-80C1-264EE4AA6490}"/>
              </a:ext>
            </a:extLst>
          </p:cNvPr>
          <p:cNvSpPr txBox="1"/>
          <p:nvPr/>
        </p:nvSpPr>
        <p:spPr>
          <a:xfrm>
            <a:off x="10473409" y="6168351"/>
            <a:ext cx="1192607" cy="28814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28000">
                <a:schemeClr val="tx1">
                  <a:lumMod val="50000"/>
                  <a:lumOff val="50000"/>
                </a:schemeClr>
              </a:gs>
              <a:gs pos="47000">
                <a:schemeClr val="tx1">
                  <a:lumMod val="65000"/>
                  <a:lumOff val="35000"/>
                </a:schemeClr>
              </a:gs>
              <a:gs pos="97000">
                <a:schemeClr val="bg2">
                  <a:lumMod val="25000"/>
                </a:schemeClr>
              </a:gs>
            </a:gsLst>
            <a:lin ang="5400000" scaled="1"/>
            <a:tileRect/>
          </a:gradFill>
        </p:spPr>
        <p:txBody>
          <a:bodyPr wrap="none" lIns="108000" tIns="36000" rIns="108000" bIns="36000" rtlCol="0">
            <a:spAutoFit/>
          </a:bodyPr>
          <a:lstStyle/>
          <a:p>
            <a:pPr algn="r"/>
            <a:r>
              <a:rPr lang="sk-SK" sz="1400">
                <a:solidFill>
                  <a:schemeClr val="bg1"/>
                </a:solidFill>
                <a:latin typeface="Nadianne" panose="03020902050305070206" pitchFamily="66" charset="0"/>
              </a:rPr>
              <a:t>Tundavala</a:t>
            </a:r>
          </a:p>
        </p:txBody>
      </p:sp>
    </p:spTree>
    <p:extLst>
      <p:ext uri="{BB962C8B-B14F-4D97-AF65-F5344CB8AC3E}">
        <p14:creationId xmlns:p14="http://schemas.microsoft.com/office/powerpoint/2010/main" val="4251855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trips dir="ru"/>
      </p:transition>
    </mc:Choice>
    <mc:Fallback xmlns="">
      <p:transition spd="slow" advClick="0" advTm="5000">
        <p:strips dir="ru"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1BE0A2-ADBB-4C57-942A-6EA4D71DF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3" y="2239"/>
            <a:ext cx="12181974" cy="6853522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Popis">
            <a:extLst>
              <a:ext uri="{FF2B5EF4-FFF2-40B4-BE49-F238E27FC236}">
                <a16:creationId xmlns:a16="http://schemas.microsoft.com/office/drawing/2014/main" id="{66796E8C-6110-4EA5-80C1-264EE4AA6490}"/>
              </a:ext>
            </a:extLst>
          </p:cNvPr>
          <p:cNvSpPr txBox="1"/>
          <p:nvPr/>
        </p:nvSpPr>
        <p:spPr>
          <a:xfrm>
            <a:off x="10473409" y="6168351"/>
            <a:ext cx="1192607" cy="28814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28000">
                <a:schemeClr val="tx1">
                  <a:lumMod val="50000"/>
                  <a:lumOff val="50000"/>
                </a:schemeClr>
              </a:gs>
              <a:gs pos="47000">
                <a:schemeClr val="tx1">
                  <a:lumMod val="65000"/>
                  <a:lumOff val="35000"/>
                </a:schemeClr>
              </a:gs>
              <a:gs pos="97000">
                <a:schemeClr val="bg2">
                  <a:lumMod val="25000"/>
                </a:schemeClr>
              </a:gs>
            </a:gsLst>
            <a:lin ang="5400000" scaled="1"/>
            <a:tileRect/>
          </a:gradFill>
        </p:spPr>
        <p:txBody>
          <a:bodyPr wrap="none" lIns="108000" tIns="36000" rIns="108000" bIns="36000" rtlCol="0">
            <a:spAutoFit/>
          </a:bodyPr>
          <a:lstStyle/>
          <a:p>
            <a:pPr algn="r"/>
            <a:r>
              <a:rPr lang="sk-SK" sz="1400">
                <a:solidFill>
                  <a:schemeClr val="bg1"/>
                </a:solidFill>
                <a:latin typeface="Nadianne" panose="03020902050305070206" pitchFamily="66" charset="0"/>
              </a:rPr>
              <a:t>Tundavala</a:t>
            </a:r>
          </a:p>
        </p:txBody>
      </p:sp>
    </p:spTree>
    <p:extLst>
      <p:ext uri="{BB962C8B-B14F-4D97-AF65-F5344CB8AC3E}">
        <p14:creationId xmlns:p14="http://schemas.microsoft.com/office/powerpoint/2010/main" val="2144068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trips dir="ru"/>
      </p:transition>
    </mc:Choice>
    <mc:Fallback xmlns="">
      <p:transition spd="slow" advClick="0" advTm="5000">
        <p:strips dir="ru"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1BE0A2-ADBB-4C57-942A-6EA4D71DF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3" y="4995"/>
            <a:ext cx="12181974" cy="6848009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Popis">
            <a:extLst>
              <a:ext uri="{FF2B5EF4-FFF2-40B4-BE49-F238E27FC236}">
                <a16:creationId xmlns:a16="http://schemas.microsoft.com/office/drawing/2014/main" id="{66796E8C-6110-4EA5-80C1-264EE4AA6490}"/>
              </a:ext>
            </a:extLst>
          </p:cNvPr>
          <p:cNvSpPr txBox="1"/>
          <p:nvPr/>
        </p:nvSpPr>
        <p:spPr>
          <a:xfrm>
            <a:off x="10112733" y="6168351"/>
            <a:ext cx="1553283" cy="28814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28000">
                <a:schemeClr val="tx1">
                  <a:lumMod val="50000"/>
                  <a:lumOff val="50000"/>
                </a:schemeClr>
              </a:gs>
              <a:gs pos="47000">
                <a:schemeClr val="tx1">
                  <a:lumMod val="65000"/>
                  <a:lumOff val="35000"/>
                </a:schemeClr>
              </a:gs>
              <a:gs pos="97000">
                <a:schemeClr val="bg2">
                  <a:lumMod val="25000"/>
                </a:schemeClr>
              </a:gs>
            </a:gsLst>
            <a:lin ang="5400000" scaled="1"/>
            <a:tileRect/>
          </a:gradFill>
        </p:spPr>
        <p:txBody>
          <a:bodyPr wrap="none" lIns="108000" tIns="36000" rIns="108000" bIns="36000" rtlCol="0">
            <a:spAutoFit/>
          </a:bodyPr>
          <a:lstStyle/>
          <a:p>
            <a:pPr algn="r"/>
            <a:r>
              <a:rPr lang="sk-SK" sz="1400">
                <a:solidFill>
                  <a:schemeClr val="bg1"/>
                </a:solidFill>
                <a:latin typeface="Nadianne" panose="03020902050305070206" pitchFamily="66" charset="0"/>
              </a:rPr>
              <a:t>Virei - Namibe</a:t>
            </a:r>
          </a:p>
        </p:txBody>
      </p:sp>
    </p:spTree>
    <p:extLst>
      <p:ext uri="{BB962C8B-B14F-4D97-AF65-F5344CB8AC3E}">
        <p14:creationId xmlns:p14="http://schemas.microsoft.com/office/powerpoint/2010/main" val="1270769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trips dir="ru"/>
      </p:transition>
    </mc:Choice>
    <mc:Fallback xmlns="">
      <p:transition spd="slow" advClick="0" advTm="5000">
        <p:strips dir="ru"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1BE0A2-ADBB-4C57-942A-6EA4D71DF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3" y="4995"/>
            <a:ext cx="12181974" cy="6848009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Popis">
            <a:extLst>
              <a:ext uri="{FF2B5EF4-FFF2-40B4-BE49-F238E27FC236}">
                <a16:creationId xmlns:a16="http://schemas.microsoft.com/office/drawing/2014/main" id="{66796E8C-6110-4EA5-80C1-264EE4AA6490}"/>
              </a:ext>
            </a:extLst>
          </p:cNvPr>
          <p:cNvSpPr txBox="1"/>
          <p:nvPr/>
        </p:nvSpPr>
        <p:spPr>
          <a:xfrm>
            <a:off x="10112733" y="6168351"/>
            <a:ext cx="1553283" cy="28814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28000">
                <a:schemeClr val="tx1">
                  <a:lumMod val="50000"/>
                  <a:lumOff val="50000"/>
                </a:schemeClr>
              </a:gs>
              <a:gs pos="47000">
                <a:schemeClr val="tx1">
                  <a:lumMod val="65000"/>
                  <a:lumOff val="35000"/>
                </a:schemeClr>
              </a:gs>
              <a:gs pos="97000">
                <a:schemeClr val="bg2">
                  <a:lumMod val="25000"/>
                </a:schemeClr>
              </a:gs>
            </a:gsLst>
            <a:lin ang="5400000" scaled="1"/>
            <a:tileRect/>
          </a:gradFill>
        </p:spPr>
        <p:txBody>
          <a:bodyPr wrap="none" lIns="108000" tIns="36000" rIns="108000" bIns="36000" rtlCol="0">
            <a:spAutoFit/>
          </a:bodyPr>
          <a:lstStyle/>
          <a:p>
            <a:pPr algn="r"/>
            <a:r>
              <a:rPr lang="sk-SK" sz="1400">
                <a:solidFill>
                  <a:schemeClr val="bg1"/>
                </a:solidFill>
                <a:latin typeface="Nadianne" panose="03020902050305070206" pitchFamily="66" charset="0"/>
              </a:rPr>
              <a:t>Virei - Namibe</a:t>
            </a:r>
          </a:p>
        </p:txBody>
      </p:sp>
    </p:spTree>
    <p:extLst>
      <p:ext uri="{BB962C8B-B14F-4D97-AF65-F5344CB8AC3E}">
        <p14:creationId xmlns:p14="http://schemas.microsoft.com/office/powerpoint/2010/main" val="2095725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trips dir="ru"/>
      </p:transition>
    </mc:Choice>
    <mc:Fallback xmlns="">
      <p:transition spd="slow" advClick="0" advTm="5000">
        <p:strips dir="ru"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1BE0A2-ADBB-4C57-942A-6EA4D71DF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3" y="644"/>
            <a:ext cx="12181974" cy="6856711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Popis">
            <a:extLst>
              <a:ext uri="{FF2B5EF4-FFF2-40B4-BE49-F238E27FC236}">
                <a16:creationId xmlns:a16="http://schemas.microsoft.com/office/drawing/2014/main" id="{66796E8C-6110-4EA5-80C1-264EE4AA6490}"/>
              </a:ext>
            </a:extLst>
          </p:cNvPr>
          <p:cNvSpPr txBox="1"/>
          <p:nvPr/>
        </p:nvSpPr>
        <p:spPr>
          <a:xfrm>
            <a:off x="10112733" y="6168351"/>
            <a:ext cx="1553283" cy="28814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28000">
                <a:schemeClr val="tx1">
                  <a:lumMod val="50000"/>
                  <a:lumOff val="50000"/>
                </a:schemeClr>
              </a:gs>
              <a:gs pos="47000">
                <a:schemeClr val="tx1">
                  <a:lumMod val="65000"/>
                  <a:lumOff val="35000"/>
                </a:schemeClr>
              </a:gs>
              <a:gs pos="97000">
                <a:schemeClr val="bg2">
                  <a:lumMod val="25000"/>
                </a:schemeClr>
              </a:gs>
            </a:gsLst>
            <a:lin ang="5400000" scaled="1"/>
            <a:tileRect/>
          </a:gradFill>
        </p:spPr>
        <p:txBody>
          <a:bodyPr wrap="none" lIns="108000" tIns="36000" rIns="108000" bIns="36000" rtlCol="0">
            <a:spAutoFit/>
          </a:bodyPr>
          <a:lstStyle/>
          <a:p>
            <a:pPr algn="r"/>
            <a:r>
              <a:rPr lang="sk-SK" sz="1400">
                <a:solidFill>
                  <a:schemeClr val="bg1"/>
                </a:solidFill>
                <a:latin typeface="Nadianne" panose="03020902050305070206" pitchFamily="66" charset="0"/>
              </a:rPr>
              <a:t>Virei - Namibe</a:t>
            </a:r>
          </a:p>
        </p:txBody>
      </p:sp>
    </p:spTree>
    <p:extLst>
      <p:ext uri="{BB962C8B-B14F-4D97-AF65-F5344CB8AC3E}">
        <p14:creationId xmlns:p14="http://schemas.microsoft.com/office/powerpoint/2010/main" val="3544688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trips dir="ru"/>
      </p:transition>
    </mc:Choice>
    <mc:Fallback xmlns="">
      <p:transition spd="slow" advClick="0" advTm="5000">
        <p:strips dir="ru"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1BE0A2-ADBB-4C57-942A-6EA4D71DF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3" y="769"/>
            <a:ext cx="12181974" cy="6856461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4" name="Popis">
            <a:extLst>
              <a:ext uri="{FF2B5EF4-FFF2-40B4-BE49-F238E27FC236}">
                <a16:creationId xmlns:a16="http://schemas.microsoft.com/office/drawing/2014/main" id="{B9868BD4-8D8E-4169-B819-2B0184D47CDC}"/>
              </a:ext>
            </a:extLst>
          </p:cNvPr>
          <p:cNvSpPr txBox="1"/>
          <p:nvPr/>
        </p:nvSpPr>
        <p:spPr>
          <a:xfrm>
            <a:off x="9498912" y="6168351"/>
            <a:ext cx="2167104" cy="28814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28000">
                <a:schemeClr val="tx1">
                  <a:lumMod val="50000"/>
                  <a:lumOff val="50000"/>
                </a:schemeClr>
              </a:gs>
              <a:gs pos="47000">
                <a:schemeClr val="tx1">
                  <a:lumMod val="65000"/>
                  <a:lumOff val="35000"/>
                </a:schemeClr>
              </a:gs>
              <a:gs pos="97000">
                <a:schemeClr val="bg2">
                  <a:lumMod val="25000"/>
                </a:schemeClr>
              </a:gs>
            </a:gsLst>
            <a:lin ang="5400000" scaled="1"/>
            <a:tileRect/>
          </a:gradFill>
        </p:spPr>
        <p:txBody>
          <a:bodyPr wrap="none" lIns="108000" tIns="36000" rIns="108000" bIns="36000" rtlCol="0">
            <a:spAutoFit/>
          </a:bodyPr>
          <a:lstStyle/>
          <a:p>
            <a:pPr algn="r"/>
            <a:r>
              <a:rPr lang="sk-SK" sz="1400">
                <a:solidFill>
                  <a:schemeClr val="bg1"/>
                </a:solidFill>
                <a:latin typeface="Nadianne" panose="03020902050305070206" pitchFamily="66" charset="0"/>
              </a:rPr>
              <a:t>Welwitschia mirabilis</a:t>
            </a:r>
          </a:p>
        </p:txBody>
      </p:sp>
    </p:spTree>
    <p:extLst>
      <p:ext uri="{BB962C8B-B14F-4D97-AF65-F5344CB8AC3E}">
        <p14:creationId xmlns:p14="http://schemas.microsoft.com/office/powerpoint/2010/main" val="1609189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trips dir="ru"/>
      </p:transition>
    </mc:Choice>
    <mc:Fallback xmlns="">
      <p:transition spd="slow" advClick="0" advTm="5000">
        <p:strips dir="ru"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1BE0A2-ADBB-4C57-942A-6EA4D71DF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3" y="2239"/>
            <a:ext cx="12181974" cy="6853522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Popis">
            <a:extLst>
              <a:ext uri="{FF2B5EF4-FFF2-40B4-BE49-F238E27FC236}">
                <a16:creationId xmlns:a16="http://schemas.microsoft.com/office/drawing/2014/main" id="{66796E8C-6110-4EA5-80C1-264EE4AA6490}"/>
              </a:ext>
            </a:extLst>
          </p:cNvPr>
          <p:cNvSpPr txBox="1"/>
          <p:nvPr/>
        </p:nvSpPr>
        <p:spPr>
          <a:xfrm>
            <a:off x="9800275" y="6168351"/>
            <a:ext cx="1865741" cy="28814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28000">
                <a:schemeClr val="tx1">
                  <a:lumMod val="50000"/>
                  <a:lumOff val="50000"/>
                </a:schemeClr>
              </a:gs>
              <a:gs pos="47000">
                <a:schemeClr val="tx1">
                  <a:lumMod val="65000"/>
                  <a:lumOff val="35000"/>
                </a:schemeClr>
              </a:gs>
              <a:gs pos="97000">
                <a:schemeClr val="bg2">
                  <a:lumMod val="25000"/>
                </a:schemeClr>
              </a:gs>
            </a:gsLst>
            <a:lin ang="5400000" scaled="1"/>
            <a:tileRect/>
          </a:gradFill>
        </p:spPr>
        <p:txBody>
          <a:bodyPr wrap="none" lIns="108000" tIns="36000" rIns="108000" bIns="36000" rtlCol="0">
            <a:spAutoFit/>
          </a:bodyPr>
          <a:lstStyle/>
          <a:p>
            <a:pPr algn="r"/>
            <a:r>
              <a:rPr lang="sk-SK" sz="1400">
                <a:solidFill>
                  <a:schemeClr val="bg1"/>
                </a:solidFill>
                <a:latin typeface="Nadianne" panose="03020902050305070206" pitchFamily="66" charset="0"/>
              </a:rPr>
              <a:t>Mulheres de Virei</a:t>
            </a:r>
          </a:p>
        </p:txBody>
      </p:sp>
    </p:spTree>
    <p:extLst>
      <p:ext uri="{BB962C8B-B14F-4D97-AF65-F5344CB8AC3E}">
        <p14:creationId xmlns:p14="http://schemas.microsoft.com/office/powerpoint/2010/main" val="557751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trips dir="ru"/>
      </p:transition>
    </mc:Choice>
    <mc:Fallback xmlns="">
      <p:transition spd="slow" advClick="0" advTm="5000">
        <p:strips dir="ru"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1BE0A2-ADBB-4C57-942A-6EA4D71DF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3" y="3788"/>
            <a:ext cx="12181974" cy="6850423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Popis">
            <a:extLst>
              <a:ext uri="{FF2B5EF4-FFF2-40B4-BE49-F238E27FC236}">
                <a16:creationId xmlns:a16="http://schemas.microsoft.com/office/drawing/2014/main" id="{66796E8C-6110-4EA5-80C1-264EE4AA6490}"/>
              </a:ext>
            </a:extLst>
          </p:cNvPr>
          <p:cNvSpPr txBox="1"/>
          <p:nvPr/>
        </p:nvSpPr>
        <p:spPr>
          <a:xfrm>
            <a:off x="9800276" y="6168351"/>
            <a:ext cx="1865740" cy="28814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28000">
                <a:schemeClr val="tx1">
                  <a:lumMod val="50000"/>
                  <a:lumOff val="50000"/>
                </a:schemeClr>
              </a:gs>
              <a:gs pos="47000">
                <a:schemeClr val="tx1">
                  <a:lumMod val="65000"/>
                  <a:lumOff val="35000"/>
                </a:schemeClr>
              </a:gs>
              <a:gs pos="97000">
                <a:schemeClr val="bg2">
                  <a:lumMod val="25000"/>
                </a:schemeClr>
              </a:gs>
            </a:gsLst>
            <a:lin ang="5400000" scaled="1"/>
            <a:tileRect/>
          </a:gradFill>
        </p:spPr>
        <p:txBody>
          <a:bodyPr wrap="none" lIns="108000" tIns="36000" rIns="108000" bIns="36000" rtlCol="0">
            <a:spAutoFit/>
          </a:bodyPr>
          <a:lstStyle/>
          <a:p>
            <a:pPr algn="r"/>
            <a:r>
              <a:rPr lang="sk-SK" sz="1400">
                <a:solidFill>
                  <a:schemeClr val="bg1"/>
                </a:solidFill>
                <a:latin typeface="Nadianne" panose="03020902050305070206" pitchFamily="66" charset="0"/>
              </a:rPr>
              <a:t>Mulheres de Virei</a:t>
            </a:r>
          </a:p>
        </p:txBody>
      </p:sp>
    </p:spTree>
    <p:extLst>
      <p:ext uri="{BB962C8B-B14F-4D97-AF65-F5344CB8AC3E}">
        <p14:creationId xmlns:p14="http://schemas.microsoft.com/office/powerpoint/2010/main" val="640051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trips dir="ru"/>
      </p:transition>
    </mc:Choice>
    <mc:Fallback xmlns="">
      <p:transition spd="slow" advClick="0" advTm="5000">
        <p:strips dir="ru"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1BE0A2-ADBB-4C57-942A-6EA4D71DF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3" y="1071"/>
            <a:ext cx="12181974" cy="6855858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Popis">
            <a:extLst>
              <a:ext uri="{FF2B5EF4-FFF2-40B4-BE49-F238E27FC236}">
                <a16:creationId xmlns:a16="http://schemas.microsoft.com/office/drawing/2014/main" id="{66796E8C-6110-4EA5-80C1-264EE4AA6490}"/>
              </a:ext>
            </a:extLst>
          </p:cNvPr>
          <p:cNvSpPr txBox="1"/>
          <p:nvPr/>
        </p:nvSpPr>
        <p:spPr>
          <a:xfrm>
            <a:off x="10572667" y="6168351"/>
            <a:ext cx="1093349" cy="28814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28000">
                <a:schemeClr val="tx1">
                  <a:lumMod val="50000"/>
                  <a:lumOff val="50000"/>
                </a:schemeClr>
              </a:gs>
              <a:gs pos="47000">
                <a:schemeClr val="tx1">
                  <a:lumMod val="65000"/>
                  <a:lumOff val="35000"/>
                </a:schemeClr>
              </a:gs>
              <a:gs pos="97000">
                <a:schemeClr val="bg2">
                  <a:lumMod val="25000"/>
                </a:schemeClr>
              </a:gs>
            </a:gsLst>
            <a:lin ang="5400000" scaled="1"/>
            <a:tileRect/>
          </a:gradFill>
        </p:spPr>
        <p:txBody>
          <a:bodyPr wrap="none" lIns="108000" tIns="36000" rIns="108000" bIns="36000" rtlCol="0">
            <a:spAutoFit/>
          </a:bodyPr>
          <a:lstStyle/>
          <a:p>
            <a:pPr algn="r"/>
            <a:r>
              <a:rPr lang="sk-SK" sz="1400">
                <a:solidFill>
                  <a:schemeClr val="bg1"/>
                </a:solidFill>
                <a:latin typeface="Nadianne" panose="03020902050305070206" pitchFamily="66" charset="0"/>
              </a:rPr>
              <a:t>Zau Evua</a:t>
            </a:r>
          </a:p>
        </p:txBody>
      </p:sp>
    </p:spTree>
    <p:extLst>
      <p:ext uri="{BB962C8B-B14F-4D97-AF65-F5344CB8AC3E}">
        <p14:creationId xmlns:p14="http://schemas.microsoft.com/office/powerpoint/2010/main" val="1504852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trips dir="ru"/>
      </p:transition>
    </mc:Choice>
    <mc:Fallback xmlns="">
      <p:transition spd="slow" advClick="0" advTm="5000">
        <p:strips dir="ru"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1BE0A2-ADBB-4C57-942A-6EA4D71DF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3" y="2239"/>
            <a:ext cx="12181974" cy="6853522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Popis">
            <a:extLst>
              <a:ext uri="{FF2B5EF4-FFF2-40B4-BE49-F238E27FC236}">
                <a16:creationId xmlns:a16="http://schemas.microsoft.com/office/drawing/2014/main" id="{66796E8C-6110-4EA5-80C1-264EE4AA6490}"/>
              </a:ext>
            </a:extLst>
          </p:cNvPr>
          <p:cNvSpPr txBox="1"/>
          <p:nvPr/>
        </p:nvSpPr>
        <p:spPr>
          <a:xfrm>
            <a:off x="10572667" y="6168351"/>
            <a:ext cx="1093349" cy="28814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28000">
                <a:schemeClr val="tx1">
                  <a:lumMod val="50000"/>
                  <a:lumOff val="50000"/>
                </a:schemeClr>
              </a:gs>
              <a:gs pos="47000">
                <a:schemeClr val="tx1">
                  <a:lumMod val="65000"/>
                  <a:lumOff val="35000"/>
                </a:schemeClr>
              </a:gs>
              <a:gs pos="97000">
                <a:schemeClr val="bg2">
                  <a:lumMod val="25000"/>
                </a:schemeClr>
              </a:gs>
            </a:gsLst>
            <a:lin ang="5400000" scaled="1"/>
            <a:tileRect/>
          </a:gradFill>
        </p:spPr>
        <p:txBody>
          <a:bodyPr wrap="none" lIns="108000" tIns="36000" rIns="108000" bIns="36000" rtlCol="0">
            <a:spAutoFit/>
          </a:bodyPr>
          <a:lstStyle/>
          <a:p>
            <a:pPr algn="r"/>
            <a:r>
              <a:rPr lang="sk-SK" sz="1400">
                <a:solidFill>
                  <a:schemeClr val="bg1"/>
                </a:solidFill>
                <a:latin typeface="Nadianne" panose="03020902050305070206" pitchFamily="66" charset="0"/>
              </a:rPr>
              <a:t>Zau Evua</a:t>
            </a:r>
          </a:p>
        </p:txBody>
      </p:sp>
    </p:spTree>
    <p:extLst>
      <p:ext uri="{BB962C8B-B14F-4D97-AF65-F5344CB8AC3E}">
        <p14:creationId xmlns:p14="http://schemas.microsoft.com/office/powerpoint/2010/main" val="1678555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trips dir="ru"/>
      </p:transition>
    </mc:Choice>
    <mc:Fallback xmlns="">
      <p:transition spd="slow" advClick="0" advTm="5000">
        <p:strips dir="ru"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1BE0A2-ADBB-4C57-942A-6EA4D71DF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3" y="2239"/>
            <a:ext cx="12181974" cy="6853522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0000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trips dir="ru"/>
      </p:transition>
    </mc:Choice>
    <mc:Fallback xmlns="">
      <p:transition spd="slow" advClick="0" advTm="5000">
        <p:strips dir="ru"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Rám">
            <a:extLst>
              <a:ext uri="{FF2B5EF4-FFF2-40B4-BE49-F238E27FC236}">
                <a16:creationId xmlns:a16="http://schemas.microsoft.com/office/drawing/2014/main" id="{9089B72C-11A0-4806-A81A-7A92C0CA14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Záver">
            <a:extLst>
              <a:ext uri="{FF2B5EF4-FFF2-40B4-BE49-F238E27FC236}">
                <a16:creationId xmlns:a16="http://schemas.microsoft.com/office/drawing/2014/main" id="{77466246-9FC6-47FF-A768-D7344283A29D}"/>
              </a:ext>
            </a:extLst>
          </p:cNvPr>
          <p:cNvSpPr/>
          <p:nvPr/>
        </p:nvSpPr>
        <p:spPr>
          <a:xfrm>
            <a:off x="1541156" y="5419018"/>
            <a:ext cx="893270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51" normalizeH="0" baseline="0" noProof="0">
                <a:ln w="3175">
                  <a:noFill/>
                </a:ln>
                <a:solidFill>
                  <a:srgbClr val="ED7D31">
                    <a:lumMod val="50000"/>
                  </a:srgbClr>
                </a:solidFill>
                <a:effectLst>
                  <a:outerShdw blurRad="38100" dist="38100" dir="2700000" algn="tl" rotWithShape="0">
                    <a:prstClr val="white">
                      <a:alpha val="81000"/>
                    </a:prstClr>
                  </a:outerShdw>
                </a:effectLst>
                <a:uLnTx/>
                <a:uFillTx/>
                <a:latin typeface="Merlin CE" pitchFamily="2" charset="0"/>
                <a:ea typeface="+mn-ea"/>
                <a:cs typeface="+mn-cs"/>
              </a:rPr>
              <a:t>Thank you for </a:t>
            </a:r>
            <a:r>
              <a:rPr kumimoji="0" lang="sk-SK" sz="3200" b="0" i="0" u="none" strike="noStrike" kern="1200" cap="none" spc="51" normalizeH="0" baseline="0" noProof="0">
                <a:ln w="3175">
                  <a:noFill/>
                </a:ln>
                <a:solidFill>
                  <a:srgbClr val="ED7D31">
                    <a:lumMod val="50000"/>
                  </a:srgbClr>
                </a:solidFill>
                <a:effectLst>
                  <a:outerShdw blurRad="38100" dist="38100" dir="2700000" algn="tl" rotWithShape="0">
                    <a:prstClr val="white">
                      <a:alpha val="81000"/>
                    </a:prstClr>
                  </a:outerShdw>
                </a:effectLst>
                <a:uLnTx/>
                <a:uFillTx/>
                <a:latin typeface="Merlin CE" pitchFamily="2" charset="0"/>
                <a:ea typeface="+mn-ea"/>
                <a:cs typeface="+mn-cs"/>
              </a:rPr>
              <a:t>watching the presentation</a:t>
            </a:r>
            <a:r>
              <a:rPr kumimoji="0" lang="en-US" sz="3200" b="0" i="0" u="none" strike="noStrike" kern="1200" cap="none" spc="51" normalizeH="0" baseline="0" noProof="0">
                <a:ln w="3175">
                  <a:noFill/>
                </a:ln>
                <a:solidFill>
                  <a:srgbClr val="ED7D31">
                    <a:lumMod val="50000"/>
                  </a:srgbClr>
                </a:solidFill>
                <a:effectLst>
                  <a:outerShdw blurRad="38100" dist="38100" dir="2700000" algn="tl" rotWithShape="0">
                    <a:prstClr val="white">
                      <a:alpha val="81000"/>
                    </a:prstClr>
                  </a:outerShdw>
                </a:effectLst>
                <a:uLnTx/>
                <a:uFillTx/>
                <a:latin typeface="Merlin CE" pitchFamily="2" charset="0"/>
                <a:ea typeface="+mn-ea"/>
                <a:cs typeface="+mn-cs"/>
              </a:rPr>
              <a:t>...</a:t>
            </a:r>
            <a:endParaRPr kumimoji="0" lang="sk-SK" sz="3200" b="0" i="0" u="none" strike="noStrike" kern="1200" cap="none" spc="0" normalizeH="0" baseline="0" noProof="0">
              <a:ln w="3175">
                <a:noFill/>
              </a:ln>
              <a:solidFill>
                <a:srgbClr val="ED7D31">
                  <a:lumMod val="50000"/>
                </a:srgbClr>
              </a:solidFill>
              <a:effectLst>
                <a:outerShdw blurRad="38100" dist="38100" dir="2700000" algn="tl" rotWithShape="0">
                  <a:prstClr val="white">
                    <a:alpha val="81000"/>
                  </a:prstClr>
                </a:outerShdw>
              </a:effectLst>
              <a:uLnTx/>
              <a:uFillTx/>
              <a:latin typeface="Merlin CE" pitchFamily="2" charset="0"/>
              <a:ea typeface="+mn-ea"/>
              <a:cs typeface="+mn-cs"/>
            </a:endParaRPr>
          </a:p>
        </p:txBody>
      </p:sp>
      <p:sp>
        <p:nvSpPr>
          <p:cNvPr id="4" name="Info">
            <a:extLst>
              <a:ext uri="{FF2B5EF4-FFF2-40B4-BE49-F238E27FC236}">
                <a16:creationId xmlns:a16="http://schemas.microsoft.com/office/drawing/2014/main" id="{D69232F1-DF6C-410A-A20C-3FF5C0FBC973}"/>
              </a:ext>
            </a:extLst>
          </p:cNvPr>
          <p:cNvSpPr txBox="1"/>
          <p:nvPr/>
        </p:nvSpPr>
        <p:spPr>
          <a:xfrm>
            <a:off x="4136553" y="623631"/>
            <a:ext cx="3918893" cy="36933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19050">
            <a:solidFill>
              <a:schemeClr val="accent2">
                <a:lumMod val="50000"/>
              </a:schemeClr>
            </a:solidFill>
          </a:ln>
          <a:effectLst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800" b="1" i="0" u="none" strike="noStrike" kern="1200" cap="none" spc="51" normalizeH="0" baseline="0" noProof="0">
                <a:ln w="3175">
                  <a:noFill/>
                </a:ln>
                <a:solidFill>
                  <a:srgbClr val="ED7D31">
                    <a:lumMod val="50000"/>
                  </a:srgbClr>
                </a:solidFill>
                <a:effectLst>
                  <a:outerShdw blurRad="25400" dist="76200" dir="2700000" algn="tl" rotWithShape="0">
                    <a:srgbClr val="E7E6E6"/>
                  </a:outerShdw>
                </a:effectLst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Non-commercial presentation!</a:t>
            </a:r>
          </a:p>
        </p:txBody>
      </p:sp>
      <p:pic>
        <p:nvPicPr>
          <p:cNvPr id="5" name="Ruka">
            <a:extLst>
              <a:ext uri="{FF2B5EF4-FFF2-40B4-BE49-F238E27FC236}">
                <a16:creationId xmlns:a16="http://schemas.microsoft.com/office/drawing/2014/main" id="{00F5001D-8798-4653-AD97-6EB30F302C5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326043" y="1278515"/>
            <a:ext cx="4681464" cy="3389380"/>
          </a:xfrm>
          <a:prstGeom prst="rect">
            <a:avLst/>
          </a:prstGeom>
          <a:effectLst>
            <a:outerShdw blurRad="50800" dist="508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9" name="Rok">
            <a:extLst>
              <a:ext uri="{FF2B5EF4-FFF2-40B4-BE49-F238E27FC236}">
                <a16:creationId xmlns:a16="http://schemas.microsoft.com/office/drawing/2014/main" id="{FAFFA744-4A68-4D21-A7AB-0B77E1C6DD7A}"/>
              </a:ext>
            </a:extLst>
          </p:cNvPr>
          <p:cNvSpPr/>
          <p:nvPr/>
        </p:nvSpPr>
        <p:spPr>
          <a:xfrm>
            <a:off x="546452" y="5946410"/>
            <a:ext cx="85844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2000" b="1" i="0" u="none" strike="noStrike" kern="1200" cap="none" spc="51" normalizeH="0" baseline="0" noProof="0">
                <a:ln w="3175">
                  <a:solidFill>
                    <a:prstClr val="black"/>
                  </a:solidFill>
                </a:ln>
                <a:solidFill>
                  <a:srgbClr val="ED7D31">
                    <a:lumMod val="40000"/>
                    <a:lumOff val="60000"/>
                  </a:srgbClr>
                </a:solidFill>
                <a:effectLst>
                  <a:outerShdw blurRad="25400" dist="76200" dir="2700000" algn="tl" rotWithShape="0">
                    <a:srgbClr val="E7E6E6"/>
                  </a:outerShdw>
                </a:effectLst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2019</a:t>
            </a:r>
          </a:p>
        </p:txBody>
      </p:sp>
      <p:pic>
        <p:nvPicPr>
          <p:cNvPr id="11" name="Kruh - šípka">
            <a:extLst>
              <a:ext uri="{FF2B5EF4-FFF2-40B4-BE49-F238E27FC236}">
                <a16:creationId xmlns:a16="http://schemas.microsoft.com/office/drawing/2014/main" id="{81D6C9E0-6BC4-4ABF-BDEF-1A4659F2761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074575" y="5804280"/>
            <a:ext cx="516708" cy="516708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Kruh">
            <a:extLst>
              <a:ext uri="{FF2B5EF4-FFF2-40B4-BE49-F238E27FC236}">
                <a16:creationId xmlns:a16="http://schemas.microsoft.com/office/drawing/2014/main" id="{F71EABAC-1A60-434F-BB8E-C69128C139A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074620" y="5795177"/>
            <a:ext cx="516619" cy="516619"/>
          </a:xfrm>
          <a:prstGeom prst="rect">
            <a:avLst/>
          </a:prstGeom>
          <a:noFill/>
          <a:effectLst>
            <a:outerShdw blurRad="63500" dist="50800" dir="2700000" algn="tl" rotWithShape="0">
              <a:prstClr val="black">
                <a:alpha val="75000"/>
              </a:prstClr>
            </a:outerShdw>
          </a:effectLst>
        </p:spPr>
      </p:pic>
      <p:pic>
        <p:nvPicPr>
          <p:cNvPr id="13" name="Podpis">
            <a:extLst>
              <a:ext uri="{FF2B5EF4-FFF2-40B4-BE49-F238E27FC236}">
                <a16:creationId xmlns:a16="http://schemas.microsoft.com/office/drawing/2014/main" id="{724DFA62-1FEA-4CAC-8166-5DD57BBCB52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102231" y="5805517"/>
            <a:ext cx="461395" cy="484086"/>
          </a:xfrm>
          <a:prstGeom prst="rect">
            <a:avLst/>
          </a:prstGeom>
          <a:noFill/>
        </p:spPr>
      </p:pic>
      <p:sp>
        <p:nvSpPr>
          <p:cNvPr id="6" name="Autori">
            <a:extLst>
              <a:ext uri="{FF2B5EF4-FFF2-40B4-BE49-F238E27FC236}">
                <a16:creationId xmlns:a16="http://schemas.microsoft.com/office/drawing/2014/main" id="{8B0FED51-55D0-4F62-B7E1-D0FFC891B524}"/>
              </a:ext>
            </a:extLst>
          </p:cNvPr>
          <p:cNvSpPr txBox="1"/>
          <p:nvPr/>
        </p:nvSpPr>
        <p:spPr>
          <a:xfrm>
            <a:off x="6279978" y="3721980"/>
            <a:ext cx="5311261" cy="1169551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19050">
            <a:solidFill>
              <a:schemeClr val="accent2">
                <a:lumMod val="50000"/>
              </a:schemeClr>
            </a:solidFill>
          </a:ln>
          <a:effectLst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400" b="1" i="0" u="none" strike="noStrike" kern="1200" cap="none" spc="51" normalizeH="0" baseline="0" noProof="0">
                <a:ln w="3175">
                  <a:noFill/>
                </a:ln>
                <a:solidFill>
                  <a:srgbClr val="ED7D31">
                    <a:lumMod val="50000"/>
                  </a:srgbClr>
                </a:solidFill>
                <a:effectLst>
                  <a:outerShdw blurRad="25400" dist="76200" dir="2700000" algn="tl" rotWithShape="0">
                    <a:srgbClr val="E7E6E6"/>
                  </a:outerShdw>
                </a:effectLst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Photos :			O Viajante (blog)</a:t>
            </a:r>
          </a:p>
          <a:p>
            <a:pPr lvl="0" defTabSz="457200">
              <a:defRPr/>
            </a:pPr>
            <a:r>
              <a:rPr kumimoji="0" lang="sk-SK" sz="1400" b="1" i="0" u="none" strike="noStrike" kern="1200" cap="none" spc="51" normalizeH="0" baseline="0" noProof="0">
                <a:ln w="3175">
                  <a:noFill/>
                </a:ln>
                <a:solidFill>
                  <a:srgbClr val="ED7D31">
                    <a:lumMod val="50000"/>
                  </a:srgbClr>
                </a:solidFill>
                <a:effectLst>
                  <a:outerShdw blurRad="25400" dist="76200" dir="2700000" algn="tl" rotWithShape="0">
                    <a:srgbClr val="E7E6E6"/>
                  </a:outerShdw>
                </a:effectLst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Music :			</a:t>
            </a:r>
            <a:r>
              <a:rPr lang="sk-SK" sz="1400" b="1" spc="51">
                <a:ln w="3175">
                  <a:noFill/>
                </a:ln>
                <a:solidFill>
                  <a:srgbClr val="ED7D31">
                    <a:lumMod val="50000"/>
                  </a:srgbClr>
                </a:solidFill>
                <a:effectLst>
                  <a:outerShdw blurRad="25400" dist="76200" dir="2700000" algn="tl" rotWithShape="0">
                    <a:srgbClr val="E7E6E6"/>
                  </a:outerShdw>
                </a:effectLst>
                <a:latin typeface="Nadianne" panose="03020902050305070206" pitchFamily="66" charset="0"/>
              </a:rPr>
              <a:t>Bonga, Manu Dibango - Diarabi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400" b="1" i="0" u="none" strike="noStrike" kern="1200" cap="none" spc="51" normalizeH="0" baseline="0" noProof="0">
                <a:ln w="3175">
                  <a:noFill/>
                </a:ln>
                <a:solidFill>
                  <a:srgbClr val="ED7D31">
                    <a:lumMod val="50000"/>
                  </a:srgbClr>
                </a:solidFill>
                <a:effectLst>
                  <a:outerShdw blurRad="25400" dist="76200" dir="2700000" algn="tl" rotWithShape="0">
                    <a:srgbClr val="E7E6E6"/>
                  </a:outerShdw>
                </a:effectLst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Compilation :		Steve Rumpler  (Slovakia)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400" b="1" i="0" u="none" strike="noStrike" kern="1200" cap="none" spc="51" normalizeH="0" baseline="0" noProof="0">
                <a:ln w="3175">
                  <a:noFill/>
                </a:ln>
                <a:solidFill>
                  <a:srgbClr val="ED7D31">
                    <a:lumMod val="50000"/>
                  </a:srgbClr>
                </a:solidFill>
                <a:effectLst>
                  <a:outerShdw blurRad="25400" dist="76200" dir="2700000" algn="tl" rotWithShape="0">
                    <a:srgbClr val="E7E6E6"/>
                  </a:outerShdw>
                </a:effectLst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				pista2011@gmail.com</a:t>
            </a:r>
            <a:br>
              <a:rPr kumimoji="0" lang="sk-SK" sz="1400" b="1" i="0" u="none" strike="noStrike" kern="1200" cap="none" spc="51" normalizeH="0" baseline="0" noProof="0">
                <a:ln w="3175">
                  <a:noFill/>
                </a:ln>
                <a:solidFill>
                  <a:srgbClr val="ED7D31">
                    <a:lumMod val="50000"/>
                  </a:srgbClr>
                </a:solidFill>
                <a:effectLst>
                  <a:outerShdw blurRad="25400" dist="76200" dir="2700000" algn="tl" rotWithShape="0">
                    <a:srgbClr val="E7E6E6"/>
                  </a:outerShdw>
                </a:effectLst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</a:br>
            <a:r>
              <a:rPr kumimoji="0" lang="sk-SK" sz="1400" b="1" i="0" u="none" strike="noStrike" kern="1200" cap="none" spc="51" normalizeH="0" baseline="0" noProof="0">
                <a:ln w="3175">
                  <a:noFill/>
                </a:ln>
                <a:solidFill>
                  <a:srgbClr val="ED7D31">
                    <a:lumMod val="50000"/>
                  </a:srgbClr>
                </a:solidFill>
                <a:effectLst>
                  <a:outerShdw blurRad="25400" dist="76200" dir="2700000" algn="tl" rotWithShape="0">
                    <a:srgbClr val="E7E6E6"/>
                  </a:outerShdw>
                </a:effectLst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Cooperation:		Clara Moura (Portugal)</a:t>
            </a:r>
          </a:p>
        </p:txBody>
      </p:sp>
    </p:spTree>
    <p:extLst>
      <p:ext uri="{BB962C8B-B14F-4D97-AF65-F5344CB8AC3E}">
        <p14:creationId xmlns:p14="http://schemas.microsoft.com/office/powerpoint/2010/main" val="3825119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9385"/>
                            </p:stCondLst>
                            <p:childTnLst>
                              <p:par>
                                <p:cTn id="19" presetID="26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7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8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0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2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4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5" presetID="26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3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4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6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8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0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1" presetID="26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9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0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1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2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4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6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2885"/>
                            </p:stCondLst>
                            <p:childTnLst>
                              <p:par>
                                <p:cTn id="68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0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7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72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9785"/>
                            </p:stCondLst>
                            <p:childTnLst>
                              <p:par>
                                <p:cTn id="74" presetID="15" presetClass="exit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5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4" grpId="0" animBg="1"/>
      <p:bldP spid="9" grpId="0"/>
      <p:bldP spid="6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4">
            <a:extLst>
              <a:ext uri="{FF2B5EF4-FFF2-40B4-BE49-F238E27FC236}">
                <a16:creationId xmlns:a16="http://schemas.microsoft.com/office/drawing/2014/main" id="{1792DDFB-2152-4809-8EE8-DE7130DDBBD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1600057"/>
            <a:ext cx="12191999" cy="228978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6" tIns="45714" rIns="91426" bIns="45714" anchor="ctr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defTabSz="914437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sk-SK" altLang="sk-SK" sz="1814">
              <a:solidFill>
                <a:srgbClr val="000000"/>
              </a:solidFill>
              <a:latin typeface="Arial" pitchFamily="34" charset="0"/>
              <a:ea typeface="MS Gothic" panose="020B0609070205080204" pitchFamily="49" charset="-128"/>
            </a:endParaRPr>
          </a:p>
        </p:txBody>
      </p:sp>
      <p:pic>
        <p:nvPicPr>
          <p:cNvPr id="107524" name="Picture 7" descr="logo_grande">
            <a:hlinkClick r:id="rId2"/>
            <a:extLst>
              <a:ext uri="{FF2B5EF4-FFF2-40B4-BE49-F238E27FC236}">
                <a16:creationId xmlns:a16="http://schemas.microsoft.com/office/drawing/2014/main" id="{80600EAC-0CBE-4692-8DD6-7E9820CD2B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38" y="91"/>
            <a:ext cx="4877665" cy="15625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949" name="Text Box 8">
            <a:extLst>
              <a:ext uri="{FF2B5EF4-FFF2-40B4-BE49-F238E27FC236}">
                <a16:creationId xmlns:a16="http://schemas.microsoft.com/office/drawing/2014/main" id="{F65CA553-50CC-488A-8C45-4213102855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3643" y="1905362"/>
            <a:ext cx="9144720" cy="23818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6" tIns="45714" rIns="91426" bIns="45714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defTabSz="914437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es-ES" altLang="sk-SK" sz="5988" b="1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¿Te ha gustado?</a:t>
            </a:r>
            <a:r>
              <a:rPr lang="es-ES" altLang="sk-SK" sz="4808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 </a:t>
            </a:r>
            <a:br>
              <a:rPr lang="es-ES" altLang="sk-SK" sz="4808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</a:br>
            <a:r>
              <a:rPr lang="es-ES" altLang="sk-SK" sz="4445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Puedes ver más entrando </a:t>
            </a:r>
            <a:br>
              <a:rPr lang="es-ES" altLang="sk-SK" sz="4445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</a:br>
            <a:r>
              <a:rPr lang="es-ES" altLang="sk-SK" sz="4445" b="1">
                <a:solidFill>
                  <a:srgbClr val="40F903"/>
                </a:solidFill>
                <a:latin typeface="Kristen ITC" pitchFamily="66" charset="0"/>
                <a:ea typeface="MS Gothic" panose="020B0609070205080204" pitchFamily="49" charset="-128"/>
                <a:hlinkClick r:id="rId2"/>
              </a:rPr>
              <a:t>Aquí</a:t>
            </a:r>
            <a:endParaRPr lang="es-ES" altLang="sk-SK" sz="4445" b="1">
              <a:solidFill>
                <a:srgbClr val="40F903"/>
              </a:solidFill>
              <a:latin typeface="Kristen ITC" pitchFamily="66" charset="0"/>
              <a:ea typeface="MS Gothic" panose="020B0609070205080204" pitchFamily="49" charset="-128"/>
            </a:endParaRPr>
          </a:p>
        </p:txBody>
      </p:sp>
      <p:sp>
        <p:nvSpPr>
          <p:cNvPr id="82950" name="Text Box 11">
            <a:extLst>
              <a:ext uri="{FF2B5EF4-FFF2-40B4-BE49-F238E27FC236}">
                <a16:creationId xmlns:a16="http://schemas.microsoft.com/office/drawing/2014/main" id="{0290CE31-9C27-4F06-81B3-9FEA9E11C7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15351" y="4696302"/>
            <a:ext cx="2667090" cy="19069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6" tIns="45714" rIns="91426" bIns="45714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defTabSz="914437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es-ES_tradnl" altLang="sk-SK" sz="1814" b="1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Además puedes recibir powerpoints en tu correo electrónico suscribiéndote aquí:</a:t>
            </a:r>
            <a:r>
              <a:rPr lang="es-ES_tradnl" altLang="sk-SK" sz="1814" b="1">
                <a:solidFill>
                  <a:srgbClr val="0066FF"/>
                </a:solidFill>
                <a:latin typeface="Arial" pitchFamily="34" charset="0"/>
                <a:ea typeface="MS Gothic" panose="020B0609070205080204" pitchFamily="49" charset="-128"/>
              </a:rPr>
              <a:t> </a:t>
            </a:r>
          </a:p>
          <a:p>
            <a:pPr defTabSz="914437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endParaRPr lang="es-ES" altLang="sk-SK" sz="1814" b="1">
              <a:solidFill>
                <a:srgbClr val="0066FF"/>
              </a:solidFill>
              <a:latin typeface="Arial" pitchFamily="34" charset="0"/>
              <a:ea typeface="MS Gothic" panose="020B0609070205080204" pitchFamily="49" charset="-128"/>
            </a:endParaRPr>
          </a:p>
        </p:txBody>
      </p:sp>
      <p:pic>
        <p:nvPicPr>
          <p:cNvPr id="107527" name="Picture 10" descr="email">
            <a:hlinkClick r:id="rId4"/>
            <a:extLst>
              <a:ext uri="{FF2B5EF4-FFF2-40B4-BE49-F238E27FC236}">
                <a16:creationId xmlns:a16="http://schemas.microsoft.com/office/drawing/2014/main" id="{3D44D185-5B1F-4ED2-9525-4C4949D83F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4290" y="4339153"/>
            <a:ext cx="2361786" cy="23617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28" name="Picture 17" descr="flechas-8">
            <a:extLst>
              <a:ext uri="{FF2B5EF4-FFF2-40B4-BE49-F238E27FC236}">
                <a16:creationId xmlns:a16="http://schemas.microsoft.com/office/drawing/2014/main" id="{365CC817-0C19-4001-8C8A-601F609329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2444" y="4931039"/>
            <a:ext cx="1219776" cy="9907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29" name="Picture 21" descr="facebook-icon">
            <a:hlinkClick r:id="rId7"/>
            <a:extLst>
              <a:ext uri="{FF2B5EF4-FFF2-40B4-BE49-F238E27FC236}">
                <a16:creationId xmlns:a16="http://schemas.microsoft.com/office/drawing/2014/main" id="{EC81F704-4946-4992-96A1-2F386CEACE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643" y="2972487"/>
            <a:ext cx="532842" cy="5328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30" name="Picture 22" descr="twitter-icon">
            <a:hlinkClick r:id="rId9"/>
            <a:extLst>
              <a:ext uri="{FF2B5EF4-FFF2-40B4-BE49-F238E27FC236}">
                <a16:creationId xmlns:a16="http://schemas.microsoft.com/office/drawing/2014/main" id="{209F16BF-B9B7-4B53-BF30-D1910E9A25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643" y="3505329"/>
            <a:ext cx="532842" cy="5328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31" name="Picture 23" descr="Web-Google-plus-Metro-icon">
            <a:hlinkClick r:id="rId11"/>
            <a:extLst>
              <a:ext uri="{FF2B5EF4-FFF2-40B4-BE49-F238E27FC236}">
                <a16:creationId xmlns:a16="http://schemas.microsoft.com/office/drawing/2014/main" id="{2C2F9F5B-F705-4117-B8A0-2D04EA00A7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643" y="4038170"/>
            <a:ext cx="532842" cy="5342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32" name="Picture 24" descr="vkontakte-256">
            <a:hlinkClick r:id="rId13"/>
            <a:extLst>
              <a:ext uri="{FF2B5EF4-FFF2-40B4-BE49-F238E27FC236}">
                <a16:creationId xmlns:a16="http://schemas.microsoft.com/office/drawing/2014/main" id="{B639A327-17C4-49BC-BCC5-2F8C67908D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643" y="4572453"/>
            <a:ext cx="532842" cy="5328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1_Motív balíka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4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510</Words>
  <Application>Microsoft Office PowerPoint</Application>
  <PresentationFormat>Širokouhlá</PresentationFormat>
  <Paragraphs>47</Paragraphs>
  <Slides>45</Slides>
  <Notes>0</Notes>
  <HiddenSlides>0</HiddenSlides>
  <MMClips>0</MMClips>
  <ScaleCrop>false</ScaleCrop>
  <HeadingPairs>
    <vt:vector size="6" baseType="variant">
      <vt:variant>
        <vt:lpstr>Použité písma</vt:lpstr>
      </vt:variant>
      <vt:variant>
        <vt:i4>9</vt:i4>
      </vt:variant>
      <vt:variant>
        <vt:lpstr>Motív</vt:lpstr>
      </vt:variant>
      <vt:variant>
        <vt:i4>2</vt:i4>
      </vt:variant>
      <vt:variant>
        <vt:lpstr>Nadpisy snímok</vt:lpstr>
      </vt:variant>
      <vt:variant>
        <vt:i4>45</vt:i4>
      </vt:variant>
    </vt:vector>
  </HeadingPairs>
  <TitlesOfParts>
    <vt:vector size="56" baseType="lpstr">
      <vt:lpstr>Nadianne</vt:lpstr>
      <vt:lpstr>Arial</vt:lpstr>
      <vt:lpstr>Calibri</vt:lpstr>
      <vt:lpstr>Calibri Light</vt:lpstr>
      <vt:lpstr>BalloPEEExtBol</vt:lpstr>
      <vt:lpstr>Kristen ITC</vt:lpstr>
      <vt:lpstr>Merlin CE</vt:lpstr>
      <vt:lpstr>Bassoon</vt:lpstr>
      <vt:lpstr>Wingdings</vt:lpstr>
      <vt:lpstr>1_Motív balíka Office</vt:lpstr>
      <vt:lpstr>4_Diseño predeterminado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2019-06-17T15:30:40Z</dcterms:created>
  <dcterms:modified xsi:type="dcterms:W3CDTF">2020-10-13T14:17:11Z</dcterms:modified>
</cp:coreProperties>
</file>