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4"/>
  </p:notesMasterIdLst>
  <p:sldIdLst>
    <p:sldId id="256" r:id="rId4"/>
    <p:sldId id="263" r:id="rId5"/>
    <p:sldId id="258" r:id="rId6"/>
    <p:sldId id="262" r:id="rId7"/>
    <p:sldId id="257" r:id="rId8"/>
    <p:sldId id="259" r:id="rId9"/>
    <p:sldId id="260" r:id="rId10"/>
    <p:sldId id="261" r:id="rId11"/>
    <p:sldId id="265" r:id="rId12"/>
    <p:sldId id="266" r:id="rId13"/>
    <p:sldId id="264"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327" r:id="rId42"/>
    <p:sldId id="328" r:id="rId4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5EC7DC6-8EDC-4696-882E-DA8DAAC925A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AA2B76E-D5F2-4CE9-8E1E-9059BE02AF9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AD4EE9B-69C2-4863-91CC-D7AEC78785E5}" type="datetime1">
              <a:rPr lang="es-ES"/>
              <a:pPr lvl="0"/>
              <a:t>04/10/2020</a:t>
            </a:fld>
            <a:endParaRPr lang="es-ES"/>
          </a:p>
        </p:txBody>
      </p:sp>
      <p:sp>
        <p:nvSpPr>
          <p:cNvPr id="4" name="Marcador de imagen de diapositiva 3">
            <a:extLst>
              <a:ext uri="{FF2B5EF4-FFF2-40B4-BE49-F238E27FC236}">
                <a16:creationId xmlns:a16="http://schemas.microsoft.com/office/drawing/2014/main" id="{BC2EE5AC-5DA5-44D8-BFCC-A064FD21D5F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3478720-3F89-4CE6-88BE-A30686E0FDA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E7935BB-6E45-4269-83BB-4ED12A42FA3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A97302E-D80A-4EFF-ABD2-2A8FAC66315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79A209F-4FEA-48DA-A959-F9F9BAB799D0}" type="slidenum">
              <a:t>‹Nº›</a:t>
            </a:fld>
            <a:endParaRPr lang="es-ES"/>
          </a:p>
        </p:txBody>
      </p:sp>
    </p:spTree>
    <p:extLst>
      <p:ext uri="{BB962C8B-B14F-4D97-AF65-F5344CB8AC3E}">
        <p14:creationId xmlns:p14="http://schemas.microsoft.com/office/powerpoint/2010/main" val="248609350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3D41CCA-C2E8-4174-AF46-F51B43EF69A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2EF5B90-87BB-424E-B82D-EE667D2C8C5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697A749-C069-45BD-A79E-370E4E74D22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E12B6A0-269F-46B7-BE29-0272F4191698}"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A78DCD2-4BD6-45FD-B4FC-B5F10F28A10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C467036-F75F-47AF-9EA0-72FB721C859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0B28596-6EC9-45C0-8286-41500D55561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F4EB2BB-2220-40E6-A32C-99C8F0F6F1E6}"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BE16FD-2998-4CA3-B364-8222EE11B9E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4398631-EEDF-4CB6-B223-70734016B9F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41B9382-0AF9-4458-ABA9-36D8BD2008FF}"/>
              </a:ext>
            </a:extLst>
          </p:cNvPr>
          <p:cNvSpPr txBox="1">
            <a:spLocks noGrp="1"/>
          </p:cNvSpPr>
          <p:nvPr>
            <p:ph type="dt" sz="half" idx="7"/>
          </p:nvPr>
        </p:nvSpPr>
        <p:spPr/>
        <p:txBody>
          <a:bodyPr/>
          <a:lstStyle>
            <a:lvl1pPr>
              <a:defRPr/>
            </a:lvl1pPr>
          </a:lstStyle>
          <a:p>
            <a:pPr lvl="0"/>
            <a:fld id="{CBAABEBC-B603-4AFC-A23F-ECB711ACA14D}" type="datetime1">
              <a:rPr lang="es-ES"/>
              <a:pPr lvl="0"/>
              <a:t>04/10/2020</a:t>
            </a:fld>
            <a:endParaRPr lang="es-ES"/>
          </a:p>
        </p:txBody>
      </p:sp>
      <p:sp>
        <p:nvSpPr>
          <p:cNvPr id="5" name="Marcador de pie de página 4">
            <a:extLst>
              <a:ext uri="{FF2B5EF4-FFF2-40B4-BE49-F238E27FC236}">
                <a16:creationId xmlns:a16="http://schemas.microsoft.com/office/drawing/2014/main" id="{D0B36141-7265-42D9-A06A-D528547FA6F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AFF21A1-F7FA-42CA-97B2-B72FD95ADA85}"/>
              </a:ext>
            </a:extLst>
          </p:cNvPr>
          <p:cNvSpPr txBox="1">
            <a:spLocks noGrp="1"/>
          </p:cNvSpPr>
          <p:nvPr>
            <p:ph type="sldNum" sz="quarter" idx="8"/>
          </p:nvPr>
        </p:nvSpPr>
        <p:spPr/>
        <p:txBody>
          <a:bodyPr/>
          <a:lstStyle>
            <a:lvl1pPr>
              <a:defRPr/>
            </a:lvl1pPr>
          </a:lstStyle>
          <a:p>
            <a:pPr lvl="0"/>
            <a:fld id="{AD74DF4D-B9D0-49DB-804E-7AE145805D65}" type="slidenum">
              <a:t>‹Nº›</a:t>
            </a:fld>
            <a:endParaRPr lang="es-ES"/>
          </a:p>
        </p:txBody>
      </p:sp>
    </p:spTree>
    <p:extLst>
      <p:ext uri="{BB962C8B-B14F-4D97-AF65-F5344CB8AC3E}">
        <p14:creationId xmlns:p14="http://schemas.microsoft.com/office/powerpoint/2010/main" val="371675396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1B126F-BD99-44EA-BDF5-2C8DB1AA51B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9DF7C14-6435-4EB2-9070-4910A9CC449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ED53B52-C996-41BE-8570-02AB93252A75}"/>
              </a:ext>
            </a:extLst>
          </p:cNvPr>
          <p:cNvSpPr txBox="1">
            <a:spLocks noGrp="1"/>
          </p:cNvSpPr>
          <p:nvPr>
            <p:ph type="dt" sz="half" idx="7"/>
          </p:nvPr>
        </p:nvSpPr>
        <p:spPr/>
        <p:txBody>
          <a:bodyPr/>
          <a:lstStyle>
            <a:lvl1pPr>
              <a:defRPr/>
            </a:lvl1pPr>
          </a:lstStyle>
          <a:p>
            <a:pPr lvl="0"/>
            <a:fld id="{F91CFD41-9270-432E-9AE6-FDFA009256FB}" type="datetime1">
              <a:rPr lang="es-ES"/>
              <a:pPr lvl="0"/>
              <a:t>04/10/2020</a:t>
            </a:fld>
            <a:endParaRPr lang="es-ES"/>
          </a:p>
        </p:txBody>
      </p:sp>
      <p:sp>
        <p:nvSpPr>
          <p:cNvPr id="5" name="Marcador de pie de página 4">
            <a:extLst>
              <a:ext uri="{FF2B5EF4-FFF2-40B4-BE49-F238E27FC236}">
                <a16:creationId xmlns:a16="http://schemas.microsoft.com/office/drawing/2014/main" id="{DE4667E4-798B-4967-BEBE-B1932181D36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D94F2FB-E60D-47C8-8D26-B64341F2FBA9}"/>
              </a:ext>
            </a:extLst>
          </p:cNvPr>
          <p:cNvSpPr txBox="1">
            <a:spLocks noGrp="1"/>
          </p:cNvSpPr>
          <p:nvPr>
            <p:ph type="sldNum" sz="quarter" idx="8"/>
          </p:nvPr>
        </p:nvSpPr>
        <p:spPr/>
        <p:txBody>
          <a:bodyPr/>
          <a:lstStyle>
            <a:lvl1pPr>
              <a:defRPr/>
            </a:lvl1pPr>
          </a:lstStyle>
          <a:p>
            <a:pPr lvl="0"/>
            <a:fld id="{A293DF7D-96BE-4C6B-9A5B-0F607C6090C4}" type="slidenum">
              <a:t>‹Nº›</a:t>
            </a:fld>
            <a:endParaRPr lang="es-ES"/>
          </a:p>
        </p:txBody>
      </p:sp>
    </p:spTree>
    <p:extLst>
      <p:ext uri="{BB962C8B-B14F-4D97-AF65-F5344CB8AC3E}">
        <p14:creationId xmlns:p14="http://schemas.microsoft.com/office/powerpoint/2010/main" val="1460493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3A3DB1-4142-438B-B3A0-915B3375DDF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04958AA-9086-4B25-944A-14216021391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5089BA3-27A7-41AB-9177-BD6DD4741552}"/>
              </a:ext>
            </a:extLst>
          </p:cNvPr>
          <p:cNvSpPr txBox="1">
            <a:spLocks noGrp="1"/>
          </p:cNvSpPr>
          <p:nvPr>
            <p:ph type="dt" sz="half" idx="7"/>
          </p:nvPr>
        </p:nvSpPr>
        <p:spPr/>
        <p:txBody>
          <a:bodyPr/>
          <a:lstStyle>
            <a:lvl1pPr>
              <a:defRPr/>
            </a:lvl1pPr>
          </a:lstStyle>
          <a:p>
            <a:pPr lvl="0"/>
            <a:fld id="{BC4C7AE1-ED0C-49DF-9B49-5C38F82C7391}" type="datetime1">
              <a:rPr lang="es-ES"/>
              <a:pPr lvl="0"/>
              <a:t>04/10/2020</a:t>
            </a:fld>
            <a:endParaRPr lang="es-ES"/>
          </a:p>
        </p:txBody>
      </p:sp>
      <p:sp>
        <p:nvSpPr>
          <p:cNvPr id="5" name="Marcador de pie de página 4">
            <a:extLst>
              <a:ext uri="{FF2B5EF4-FFF2-40B4-BE49-F238E27FC236}">
                <a16:creationId xmlns:a16="http://schemas.microsoft.com/office/drawing/2014/main" id="{784ED16A-8182-4354-9268-77DFF27C98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323F9A-E53C-49C5-9AA2-2E289E55FC3C}"/>
              </a:ext>
            </a:extLst>
          </p:cNvPr>
          <p:cNvSpPr txBox="1">
            <a:spLocks noGrp="1"/>
          </p:cNvSpPr>
          <p:nvPr>
            <p:ph type="sldNum" sz="quarter" idx="8"/>
          </p:nvPr>
        </p:nvSpPr>
        <p:spPr/>
        <p:txBody>
          <a:bodyPr/>
          <a:lstStyle>
            <a:lvl1pPr>
              <a:defRPr/>
            </a:lvl1pPr>
          </a:lstStyle>
          <a:p>
            <a:pPr lvl="0"/>
            <a:fld id="{FAB0CB78-564E-4F4F-BC8F-6EBE7305DD76}" type="slidenum">
              <a:t>‹Nº›</a:t>
            </a:fld>
            <a:endParaRPr lang="es-ES"/>
          </a:p>
        </p:txBody>
      </p:sp>
    </p:spTree>
    <p:extLst>
      <p:ext uri="{BB962C8B-B14F-4D97-AF65-F5344CB8AC3E}">
        <p14:creationId xmlns:p14="http://schemas.microsoft.com/office/powerpoint/2010/main" val="2569575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578F7E-DD8E-4727-A85F-30A76EC7889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6683EFD-8880-47F3-A090-1591CC37D95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41B162D-66B5-449E-A964-1FB6E3C9737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F6E38AA-1D18-453B-869B-21BFBB16C43E}"/>
              </a:ext>
            </a:extLst>
          </p:cNvPr>
          <p:cNvSpPr txBox="1">
            <a:spLocks noGrp="1"/>
          </p:cNvSpPr>
          <p:nvPr>
            <p:ph type="dt" sz="half" idx="7"/>
          </p:nvPr>
        </p:nvSpPr>
        <p:spPr/>
        <p:txBody>
          <a:bodyPr/>
          <a:lstStyle>
            <a:lvl1pPr>
              <a:defRPr/>
            </a:lvl1pPr>
          </a:lstStyle>
          <a:p>
            <a:pPr lvl="0"/>
            <a:fld id="{111CD4C8-7684-4378-8BF5-57DC2DB5447A}" type="datetime1">
              <a:rPr lang="es-ES"/>
              <a:pPr lvl="0"/>
              <a:t>04/10/2020</a:t>
            </a:fld>
            <a:endParaRPr lang="es-ES"/>
          </a:p>
        </p:txBody>
      </p:sp>
      <p:sp>
        <p:nvSpPr>
          <p:cNvPr id="6" name="Marcador de pie de página 5">
            <a:extLst>
              <a:ext uri="{FF2B5EF4-FFF2-40B4-BE49-F238E27FC236}">
                <a16:creationId xmlns:a16="http://schemas.microsoft.com/office/drawing/2014/main" id="{937C9278-61A3-422E-95B9-006F511CCB4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AD2D786-AD1F-40E8-886B-33BBC046C87B}"/>
              </a:ext>
            </a:extLst>
          </p:cNvPr>
          <p:cNvSpPr txBox="1">
            <a:spLocks noGrp="1"/>
          </p:cNvSpPr>
          <p:nvPr>
            <p:ph type="sldNum" sz="quarter" idx="8"/>
          </p:nvPr>
        </p:nvSpPr>
        <p:spPr/>
        <p:txBody>
          <a:bodyPr/>
          <a:lstStyle>
            <a:lvl1pPr>
              <a:defRPr/>
            </a:lvl1pPr>
          </a:lstStyle>
          <a:p>
            <a:pPr lvl="0"/>
            <a:fld id="{C07068A1-BBED-4517-B1F8-72439946F6FA}" type="slidenum">
              <a:t>‹Nº›</a:t>
            </a:fld>
            <a:endParaRPr lang="es-ES"/>
          </a:p>
        </p:txBody>
      </p:sp>
    </p:spTree>
    <p:extLst>
      <p:ext uri="{BB962C8B-B14F-4D97-AF65-F5344CB8AC3E}">
        <p14:creationId xmlns:p14="http://schemas.microsoft.com/office/powerpoint/2010/main" val="1073923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1511EC-EBA4-42D5-A381-6821943855B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164AD31-2B3C-42E8-99D7-29B30C83CD2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989302B-1F2C-4619-9ECA-F396804AE56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EBD7C09-3317-4F38-9E39-1D2F755A412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540BEDD-47A4-46F5-A607-3EDDC2C4D3F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D718A16-FF3F-401D-B04C-326C602BD507}"/>
              </a:ext>
            </a:extLst>
          </p:cNvPr>
          <p:cNvSpPr txBox="1">
            <a:spLocks noGrp="1"/>
          </p:cNvSpPr>
          <p:nvPr>
            <p:ph type="dt" sz="half" idx="7"/>
          </p:nvPr>
        </p:nvSpPr>
        <p:spPr/>
        <p:txBody>
          <a:bodyPr/>
          <a:lstStyle>
            <a:lvl1pPr>
              <a:defRPr/>
            </a:lvl1pPr>
          </a:lstStyle>
          <a:p>
            <a:pPr lvl="0"/>
            <a:fld id="{68F221F0-6BE5-47FC-8FF1-0C61A129C029}" type="datetime1">
              <a:rPr lang="es-ES"/>
              <a:pPr lvl="0"/>
              <a:t>04/10/2020</a:t>
            </a:fld>
            <a:endParaRPr lang="es-ES"/>
          </a:p>
        </p:txBody>
      </p:sp>
      <p:sp>
        <p:nvSpPr>
          <p:cNvPr id="8" name="Marcador de pie de página 7">
            <a:extLst>
              <a:ext uri="{FF2B5EF4-FFF2-40B4-BE49-F238E27FC236}">
                <a16:creationId xmlns:a16="http://schemas.microsoft.com/office/drawing/2014/main" id="{237E2987-0884-4080-84B5-574691507DA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93488B2-1F0C-4CE6-8ACB-0EA9047EE36C}"/>
              </a:ext>
            </a:extLst>
          </p:cNvPr>
          <p:cNvSpPr txBox="1">
            <a:spLocks noGrp="1"/>
          </p:cNvSpPr>
          <p:nvPr>
            <p:ph type="sldNum" sz="quarter" idx="8"/>
          </p:nvPr>
        </p:nvSpPr>
        <p:spPr/>
        <p:txBody>
          <a:bodyPr/>
          <a:lstStyle>
            <a:lvl1pPr>
              <a:defRPr/>
            </a:lvl1pPr>
          </a:lstStyle>
          <a:p>
            <a:pPr lvl="0"/>
            <a:fld id="{251CA6DD-674D-44C0-B9B5-7504DF71F45A}" type="slidenum">
              <a:t>‹Nº›</a:t>
            </a:fld>
            <a:endParaRPr lang="es-ES"/>
          </a:p>
        </p:txBody>
      </p:sp>
    </p:spTree>
    <p:extLst>
      <p:ext uri="{BB962C8B-B14F-4D97-AF65-F5344CB8AC3E}">
        <p14:creationId xmlns:p14="http://schemas.microsoft.com/office/powerpoint/2010/main" val="454722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CDFDE2-0065-4C3E-86D8-2D2527DB9A9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141E7DA-4D16-4E67-8A34-38CA3ADA3FF5}"/>
              </a:ext>
            </a:extLst>
          </p:cNvPr>
          <p:cNvSpPr txBox="1">
            <a:spLocks noGrp="1"/>
          </p:cNvSpPr>
          <p:nvPr>
            <p:ph type="dt" sz="half" idx="7"/>
          </p:nvPr>
        </p:nvSpPr>
        <p:spPr/>
        <p:txBody>
          <a:bodyPr/>
          <a:lstStyle>
            <a:lvl1pPr>
              <a:defRPr/>
            </a:lvl1pPr>
          </a:lstStyle>
          <a:p>
            <a:pPr lvl="0"/>
            <a:fld id="{B1089469-9A86-4445-A5FA-24CDACE542CA}" type="datetime1">
              <a:rPr lang="es-ES"/>
              <a:pPr lvl="0"/>
              <a:t>04/10/2020</a:t>
            </a:fld>
            <a:endParaRPr lang="es-ES"/>
          </a:p>
        </p:txBody>
      </p:sp>
      <p:sp>
        <p:nvSpPr>
          <p:cNvPr id="4" name="Marcador de pie de página 3">
            <a:extLst>
              <a:ext uri="{FF2B5EF4-FFF2-40B4-BE49-F238E27FC236}">
                <a16:creationId xmlns:a16="http://schemas.microsoft.com/office/drawing/2014/main" id="{B74822DE-22BD-43CB-A8CC-27009541566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67FA457-D56D-4CC9-BF88-5E6C7A8B99A9}"/>
              </a:ext>
            </a:extLst>
          </p:cNvPr>
          <p:cNvSpPr txBox="1">
            <a:spLocks noGrp="1"/>
          </p:cNvSpPr>
          <p:nvPr>
            <p:ph type="sldNum" sz="quarter" idx="8"/>
          </p:nvPr>
        </p:nvSpPr>
        <p:spPr/>
        <p:txBody>
          <a:bodyPr/>
          <a:lstStyle>
            <a:lvl1pPr>
              <a:defRPr/>
            </a:lvl1pPr>
          </a:lstStyle>
          <a:p>
            <a:pPr lvl="0"/>
            <a:fld id="{4301053B-8FB5-4625-B61A-BD90001E111E}" type="slidenum">
              <a:t>‹Nº›</a:t>
            </a:fld>
            <a:endParaRPr lang="es-ES"/>
          </a:p>
        </p:txBody>
      </p:sp>
    </p:spTree>
    <p:extLst>
      <p:ext uri="{BB962C8B-B14F-4D97-AF65-F5344CB8AC3E}">
        <p14:creationId xmlns:p14="http://schemas.microsoft.com/office/powerpoint/2010/main" val="3024877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187F99D-E1E9-4DB3-BCD2-2A5874CC36C2}"/>
              </a:ext>
            </a:extLst>
          </p:cNvPr>
          <p:cNvSpPr txBox="1">
            <a:spLocks noGrp="1"/>
          </p:cNvSpPr>
          <p:nvPr>
            <p:ph type="dt" sz="half" idx="7"/>
          </p:nvPr>
        </p:nvSpPr>
        <p:spPr/>
        <p:txBody>
          <a:bodyPr/>
          <a:lstStyle>
            <a:lvl1pPr>
              <a:defRPr/>
            </a:lvl1pPr>
          </a:lstStyle>
          <a:p>
            <a:pPr lvl="0"/>
            <a:fld id="{E0DFF737-E5EE-4A54-8634-55D09DBE5D36}" type="datetime1">
              <a:rPr lang="es-ES"/>
              <a:pPr lvl="0"/>
              <a:t>04/10/2020</a:t>
            </a:fld>
            <a:endParaRPr lang="es-ES"/>
          </a:p>
        </p:txBody>
      </p:sp>
      <p:sp>
        <p:nvSpPr>
          <p:cNvPr id="3" name="Marcador de pie de página 2">
            <a:extLst>
              <a:ext uri="{FF2B5EF4-FFF2-40B4-BE49-F238E27FC236}">
                <a16:creationId xmlns:a16="http://schemas.microsoft.com/office/drawing/2014/main" id="{1A28D7FA-5799-4901-8C51-4F5E18CFCFA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301F775-D382-4941-A41D-5E42F13F3D4E}"/>
              </a:ext>
            </a:extLst>
          </p:cNvPr>
          <p:cNvSpPr txBox="1">
            <a:spLocks noGrp="1"/>
          </p:cNvSpPr>
          <p:nvPr>
            <p:ph type="sldNum" sz="quarter" idx="8"/>
          </p:nvPr>
        </p:nvSpPr>
        <p:spPr/>
        <p:txBody>
          <a:bodyPr/>
          <a:lstStyle>
            <a:lvl1pPr>
              <a:defRPr/>
            </a:lvl1pPr>
          </a:lstStyle>
          <a:p>
            <a:pPr lvl="0"/>
            <a:fld id="{97FE3004-2290-4077-8071-7BB13CAA4740}" type="slidenum">
              <a:t>‹Nº›</a:t>
            </a:fld>
            <a:endParaRPr lang="es-ES"/>
          </a:p>
        </p:txBody>
      </p:sp>
    </p:spTree>
    <p:extLst>
      <p:ext uri="{BB962C8B-B14F-4D97-AF65-F5344CB8AC3E}">
        <p14:creationId xmlns:p14="http://schemas.microsoft.com/office/powerpoint/2010/main" val="147343726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72DC88-96CE-4F8E-A4E3-D675E1D8F34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225274F-9BAE-4132-8EBE-CADFA48238B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5728A22-2C8F-48B7-B0C7-5691A4A3564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6D0FF6C-54AF-41BA-A0A1-FE6F299D34C4}"/>
              </a:ext>
            </a:extLst>
          </p:cNvPr>
          <p:cNvSpPr txBox="1">
            <a:spLocks noGrp="1"/>
          </p:cNvSpPr>
          <p:nvPr>
            <p:ph type="dt" sz="half" idx="7"/>
          </p:nvPr>
        </p:nvSpPr>
        <p:spPr/>
        <p:txBody>
          <a:bodyPr/>
          <a:lstStyle>
            <a:lvl1pPr>
              <a:defRPr/>
            </a:lvl1pPr>
          </a:lstStyle>
          <a:p>
            <a:pPr lvl="0"/>
            <a:fld id="{E69BB5DB-4F3C-4AF0-886E-88E3429A1E70}" type="datetime1">
              <a:rPr lang="es-ES"/>
              <a:pPr lvl="0"/>
              <a:t>04/10/2020</a:t>
            </a:fld>
            <a:endParaRPr lang="es-ES"/>
          </a:p>
        </p:txBody>
      </p:sp>
      <p:sp>
        <p:nvSpPr>
          <p:cNvPr id="6" name="Marcador de pie de página 5">
            <a:extLst>
              <a:ext uri="{FF2B5EF4-FFF2-40B4-BE49-F238E27FC236}">
                <a16:creationId xmlns:a16="http://schemas.microsoft.com/office/drawing/2014/main" id="{DE93F92B-7D50-45A5-9DCD-1D0ADE880B1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4F48698-C3C2-4423-A813-198B8EDA37D9}"/>
              </a:ext>
            </a:extLst>
          </p:cNvPr>
          <p:cNvSpPr txBox="1">
            <a:spLocks noGrp="1"/>
          </p:cNvSpPr>
          <p:nvPr>
            <p:ph type="sldNum" sz="quarter" idx="8"/>
          </p:nvPr>
        </p:nvSpPr>
        <p:spPr/>
        <p:txBody>
          <a:bodyPr/>
          <a:lstStyle>
            <a:lvl1pPr>
              <a:defRPr/>
            </a:lvl1pPr>
          </a:lstStyle>
          <a:p>
            <a:pPr lvl="0"/>
            <a:fld id="{32703570-EFE5-4606-890E-F8925EBC4F6A}" type="slidenum">
              <a:t>‹Nº›</a:t>
            </a:fld>
            <a:endParaRPr lang="es-ES"/>
          </a:p>
        </p:txBody>
      </p:sp>
    </p:spTree>
    <p:extLst>
      <p:ext uri="{BB962C8B-B14F-4D97-AF65-F5344CB8AC3E}">
        <p14:creationId xmlns:p14="http://schemas.microsoft.com/office/powerpoint/2010/main" val="2747958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48806E-CF73-4E7D-9EA9-8416DC23AFD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A0333DB-EE7A-40EF-83AF-9D8CDD44636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7482189-A4C6-4B83-B050-DAF673337EB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6B86D1A-3845-46F7-8330-8E56862331E2}"/>
              </a:ext>
            </a:extLst>
          </p:cNvPr>
          <p:cNvSpPr txBox="1">
            <a:spLocks noGrp="1"/>
          </p:cNvSpPr>
          <p:nvPr>
            <p:ph type="dt" sz="half" idx="7"/>
          </p:nvPr>
        </p:nvSpPr>
        <p:spPr/>
        <p:txBody>
          <a:bodyPr/>
          <a:lstStyle>
            <a:lvl1pPr>
              <a:defRPr/>
            </a:lvl1pPr>
          </a:lstStyle>
          <a:p>
            <a:pPr lvl="0"/>
            <a:fld id="{4DFEA0CB-0608-420A-91CA-71B1F88C8C40}" type="datetime1">
              <a:rPr lang="es-ES"/>
              <a:pPr lvl="0"/>
              <a:t>04/10/2020</a:t>
            </a:fld>
            <a:endParaRPr lang="es-ES"/>
          </a:p>
        </p:txBody>
      </p:sp>
      <p:sp>
        <p:nvSpPr>
          <p:cNvPr id="6" name="Marcador de pie de página 5">
            <a:extLst>
              <a:ext uri="{FF2B5EF4-FFF2-40B4-BE49-F238E27FC236}">
                <a16:creationId xmlns:a16="http://schemas.microsoft.com/office/drawing/2014/main" id="{58E11C88-085E-4670-820E-9937AD1E993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BF4FCEA-E256-469F-A321-CBCAB9BA1CA0}"/>
              </a:ext>
            </a:extLst>
          </p:cNvPr>
          <p:cNvSpPr txBox="1">
            <a:spLocks noGrp="1"/>
          </p:cNvSpPr>
          <p:nvPr>
            <p:ph type="sldNum" sz="quarter" idx="8"/>
          </p:nvPr>
        </p:nvSpPr>
        <p:spPr/>
        <p:txBody>
          <a:bodyPr/>
          <a:lstStyle>
            <a:lvl1pPr>
              <a:defRPr/>
            </a:lvl1pPr>
          </a:lstStyle>
          <a:p>
            <a:pPr lvl="0"/>
            <a:fld id="{9159E8FA-6FD5-46E5-A053-A1EF9D8EE499}" type="slidenum">
              <a:t>‹Nº›</a:t>
            </a:fld>
            <a:endParaRPr lang="es-ES"/>
          </a:p>
        </p:txBody>
      </p:sp>
    </p:spTree>
    <p:extLst>
      <p:ext uri="{BB962C8B-B14F-4D97-AF65-F5344CB8AC3E}">
        <p14:creationId xmlns:p14="http://schemas.microsoft.com/office/powerpoint/2010/main" val="3170267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03B14A-13D9-4C09-9B20-4F3A5756183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F2DB401-2393-4D3B-8040-C0E865B59E7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23E5149-0343-41A0-A3C1-A61BB794A373}"/>
              </a:ext>
            </a:extLst>
          </p:cNvPr>
          <p:cNvSpPr txBox="1">
            <a:spLocks noGrp="1"/>
          </p:cNvSpPr>
          <p:nvPr>
            <p:ph type="dt" sz="half" idx="7"/>
          </p:nvPr>
        </p:nvSpPr>
        <p:spPr/>
        <p:txBody>
          <a:bodyPr/>
          <a:lstStyle>
            <a:lvl1pPr>
              <a:defRPr/>
            </a:lvl1pPr>
          </a:lstStyle>
          <a:p>
            <a:pPr lvl="0"/>
            <a:fld id="{4CAA438F-13A7-4350-8CE4-FF98BE49E2C3}" type="datetime1">
              <a:rPr lang="es-ES"/>
              <a:pPr lvl="0"/>
              <a:t>04/10/2020</a:t>
            </a:fld>
            <a:endParaRPr lang="es-ES"/>
          </a:p>
        </p:txBody>
      </p:sp>
      <p:sp>
        <p:nvSpPr>
          <p:cNvPr id="5" name="Marcador de pie de página 4">
            <a:extLst>
              <a:ext uri="{FF2B5EF4-FFF2-40B4-BE49-F238E27FC236}">
                <a16:creationId xmlns:a16="http://schemas.microsoft.com/office/drawing/2014/main" id="{55A6729F-187E-4683-8F3B-4DCC8CA7354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654D134-4AEF-41AF-BA89-4B3362DABB01}"/>
              </a:ext>
            </a:extLst>
          </p:cNvPr>
          <p:cNvSpPr txBox="1">
            <a:spLocks noGrp="1"/>
          </p:cNvSpPr>
          <p:nvPr>
            <p:ph type="sldNum" sz="quarter" idx="8"/>
          </p:nvPr>
        </p:nvSpPr>
        <p:spPr/>
        <p:txBody>
          <a:bodyPr/>
          <a:lstStyle>
            <a:lvl1pPr>
              <a:defRPr/>
            </a:lvl1pPr>
          </a:lstStyle>
          <a:p>
            <a:pPr lvl="0"/>
            <a:fld id="{9A7C3A7D-3702-4DEF-BA3B-4179E3CCFE81}" type="slidenum">
              <a:t>‹Nº›</a:t>
            </a:fld>
            <a:endParaRPr lang="es-ES"/>
          </a:p>
        </p:txBody>
      </p:sp>
    </p:spTree>
    <p:extLst>
      <p:ext uri="{BB962C8B-B14F-4D97-AF65-F5344CB8AC3E}">
        <p14:creationId xmlns:p14="http://schemas.microsoft.com/office/powerpoint/2010/main" val="2268355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A78ABCB-83F4-415D-8CA5-8EE74A4D3E7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0B7C969-7CE9-4A30-89C3-C9A68CD21C4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581A41D-AB39-4F35-BB61-E2831D2832EF}"/>
              </a:ext>
            </a:extLst>
          </p:cNvPr>
          <p:cNvSpPr txBox="1">
            <a:spLocks noGrp="1"/>
          </p:cNvSpPr>
          <p:nvPr>
            <p:ph type="dt" sz="half" idx="7"/>
          </p:nvPr>
        </p:nvSpPr>
        <p:spPr/>
        <p:txBody>
          <a:bodyPr/>
          <a:lstStyle>
            <a:lvl1pPr>
              <a:defRPr/>
            </a:lvl1pPr>
          </a:lstStyle>
          <a:p>
            <a:pPr lvl="0"/>
            <a:fld id="{31798955-643E-43B7-A76E-777931B158FE}" type="datetime1">
              <a:rPr lang="es-ES"/>
              <a:pPr lvl="0"/>
              <a:t>04/10/2020</a:t>
            </a:fld>
            <a:endParaRPr lang="es-ES"/>
          </a:p>
        </p:txBody>
      </p:sp>
      <p:sp>
        <p:nvSpPr>
          <p:cNvPr id="5" name="Marcador de pie de página 4">
            <a:extLst>
              <a:ext uri="{FF2B5EF4-FFF2-40B4-BE49-F238E27FC236}">
                <a16:creationId xmlns:a16="http://schemas.microsoft.com/office/drawing/2014/main" id="{E81D2242-E9B8-494C-AA60-66133D95389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6D49195-CF0B-4835-AB14-5E2BC164AB33}"/>
              </a:ext>
            </a:extLst>
          </p:cNvPr>
          <p:cNvSpPr txBox="1">
            <a:spLocks noGrp="1"/>
          </p:cNvSpPr>
          <p:nvPr>
            <p:ph type="sldNum" sz="quarter" idx="8"/>
          </p:nvPr>
        </p:nvSpPr>
        <p:spPr/>
        <p:txBody>
          <a:bodyPr/>
          <a:lstStyle>
            <a:lvl1pPr>
              <a:defRPr/>
            </a:lvl1pPr>
          </a:lstStyle>
          <a:p>
            <a:pPr lvl="0"/>
            <a:fld id="{66351889-2602-4E83-8C82-BE6B1559B5A5}" type="slidenum">
              <a:t>‹Nº›</a:t>
            </a:fld>
            <a:endParaRPr lang="es-ES"/>
          </a:p>
        </p:txBody>
      </p:sp>
    </p:spTree>
    <p:extLst>
      <p:ext uri="{BB962C8B-B14F-4D97-AF65-F5344CB8AC3E}">
        <p14:creationId xmlns:p14="http://schemas.microsoft.com/office/powerpoint/2010/main" val="18096109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EEE5E7-369A-4B07-9681-7057A27A36B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4E73050-44B7-4DAD-B13D-07CAAFE9F5E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58324190-35A7-40C6-9ADE-92D4348E2E1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1C06C301-6673-4B5A-AB97-B94B90D5B73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0E6BC450-9F06-44B5-8948-9692F126A940}"/>
              </a:ext>
            </a:extLst>
          </p:cNvPr>
          <p:cNvSpPr txBox="1">
            <a:spLocks noGrp="1"/>
          </p:cNvSpPr>
          <p:nvPr>
            <p:ph type="sldNum" sz="quarter" idx="8"/>
          </p:nvPr>
        </p:nvSpPr>
        <p:spPr/>
        <p:txBody>
          <a:bodyPr/>
          <a:lstStyle>
            <a:lvl1pPr>
              <a:defRPr sz="1400"/>
            </a:lvl1pPr>
          </a:lstStyle>
          <a:p>
            <a:pPr lvl="0"/>
            <a:fld id="{135F5F86-3CBA-4ED5-AB41-F4D291146C57}" type="slidenum">
              <a:t>‹Nº›</a:t>
            </a:fld>
            <a:endParaRPr lang="es-ES"/>
          </a:p>
        </p:txBody>
      </p:sp>
    </p:spTree>
    <p:extLst>
      <p:ext uri="{BB962C8B-B14F-4D97-AF65-F5344CB8AC3E}">
        <p14:creationId xmlns:p14="http://schemas.microsoft.com/office/powerpoint/2010/main" val="5177092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7080D4-DD67-4030-8881-90C402B3670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229868D-1A4B-458C-A19E-FEE9689A220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8D4C75B-F543-4E40-9DF0-572BA225E6A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66785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D55A5CF-8C84-4DDA-AFA1-D9A79415450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FEBC011-8C01-49D6-81AD-8828FE8EA23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FA7348A-E2A4-480D-BB66-2C71946B5ED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BBEDEDD-EAE6-4F15-8589-FF900F621E78}" type="datetime1">
              <a:rPr lang="es-ES"/>
              <a:pPr lvl="0"/>
              <a:t>04/10/2020</a:t>
            </a:fld>
            <a:endParaRPr lang="es-ES"/>
          </a:p>
        </p:txBody>
      </p:sp>
      <p:sp>
        <p:nvSpPr>
          <p:cNvPr id="5" name="Marcador de pie de página 4">
            <a:extLst>
              <a:ext uri="{FF2B5EF4-FFF2-40B4-BE49-F238E27FC236}">
                <a16:creationId xmlns:a16="http://schemas.microsoft.com/office/drawing/2014/main" id="{40E6A8FD-5E0D-4BD0-8FA2-5413BCCC951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A11565C-9E29-4B1D-9A99-3A149BF2FB9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BFE28F0-E31A-4596-8755-A12B78EA762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E87B3B1-A3D0-4C9D-99D1-400700E7FD4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6EE5342-DAA9-4FA9-BC2F-31074000507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EBE949E-06BD-4397-950C-154D281FF4A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77429AF-26FB-4A7D-9B7B-3E67B01062F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2AAE355-AC8E-4184-8D16-2863031BBAD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6A4EFD2-9618-46DA-8306-6B62BD3038D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5CA2445-82F2-4ABA-BF99-F8F31A04FD3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7194670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C336136-76CA-4597-9A8F-6DE577AB58AC}"/>
              </a:ext>
            </a:extLst>
          </p:cNvPr>
          <p:cNvSpPr txBox="1"/>
          <p:nvPr/>
        </p:nvSpPr>
        <p:spPr>
          <a:xfrm>
            <a:off x="71021" y="2654420"/>
            <a:ext cx="1198485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ANFITEATRO DE TUACAHN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IVINS · UTAH · EEUU</a:t>
            </a:r>
            <a:endParaRPr lang="es-ES" sz="2800" b="0" i="0" u="none" strike="noStrike" kern="1200" cap="none" spc="0" baseline="0">
              <a:solidFill>
                <a:srgbClr val="FFFFFF"/>
              </a:solidFill>
              <a:uFillTx/>
              <a:latin typeface="Calibri"/>
            </a:endParaRPr>
          </a:p>
        </p:txBody>
      </p:sp>
      <p:pic>
        <p:nvPicPr>
          <p:cNvPr id="3" name="Track10 Entr´acte">
            <a:extLst>
              <a:ext uri="{FF2B5EF4-FFF2-40B4-BE49-F238E27FC236}">
                <a16:creationId xmlns:a16="http://schemas.microsoft.com/office/drawing/2014/main" id="{A16E8697-D6A6-4257-8094-2E5FCCCB276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23645" y="56405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8EFAA5-462E-4E05-B53D-0E43BEC43897}"/>
              </a:ext>
            </a:extLst>
          </p:cNvPr>
          <p:cNvPicPr>
            <a:picLocks noChangeAspect="1"/>
          </p:cNvPicPr>
          <p:nvPr/>
        </p:nvPicPr>
        <p:blipFill>
          <a:blip r:embed="rId2"/>
          <a:stretch>
            <a:fillRect/>
          </a:stretch>
        </p:blipFill>
        <p:spPr>
          <a:xfrm>
            <a:off x="964243" y="0"/>
            <a:ext cx="1027765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0FE2B30-AB05-4598-8BFE-9C62B42B2A48}"/>
              </a:ext>
            </a:extLst>
          </p:cNvPr>
          <p:cNvSpPr txBox="1"/>
          <p:nvPr/>
        </p:nvSpPr>
        <p:spPr>
          <a:xfrm>
            <a:off x="1171849" y="1695635"/>
            <a:ext cx="9756556"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anfiteatro Tuacahn es un anfiteatro al aire libre en el Parque Estatal Snow Canyon, en Ivins, Utah. Tiene 1.920 asientos y todos los asientos tienen respaldos y brazos, pero no están acolchados. La entrada al anfiteatro es por la parte trasera, lo que requiere que todos los clientes bajen las escaleras hacia sus asientos. Los usuarios con movilidad limitada pueden sentarse cerca de la parte superior del anfiteatro. Hay espacio adicional para las piernas en la fila O que a veces se usa durante las producciones cuando los actores caminan entre la audiencia.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escenario tiene un contrapiso de hormigón con un túnel de hormigón que pasa por debajo para pasar de la izquierda a la derecha del escenario fuera de la vista del público. La parte trasera del escenario está abierta para exponer el paisaje desértico y los acantilados de roca roja detrás del escenario que contiene instalaciones de iluminación, sonido, pirotecnia y efectos de agua. El área detrás del escenario es una mezcla de piedra natural y hormigón de color natural. Este lecho de concreto del río se instaló durante la construcción inicial para facilitar una enorme inundación de agua que proviene de la parte posterior del cañón y atraviesa el escenario hacia la audiencia. Aunque conceptualizado y hecho a medida para el "¡Utah!" producción, este efecto especial y otros efectos de agua han aparecido en numerosas producciones en Tuacahn.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5F48A1-0A6D-4B2F-89D4-3D0914CE60B9}"/>
              </a:ext>
            </a:extLst>
          </p:cNvPr>
          <p:cNvPicPr>
            <a:picLocks noChangeAspect="1"/>
          </p:cNvPicPr>
          <p:nvPr/>
        </p:nvPicPr>
        <p:blipFill>
          <a:blip r:embed="rId2"/>
          <a:stretch>
            <a:fillRect/>
          </a:stretch>
        </p:blipFill>
        <p:spPr>
          <a:xfrm>
            <a:off x="973122" y="0"/>
            <a:ext cx="10164570" cy="678254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F8633C-056F-4173-B0EA-1EA6EC3E9792}"/>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EF505F-BA8A-453F-86E6-2C6804D562AB}"/>
              </a:ext>
            </a:extLst>
          </p:cNvPr>
          <p:cNvPicPr>
            <a:picLocks noChangeAspect="1"/>
          </p:cNvPicPr>
          <p:nvPr/>
        </p:nvPicPr>
        <p:blipFill>
          <a:blip r:embed="rId3"/>
          <a:stretch>
            <a:fillRect/>
          </a:stretch>
        </p:blipFill>
        <p:spPr>
          <a:xfrm>
            <a:off x="0" y="0"/>
            <a:ext cx="12191996" cy="6865717"/>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321283-8A5C-47CC-A045-2CD5C366863A}"/>
              </a:ext>
            </a:extLst>
          </p:cNvPr>
          <p:cNvPicPr>
            <a:picLocks noChangeAspect="1"/>
          </p:cNvPicPr>
          <p:nvPr/>
        </p:nvPicPr>
        <p:blipFill>
          <a:blip r:embed="rId2"/>
          <a:stretch>
            <a:fillRect/>
          </a:stretch>
        </p:blipFill>
        <p:spPr>
          <a:xfrm>
            <a:off x="1384913" y="0"/>
            <a:ext cx="9339306" cy="684724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188D6C-A095-4459-ACC1-3A6E6B25C707}"/>
              </a:ext>
            </a:extLst>
          </p:cNvPr>
          <p:cNvPicPr>
            <a:picLocks noChangeAspect="1"/>
          </p:cNvPicPr>
          <p:nvPr/>
        </p:nvPicPr>
        <p:blipFill>
          <a:blip r:embed="rId2"/>
          <a:stretch>
            <a:fillRect/>
          </a:stretch>
        </p:blipFill>
        <p:spPr>
          <a:xfrm>
            <a:off x="1293647" y="0"/>
            <a:ext cx="955307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A11B41-5020-4C8D-96D2-575B5B38C0C7}"/>
              </a:ext>
            </a:extLst>
          </p:cNvPr>
          <p:cNvPicPr>
            <a:picLocks noChangeAspect="1"/>
          </p:cNvPicPr>
          <p:nvPr/>
        </p:nvPicPr>
        <p:blipFill>
          <a:blip r:embed="rId2"/>
          <a:stretch>
            <a:fillRect/>
          </a:stretch>
        </p:blipFill>
        <p:spPr>
          <a:xfrm>
            <a:off x="97657" y="0"/>
            <a:ext cx="1205144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A43911-00AB-4FA7-A614-12368CFF8CB3}"/>
              </a:ext>
            </a:extLst>
          </p:cNvPr>
          <p:cNvPicPr>
            <a:picLocks noChangeAspect="1"/>
          </p:cNvPicPr>
          <p:nvPr/>
        </p:nvPicPr>
        <p:blipFill>
          <a:blip r:embed="rId2"/>
          <a:stretch>
            <a:fillRect/>
          </a:stretch>
        </p:blipFill>
        <p:spPr>
          <a:xfrm>
            <a:off x="0" y="0"/>
            <a:ext cx="12191996" cy="687745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B063CA-C2BE-403D-8ACF-62999489124F}"/>
              </a:ext>
            </a:extLst>
          </p:cNvPr>
          <p:cNvPicPr>
            <a:picLocks noChangeAspect="1"/>
          </p:cNvPicPr>
          <p:nvPr/>
        </p:nvPicPr>
        <p:blipFill>
          <a:blip r:embed="rId2"/>
          <a:stretch>
            <a:fillRect/>
          </a:stretch>
        </p:blipFill>
        <p:spPr>
          <a:xfrm>
            <a:off x="14566" y="0"/>
            <a:ext cx="1265963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C0763A-B625-47A6-BD1B-C974C4B36C94}"/>
              </a:ext>
            </a:extLst>
          </p:cNvPr>
          <p:cNvPicPr>
            <a:picLocks noChangeAspect="1"/>
          </p:cNvPicPr>
          <p:nvPr/>
        </p:nvPicPr>
        <p:blipFill>
          <a:blip r:embed="rId2"/>
          <a:stretch>
            <a:fillRect/>
          </a:stretch>
        </p:blipFill>
        <p:spPr>
          <a:xfrm>
            <a:off x="0" y="28849"/>
            <a:ext cx="12100264" cy="673593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1C5BC0-DC21-467F-B535-245A9F2C29A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5CB81F-E8AE-4649-A696-A9503DE39904}"/>
              </a:ext>
            </a:extLst>
          </p:cNvPr>
          <p:cNvPicPr>
            <a:picLocks noChangeAspect="1"/>
          </p:cNvPicPr>
          <p:nvPr/>
        </p:nvPicPr>
        <p:blipFill>
          <a:blip r:embed="rId2"/>
          <a:stretch>
            <a:fillRect/>
          </a:stretch>
        </p:blipFill>
        <p:spPr>
          <a:xfrm>
            <a:off x="0" y="0"/>
            <a:ext cx="12191996" cy="685297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66D6A3-612C-45AC-8F7A-D7EA77E85CB7}"/>
              </a:ext>
            </a:extLst>
          </p:cNvPr>
          <p:cNvPicPr>
            <a:picLocks noChangeAspect="1"/>
          </p:cNvPicPr>
          <p:nvPr/>
        </p:nvPicPr>
        <p:blipFill>
          <a:blip r:embed="rId2"/>
          <a:stretch>
            <a:fillRect/>
          </a:stretch>
        </p:blipFill>
        <p:spPr>
          <a:xfrm>
            <a:off x="0" y="0"/>
            <a:ext cx="12109143" cy="742034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C9B334-E4BD-450F-A0E1-E711184810DE}"/>
              </a:ext>
            </a:extLst>
          </p:cNvPr>
          <p:cNvPicPr>
            <a:picLocks noChangeAspect="1"/>
          </p:cNvPicPr>
          <p:nvPr/>
        </p:nvPicPr>
        <p:blipFill>
          <a:blip r:embed="rId2"/>
          <a:stretch>
            <a:fillRect/>
          </a:stretch>
        </p:blipFill>
        <p:spPr>
          <a:xfrm>
            <a:off x="71021" y="0"/>
            <a:ext cx="12120975" cy="672039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648966-3C2C-4DCB-A3CD-634ADF73B240}"/>
              </a:ext>
            </a:extLst>
          </p:cNvPr>
          <p:cNvPicPr>
            <a:picLocks noChangeAspect="1"/>
          </p:cNvPicPr>
          <p:nvPr/>
        </p:nvPicPr>
        <p:blipFill>
          <a:blip r:embed="rId2"/>
          <a:stretch>
            <a:fillRect/>
          </a:stretch>
        </p:blipFill>
        <p:spPr>
          <a:xfrm>
            <a:off x="0" y="0"/>
            <a:ext cx="12191996" cy="686505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CF5504-EDAF-4B6B-8408-637202F3AEB7}"/>
              </a:ext>
            </a:extLst>
          </p:cNvPr>
          <p:cNvPicPr>
            <a:picLocks noChangeAspect="1"/>
          </p:cNvPicPr>
          <p:nvPr/>
        </p:nvPicPr>
        <p:blipFill>
          <a:blip r:embed="rId2"/>
          <a:stretch>
            <a:fillRect/>
          </a:stretch>
        </p:blipFill>
        <p:spPr>
          <a:xfrm>
            <a:off x="0" y="0"/>
            <a:ext cx="12191996" cy="681644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9D72BC-A041-40E0-9F90-AC53839BC47F}"/>
              </a:ext>
            </a:extLst>
          </p:cNvPr>
          <p:cNvPicPr>
            <a:picLocks noChangeAspect="1"/>
          </p:cNvPicPr>
          <p:nvPr/>
        </p:nvPicPr>
        <p:blipFill>
          <a:blip r:embed="rId2"/>
          <a:stretch>
            <a:fillRect/>
          </a:stretch>
        </p:blipFill>
        <p:spPr>
          <a:xfrm>
            <a:off x="0" y="0"/>
            <a:ext cx="12118021" cy="685219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4F756B-C279-4FBD-8D88-84F81C73CC42}"/>
              </a:ext>
            </a:extLst>
          </p:cNvPr>
          <p:cNvPicPr>
            <a:picLocks noChangeAspect="1"/>
          </p:cNvPicPr>
          <p:nvPr/>
        </p:nvPicPr>
        <p:blipFill>
          <a:blip r:embed="rId2"/>
          <a:stretch>
            <a:fillRect/>
          </a:stretch>
        </p:blipFill>
        <p:spPr>
          <a:xfrm>
            <a:off x="67601" y="0"/>
            <a:ext cx="12124404" cy="809028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400455-67B6-443E-8F5D-5493338F0C5A}"/>
              </a:ext>
            </a:extLst>
          </p:cNvPr>
          <p:cNvPicPr>
            <a:picLocks noChangeAspect="1"/>
          </p:cNvPicPr>
          <p:nvPr/>
        </p:nvPicPr>
        <p:blipFill>
          <a:blip r:embed="rId2"/>
          <a:stretch>
            <a:fillRect/>
          </a:stretch>
        </p:blipFill>
        <p:spPr>
          <a:xfrm>
            <a:off x="1269507" y="-124742"/>
            <a:ext cx="9811822" cy="6982742"/>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E8715D-43D8-4A64-8F1D-B1CA00D0875E}"/>
              </a:ext>
            </a:extLst>
          </p:cNvPr>
          <p:cNvPicPr>
            <a:picLocks noChangeAspect="1"/>
          </p:cNvPicPr>
          <p:nvPr/>
        </p:nvPicPr>
        <p:blipFill>
          <a:blip r:embed="rId2"/>
          <a:stretch>
            <a:fillRect/>
          </a:stretch>
        </p:blipFill>
        <p:spPr>
          <a:xfrm>
            <a:off x="2519775" y="109307"/>
            <a:ext cx="7261753" cy="674869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85CF38-C6D3-4F08-8FBC-02CC272241BB}"/>
              </a:ext>
            </a:extLst>
          </p:cNvPr>
          <p:cNvPicPr>
            <a:picLocks noChangeAspect="1"/>
          </p:cNvPicPr>
          <p:nvPr/>
        </p:nvPicPr>
        <p:blipFill>
          <a:blip r:embed="rId2"/>
          <a:stretch>
            <a:fillRect/>
          </a:stretch>
        </p:blipFill>
        <p:spPr>
          <a:xfrm>
            <a:off x="1228633" y="-1242879"/>
            <a:ext cx="9531102" cy="853722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5B7EA2-57F8-4F39-83BC-F01F7FB2D376}"/>
              </a:ext>
            </a:extLst>
          </p:cNvPr>
          <p:cNvPicPr>
            <a:picLocks noChangeAspect="1"/>
          </p:cNvPicPr>
          <p:nvPr/>
        </p:nvPicPr>
        <p:blipFill>
          <a:blip r:embed="rId2"/>
          <a:stretch>
            <a:fillRect/>
          </a:stretch>
        </p:blipFill>
        <p:spPr>
          <a:xfrm>
            <a:off x="124193" y="-1118585"/>
            <a:ext cx="11888068" cy="797658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094A45-4E2A-426A-984A-3EBC29451D5D}"/>
              </a:ext>
            </a:extLst>
          </p:cNvPr>
          <p:cNvPicPr>
            <a:picLocks noChangeAspect="1"/>
          </p:cNvPicPr>
          <p:nvPr/>
        </p:nvPicPr>
        <p:blipFill>
          <a:blip r:embed="rId2"/>
          <a:stretch>
            <a:fillRect/>
          </a:stretch>
        </p:blipFill>
        <p:spPr>
          <a:xfrm>
            <a:off x="964582" y="0"/>
            <a:ext cx="10169883" cy="679141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4269A2-EF91-4D56-887B-EA34FC987D80}"/>
              </a:ext>
            </a:extLst>
          </p:cNvPr>
          <p:cNvPicPr>
            <a:picLocks noChangeAspect="1"/>
          </p:cNvPicPr>
          <p:nvPr/>
        </p:nvPicPr>
        <p:blipFill>
          <a:blip r:embed="rId2"/>
          <a:stretch>
            <a:fillRect/>
          </a:stretch>
        </p:blipFill>
        <p:spPr>
          <a:xfrm>
            <a:off x="2429889" y="0"/>
            <a:ext cx="687562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C759F3-F035-4CA1-82A8-AB579DEC8479}"/>
              </a:ext>
            </a:extLst>
          </p:cNvPr>
          <p:cNvPicPr>
            <a:picLocks noChangeAspect="1"/>
          </p:cNvPicPr>
          <p:nvPr/>
        </p:nvPicPr>
        <p:blipFill>
          <a:blip r:embed="rId2"/>
          <a:stretch>
            <a:fillRect/>
          </a:stretch>
        </p:blipFill>
        <p:spPr>
          <a:xfrm>
            <a:off x="1452853" y="0"/>
            <a:ext cx="9362002" cy="679141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7FE9E2-CC75-42FE-B18F-98A733900C32}"/>
              </a:ext>
            </a:extLst>
          </p:cNvPr>
          <p:cNvPicPr>
            <a:picLocks noChangeAspect="1"/>
          </p:cNvPicPr>
          <p:nvPr/>
        </p:nvPicPr>
        <p:blipFill>
          <a:blip r:embed="rId2"/>
          <a:stretch>
            <a:fillRect/>
          </a:stretch>
        </p:blipFill>
        <p:spPr>
          <a:xfrm>
            <a:off x="1413031" y="0"/>
            <a:ext cx="9043388" cy="678254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F34075-FBD0-4EBC-B692-CB59390163E4}"/>
              </a:ext>
            </a:extLst>
          </p:cNvPr>
          <p:cNvPicPr>
            <a:picLocks noChangeAspect="1"/>
          </p:cNvPicPr>
          <p:nvPr/>
        </p:nvPicPr>
        <p:blipFill>
          <a:blip r:embed="rId2"/>
          <a:stretch>
            <a:fillRect/>
          </a:stretch>
        </p:blipFill>
        <p:spPr>
          <a:xfrm>
            <a:off x="16550" y="75694"/>
            <a:ext cx="12040508" cy="678230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AF6D7D-47AE-48F4-BA8A-6BBBC93A2AE4}"/>
              </a:ext>
            </a:extLst>
          </p:cNvPr>
          <p:cNvPicPr>
            <a:picLocks noChangeAspect="1"/>
          </p:cNvPicPr>
          <p:nvPr/>
        </p:nvPicPr>
        <p:blipFill>
          <a:blip r:embed="rId2"/>
          <a:stretch>
            <a:fillRect/>
          </a:stretch>
        </p:blipFill>
        <p:spPr>
          <a:xfrm>
            <a:off x="294071" y="0"/>
            <a:ext cx="11690777" cy="6887397"/>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7FB7B2-389B-4456-97CB-8331A6F499A5}"/>
              </a:ext>
            </a:extLst>
          </p:cNvPr>
          <p:cNvPicPr>
            <a:picLocks noChangeAspect="1"/>
          </p:cNvPicPr>
          <p:nvPr/>
        </p:nvPicPr>
        <p:blipFill>
          <a:blip r:embed="rId2"/>
          <a:stretch>
            <a:fillRect/>
          </a:stretch>
        </p:blipFill>
        <p:spPr>
          <a:xfrm>
            <a:off x="666753" y="95253"/>
            <a:ext cx="10858500" cy="666750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E9BAB9-AF81-47BC-B44E-BA36035B7184}"/>
              </a:ext>
            </a:extLst>
          </p:cNvPr>
          <p:cNvPicPr>
            <a:picLocks noChangeAspect="1"/>
          </p:cNvPicPr>
          <p:nvPr/>
        </p:nvPicPr>
        <p:blipFill>
          <a:blip r:embed="rId2"/>
          <a:stretch>
            <a:fillRect/>
          </a:stretch>
        </p:blipFill>
        <p:spPr>
          <a:xfrm>
            <a:off x="676271" y="61914"/>
            <a:ext cx="10839453" cy="6734171"/>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12625C-701E-4C10-BA8E-284C085D6730}"/>
              </a:ext>
            </a:extLst>
          </p:cNvPr>
          <p:cNvPicPr>
            <a:picLocks noChangeAspect="1"/>
          </p:cNvPicPr>
          <p:nvPr/>
        </p:nvPicPr>
        <p:blipFill>
          <a:blip r:embed="rId2"/>
          <a:stretch>
            <a:fillRect/>
          </a:stretch>
        </p:blipFill>
        <p:spPr>
          <a:xfrm>
            <a:off x="47621" y="-212003"/>
            <a:ext cx="12764246" cy="7065559"/>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AD9007-51AE-4B4A-8D95-CB34A859BBD7}"/>
              </a:ext>
            </a:extLst>
          </p:cNvPr>
          <p:cNvPicPr>
            <a:picLocks noChangeAspect="1"/>
          </p:cNvPicPr>
          <p:nvPr/>
        </p:nvPicPr>
        <p:blipFill>
          <a:blip r:embed="rId2"/>
          <a:stretch>
            <a:fillRect/>
          </a:stretch>
        </p:blipFill>
        <p:spPr>
          <a:xfrm>
            <a:off x="658422" y="0"/>
            <a:ext cx="10908801"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4CAC620-C8AA-481E-88F5-FE783A4D2E42}"/>
              </a:ext>
            </a:extLst>
          </p:cNvPr>
          <p:cNvPicPr>
            <a:picLocks noChangeAspect="1"/>
          </p:cNvPicPr>
          <p:nvPr/>
        </p:nvPicPr>
        <p:blipFill>
          <a:blip r:embed="rId2"/>
          <a:stretch>
            <a:fillRect/>
          </a:stretch>
        </p:blipFill>
        <p:spPr>
          <a:xfrm>
            <a:off x="2657383" y="0"/>
            <a:ext cx="6858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B26AAF-E884-4A02-B980-0D6F28473595}"/>
              </a:ext>
            </a:extLst>
          </p:cNvPr>
          <p:cNvPicPr>
            <a:picLocks noChangeAspect="1"/>
          </p:cNvPicPr>
          <p:nvPr/>
        </p:nvPicPr>
        <p:blipFill>
          <a:blip r:embed="rId2"/>
          <a:stretch>
            <a:fillRect/>
          </a:stretch>
        </p:blipFill>
        <p:spPr>
          <a:xfrm>
            <a:off x="-12298" y="0"/>
            <a:ext cx="12167417"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1EE14C4-8697-44D3-904E-7AA4800200E2}"/>
              </a:ext>
            </a:extLst>
          </p:cNvPr>
          <p:cNvPicPr>
            <a:picLocks noChangeAspect="1"/>
          </p:cNvPicPr>
          <p:nvPr/>
        </p:nvPicPr>
        <p:blipFill>
          <a:blip r:embed="rId2"/>
          <a:stretch>
            <a:fillRect/>
          </a:stretch>
        </p:blipFill>
        <p:spPr>
          <a:xfrm>
            <a:off x="0" y="97657"/>
            <a:ext cx="12264819" cy="6760342"/>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B3792D-F2F4-4EB1-BA2A-044AFFE8A924}"/>
              </a:ext>
            </a:extLst>
          </p:cNvPr>
          <p:cNvPicPr>
            <a:picLocks noChangeAspect="1"/>
          </p:cNvPicPr>
          <p:nvPr/>
        </p:nvPicPr>
        <p:blipFill>
          <a:blip r:embed="rId2"/>
          <a:stretch>
            <a:fillRect/>
          </a:stretch>
        </p:blipFill>
        <p:spPr>
          <a:xfrm>
            <a:off x="0" y="814245"/>
            <a:ext cx="11984217" cy="5329095"/>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34741A3-3F2E-47A2-A368-7DCD30F5B97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A48B4D2-F637-4F2B-A23E-1F38F324BCD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16F3E76-442A-4BFD-ACED-D305BA20948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1AE0565-4DFA-484D-9EF4-0E4A941C528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57A1709-B0D3-4E36-B2BD-B8AB4830793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F9420C7-FAF9-4D2D-B930-772B3D448C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A9D7B26-7634-472B-A0C3-40C0BADFCBD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3A11689-A1F1-4096-9651-79543615212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9D3F2B9-A4BE-43B8-9E2E-C4672BE864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2C86BA3-2991-4D64-B29B-CF6B56E051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FB131AB-64CC-43DF-BD82-85B401F617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D95B285-904A-46BB-AB9F-671DD5BF088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E508F66-C768-45F4-A871-BA405DD210E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ED0CC00-A130-407C-9DF2-64EA15588AA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1470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298</Words>
  <Application>Microsoft Office PowerPoint</Application>
  <PresentationFormat>Panorámica</PresentationFormat>
  <Paragraphs>13</Paragraphs>
  <Slides>40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40</vt:i4>
      </vt:variant>
    </vt:vector>
  </HeadingPairs>
  <TitlesOfParts>
    <vt:vector size="4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2020-10-04T18:04:27Z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