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7"/>
  </p:notesMasterIdLst>
  <p:sldIdLst>
    <p:sldId id="256" r:id="rId3"/>
    <p:sldId id="257" r:id="rId4"/>
    <p:sldId id="258" r:id="rId5"/>
    <p:sldId id="259" r:id="rId6"/>
    <p:sldId id="260" r:id="rId7"/>
    <p:sldId id="2494" r:id="rId8"/>
    <p:sldId id="2428" r:id="rId9"/>
    <p:sldId id="2495" r:id="rId10"/>
    <p:sldId id="261" r:id="rId11"/>
    <p:sldId id="2454" r:id="rId12"/>
    <p:sldId id="2453" r:id="rId13"/>
    <p:sldId id="2451" r:id="rId14"/>
    <p:sldId id="2452" r:id="rId15"/>
    <p:sldId id="2433" r:id="rId16"/>
    <p:sldId id="2434" r:id="rId17"/>
    <p:sldId id="2447" r:id="rId18"/>
    <p:sldId id="2491" r:id="rId19"/>
    <p:sldId id="2435" r:id="rId20"/>
    <p:sldId id="2486" r:id="rId21"/>
    <p:sldId id="2429" r:id="rId22"/>
    <p:sldId id="2461" r:id="rId23"/>
    <p:sldId id="2526" r:id="rId24"/>
    <p:sldId id="2467" r:id="rId25"/>
    <p:sldId id="2459" r:id="rId26"/>
    <p:sldId id="2485" r:id="rId27"/>
    <p:sldId id="2527" r:id="rId28"/>
    <p:sldId id="2458" r:id="rId29"/>
    <p:sldId id="2457" r:id="rId30"/>
    <p:sldId id="2488" r:id="rId31"/>
    <p:sldId id="2499" r:id="rId32"/>
    <p:sldId id="2498" r:id="rId33"/>
    <p:sldId id="2503" r:id="rId34"/>
    <p:sldId id="2490" r:id="rId35"/>
    <p:sldId id="2484" r:id="rId36"/>
    <p:sldId id="2474" r:id="rId37"/>
    <p:sldId id="2472" r:id="rId38"/>
    <p:sldId id="2471" r:id="rId39"/>
    <p:sldId id="2506" r:id="rId40"/>
    <p:sldId id="2511" r:id="rId41"/>
    <p:sldId id="2507" r:id="rId42"/>
    <p:sldId id="2512" r:id="rId43"/>
    <p:sldId id="262" r:id="rId44"/>
    <p:sldId id="263" r:id="rId45"/>
    <p:sldId id="268" r:id="rId46"/>
  </p:sldIdLst>
  <p:sldSz cx="12190413" cy="6858000"/>
  <p:notesSz cx="6858000" cy="9144000"/>
  <p:embeddedFontLst>
    <p:embeddedFont>
      <p:font typeface="Balloon XBd BT" panose="03060902030402060201" pitchFamily="66" charset="-18"/>
      <p:bold r:id="rId48"/>
    </p:embeddedFont>
    <p:embeddedFont>
      <p:font typeface="Bravo Engraved" panose="020B7200000000000000" pitchFamily="34" charset="0"/>
      <p:regular r:id="rId49"/>
    </p:embeddedFont>
    <p:embeddedFont>
      <p:font typeface="Contus T OT" pitchFamily="2" charset="0"/>
      <p:regular r:id="rId50"/>
    </p:embeddedFont>
    <p:embeddedFont>
      <p:font typeface="Kristen ITC" panose="03050502040202030202" pitchFamily="66" charset="0"/>
      <p:regular r:id="rId51"/>
    </p:embeddedFont>
    <p:embeddedFont>
      <p:font typeface="Nadianne" panose="03020902050305070206" pitchFamily="66" charset="-18"/>
      <p:boldItalic r:id="rId52"/>
    </p:embeddedFont>
    <p:embeddedFont>
      <p:font typeface="Tekton Pro" panose="020F0403020208020904" pitchFamily="34" charset="-18"/>
      <p:regular r:id="rId53"/>
      <p:bold r:id="rId54"/>
      <p:italic r:id="rId55"/>
      <p:boldItalic r:id="rId56"/>
    </p:embeddedFont>
    <p:embeddedFont>
      <p:font typeface="Tekton Pro Ext" panose="020F0605020208020904" pitchFamily="34" charset="-18"/>
      <p:regular r:id="rId57"/>
      <p:bold r:id="rId58"/>
      <p:italic r:id="rId59"/>
      <p:boldItalic r:id="rId60"/>
    </p:embeddedFont>
  </p:embeddedFontLst>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KCfRrZYJZIPF0yfTtcOoA==" hashData="EJggKLwPKo7jiP1E5nWijjsdnZsWDHXHu1lZfJHflJM/Aemz0PCbzTxMWBigWIrPVLYVpuee/wBvigzXQPQlew=="/>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2CC"/>
    <a:srgbClr val="F4B183"/>
    <a:srgbClr val="B050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024" autoAdjust="0"/>
    <p:restoredTop sz="94660"/>
  </p:normalViewPr>
  <p:slideViewPr>
    <p:cSldViewPr>
      <p:cViewPr varScale="1">
        <p:scale>
          <a:sx n="105" d="100"/>
          <a:sy n="105" d="100"/>
        </p:scale>
        <p:origin x="114" y="210"/>
      </p:cViewPr>
      <p:guideLst>
        <p:guide orient="horz" pos="2160"/>
        <p:guide pos="3840"/>
      </p:guideLst>
    </p:cSldViewPr>
  </p:slid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4.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2.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5.fntdata"/><Relationship Id="rId60" Type="http://schemas.openxmlformats.org/officeDocument/2006/relationships/font" Target="fonts/font13.fntdata"/><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408BAE9A-3FA6-4799-A265-48384E6DCFFC}" type="datetimeFigureOut">
              <a:rPr lang="sk-SK" smtClean="0"/>
              <a:pPr/>
              <a:t>23. 3. 2025</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04E1716D-57A5-463C-8529-D2B515AB511E}" type="slidenum">
              <a:rPr lang="sk-SK" smtClean="0"/>
              <a:pPr/>
              <a:t>‹#›</a:t>
            </a:fld>
            <a:endParaRPr lang="sk-SK"/>
          </a:p>
        </p:txBody>
      </p:sp>
    </p:spTree>
    <p:extLst>
      <p:ext uri="{BB962C8B-B14F-4D97-AF65-F5344CB8AC3E}">
        <p14:creationId xmlns:p14="http://schemas.microsoft.com/office/powerpoint/2010/main" val="3563884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281" y="2130426"/>
            <a:ext cx="10361851" cy="1470025"/>
          </a:xfrm>
        </p:spPr>
        <p:txBody>
          <a:bodyPr/>
          <a:lstStyle/>
          <a:p>
            <a:r>
              <a:rPr lang="cs-CZ"/>
              <a:t>Klepnutím lze upravit styl předlohy nadpisů.</a:t>
            </a:r>
          </a:p>
        </p:txBody>
      </p:sp>
      <p:sp>
        <p:nvSpPr>
          <p:cNvPr id="3" name="Podnadpis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2959" y="4406901"/>
            <a:ext cx="10361851"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695" y="1600201"/>
            <a:ext cx="72105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6413" y="1600201"/>
            <a:ext cx="721266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521" y="274638"/>
            <a:ext cx="10971372" cy="1143000"/>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4" name="Zástupný symbol pro obsah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521" y="273050"/>
            <a:ext cx="4010562" cy="1162050"/>
          </a:xfrm>
        </p:spPr>
        <p:txBody>
          <a:bodyPr anchor="b"/>
          <a:lstStyle>
            <a:lvl1pPr algn="l">
              <a:defRPr sz="2000" b="1"/>
            </a:lvl1pPr>
          </a:lstStyle>
          <a:p>
            <a:r>
              <a:rPr lang="cs-CZ"/>
              <a:t>Klepnutím lze upravit styl předlohy nadpisů.</a:t>
            </a:r>
          </a:p>
        </p:txBody>
      </p:sp>
      <p:sp>
        <p:nvSpPr>
          <p:cNvPr id="3" name="Zástupný symbol pro obsah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406" y="4800600"/>
            <a:ext cx="7314248"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4067" y="274639"/>
            <a:ext cx="3655008"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694" y="274639"/>
            <a:ext cx="10768198"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282" y="2130426"/>
            <a:ext cx="10361850"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564" y="3886203"/>
            <a:ext cx="8533290" cy="1752600"/>
          </a:xfrm>
          <a:prstGeom prst="rect">
            <a:avLst/>
          </a:prstGeom>
        </p:spPr>
        <p:txBody>
          <a:bodyPr lIns="100794" tIns="50397" rIns="100794" bIns="50397"/>
          <a:lstStyle>
            <a:lvl1pPr marL="0" indent="0" algn="ctr">
              <a:buNone/>
              <a:defRPr/>
            </a:lvl1pPr>
            <a:lvl2pPr marL="457117" indent="0" algn="ctr">
              <a:buNone/>
              <a:defRPr/>
            </a:lvl2pPr>
            <a:lvl3pPr marL="914235" indent="0" algn="ctr">
              <a:buNone/>
              <a:defRPr/>
            </a:lvl3pPr>
            <a:lvl4pPr marL="1371352" indent="0" algn="ctr">
              <a:buNone/>
              <a:defRPr/>
            </a:lvl4pPr>
            <a:lvl5pPr marL="1828469" indent="0" algn="ctr">
              <a:buNone/>
              <a:defRPr/>
            </a:lvl5pPr>
            <a:lvl6pPr marL="2285587" indent="0" algn="ctr">
              <a:buNone/>
              <a:defRPr/>
            </a:lvl6pPr>
            <a:lvl7pPr marL="2742705" indent="0" algn="ctr">
              <a:buNone/>
              <a:defRPr/>
            </a:lvl7pPr>
            <a:lvl8pPr marL="3199822" indent="0" algn="ctr">
              <a:buNone/>
              <a:defRPr/>
            </a:lvl8pPr>
            <a:lvl9pPr marL="365693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23. 3. 2025</a:t>
            </a:fld>
            <a:endParaRPr lang="es-ES" altLang="sk-SK"/>
          </a:p>
        </p:txBody>
      </p:sp>
    </p:spTree>
    <p:extLst>
      <p:ext uri="{BB962C8B-B14F-4D97-AF65-F5344CB8AC3E}">
        <p14:creationId xmlns:p14="http://schemas.microsoft.com/office/powerpoint/2010/main" val="29883990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521" y="274638"/>
            <a:ext cx="10971372"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521" y="1600201"/>
            <a:ext cx="10971372"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23. 3. 2025</a:t>
            </a:fld>
            <a:endParaRPr lang="es-ES" altLang="sk-SK"/>
          </a:p>
        </p:txBody>
      </p:sp>
    </p:spTree>
    <p:extLst>
      <p:ext uri="{BB962C8B-B14F-4D97-AF65-F5344CB8AC3E}">
        <p14:creationId xmlns:p14="http://schemas.microsoft.com/office/powerpoint/2010/main" val="10498143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2961" y="4406904"/>
            <a:ext cx="10361850" cy="1362075"/>
          </a:xfrm>
          <a:prstGeom prst="rect">
            <a:avLst/>
          </a:prstGeom>
        </p:spPr>
        <p:txBody>
          <a:bodyPr lIns="100794" tIns="50397" rIns="100794" bIns="50397" anchor="t"/>
          <a:lstStyle>
            <a:lvl1pPr algn="l">
              <a:defRPr sz="3991" b="1" cap="all"/>
            </a:lvl1pPr>
          </a:lstStyle>
          <a:p>
            <a:r>
              <a:rPr lang="sk-SK"/>
              <a:t>Upravte štýly predlohy textu</a:t>
            </a:r>
          </a:p>
        </p:txBody>
      </p:sp>
      <p:sp>
        <p:nvSpPr>
          <p:cNvPr id="3" name="Zástupný symbol textu 2"/>
          <p:cNvSpPr>
            <a:spLocks noGrp="1"/>
          </p:cNvSpPr>
          <p:nvPr>
            <p:ph type="body" idx="1"/>
          </p:nvPr>
        </p:nvSpPr>
        <p:spPr>
          <a:xfrm>
            <a:off x="962961" y="2906714"/>
            <a:ext cx="10361850" cy="1500187"/>
          </a:xfrm>
          <a:prstGeom prst="rect">
            <a:avLst/>
          </a:prstGeom>
        </p:spPr>
        <p:txBody>
          <a:bodyPr lIns="100794" tIns="50397" rIns="100794" bIns="50397" anchor="b"/>
          <a:lstStyle>
            <a:lvl1pPr marL="0" indent="0">
              <a:buNone/>
              <a:defRPr sz="1995"/>
            </a:lvl1pPr>
            <a:lvl2pPr marL="457117" indent="0">
              <a:buNone/>
              <a:defRPr sz="1814"/>
            </a:lvl2pPr>
            <a:lvl3pPr marL="914235" indent="0">
              <a:buNone/>
              <a:defRPr sz="1633"/>
            </a:lvl3pPr>
            <a:lvl4pPr marL="1371352" indent="0">
              <a:buNone/>
              <a:defRPr sz="1361"/>
            </a:lvl4pPr>
            <a:lvl5pPr marL="1828469" indent="0">
              <a:buNone/>
              <a:defRPr sz="1361"/>
            </a:lvl5pPr>
            <a:lvl6pPr marL="2285587" indent="0">
              <a:buNone/>
              <a:defRPr sz="1361"/>
            </a:lvl6pPr>
            <a:lvl7pPr marL="2742705" indent="0">
              <a:buNone/>
              <a:defRPr sz="1361"/>
            </a:lvl7pPr>
            <a:lvl8pPr marL="3199822" indent="0">
              <a:buNone/>
              <a:defRPr sz="1361"/>
            </a:lvl8pPr>
            <a:lvl9pPr marL="3656939"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23. 3. 2025</a:t>
            </a:fld>
            <a:endParaRPr lang="es-ES" altLang="sk-SK"/>
          </a:p>
        </p:txBody>
      </p:sp>
    </p:spTree>
    <p:extLst>
      <p:ext uri="{BB962C8B-B14F-4D97-AF65-F5344CB8AC3E}">
        <p14:creationId xmlns:p14="http://schemas.microsoft.com/office/powerpoint/2010/main" val="3703396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521" y="274638"/>
            <a:ext cx="10971372"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521" y="1600201"/>
            <a:ext cx="5384099" cy="4525963"/>
          </a:xfrm>
          <a:prstGeom prst="rect">
            <a:avLst/>
          </a:prstGeom>
        </p:spPr>
        <p:txBody>
          <a:bodyPr lIns="100794" tIns="50397" rIns="100794" bIns="50397"/>
          <a:lstStyle>
            <a:lvl1pPr>
              <a:defRPr sz="2812"/>
            </a:lvl1pPr>
            <a:lvl2pPr>
              <a:defRPr sz="2358"/>
            </a:lvl2pPr>
            <a:lvl3pPr>
              <a:defRPr sz="1995"/>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6795" y="1600201"/>
            <a:ext cx="5384099" cy="4525963"/>
          </a:xfrm>
          <a:prstGeom prst="rect">
            <a:avLst/>
          </a:prstGeom>
        </p:spPr>
        <p:txBody>
          <a:bodyPr lIns="100794" tIns="50397" rIns="100794" bIns="50397"/>
          <a:lstStyle>
            <a:lvl1pPr>
              <a:defRPr sz="2812"/>
            </a:lvl1pPr>
            <a:lvl2pPr>
              <a:defRPr sz="2358"/>
            </a:lvl2pPr>
            <a:lvl3pPr>
              <a:defRPr sz="1995"/>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23. 3. 2025</a:t>
            </a:fld>
            <a:endParaRPr lang="es-ES" altLang="sk-SK"/>
          </a:p>
        </p:txBody>
      </p:sp>
    </p:spTree>
    <p:extLst>
      <p:ext uri="{BB962C8B-B14F-4D97-AF65-F5344CB8AC3E}">
        <p14:creationId xmlns:p14="http://schemas.microsoft.com/office/powerpoint/2010/main" val="31771597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521" y="274638"/>
            <a:ext cx="10971372"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522" y="1535114"/>
            <a:ext cx="5386216" cy="639762"/>
          </a:xfrm>
          <a:prstGeom prst="rect">
            <a:avLst/>
          </a:prstGeom>
        </p:spPr>
        <p:txBody>
          <a:bodyPr lIns="100794" tIns="50397" rIns="100794" bIns="50397" anchor="b"/>
          <a:lstStyle>
            <a:lvl1pPr marL="0" indent="0">
              <a:buNone/>
              <a:defRPr sz="2358" b="1"/>
            </a:lvl1pPr>
            <a:lvl2pPr marL="457117" indent="0">
              <a:buNone/>
              <a:defRPr sz="1995" b="1"/>
            </a:lvl2pPr>
            <a:lvl3pPr marL="914235" indent="0">
              <a:buNone/>
              <a:defRPr sz="1814" b="1"/>
            </a:lvl3pPr>
            <a:lvl4pPr marL="1371352" indent="0">
              <a:buNone/>
              <a:defRPr sz="1633" b="1"/>
            </a:lvl4pPr>
            <a:lvl5pPr marL="1828469" indent="0">
              <a:buNone/>
              <a:defRPr sz="1633" b="1"/>
            </a:lvl5pPr>
            <a:lvl6pPr marL="2285587" indent="0">
              <a:buNone/>
              <a:defRPr sz="1633" b="1"/>
            </a:lvl6pPr>
            <a:lvl7pPr marL="2742705" indent="0">
              <a:buNone/>
              <a:defRPr sz="1633" b="1"/>
            </a:lvl7pPr>
            <a:lvl8pPr marL="3199822" indent="0">
              <a:buNone/>
              <a:defRPr sz="1633" b="1"/>
            </a:lvl8pPr>
            <a:lvl9pPr marL="3656939"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522" y="2174878"/>
            <a:ext cx="5386216" cy="3951288"/>
          </a:xfrm>
          <a:prstGeom prst="rect">
            <a:avLst/>
          </a:prstGeom>
        </p:spPr>
        <p:txBody>
          <a:bodyPr lIns="100794" tIns="50397" rIns="100794" bIns="50397"/>
          <a:lstStyle>
            <a:lvl1pPr>
              <a:defRPr sz="2358"/>
            </a:lvl1pPr>
            <a:lvl2pPr>
              <a:defRPr sz="1995"/>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2563" y="1535114"/>
            <a:ext cx="5388332" cy="639762"/>
          </a:xfrm>
          <a:prstGeom prst="rect">
            <a:avLst/>
          </a:prstGeom>
        </p:spPr>
        <p:txBody>
          <a:bodyPr lIns="100794" tIns="50397" rIns="100794" bIns="50397" anchor="b"/>
          <a:lstStyle>
            <a:lvl1pPr marL="0" indent="0">
              <a:buNone/>
              <a:defRPr sz="2358" b="1"/>
            </a:lvl1pPr>
            <a:lvl2pPr marL="457117" indent="0">
              <a:buNone/>
              <a:defRPr sz="1995" b="1"/>
            </a:lvl2pPr>
            <a:lvl3pPr marL="914235" indent="0">
              <a:buNone/>
              <a:defRPr sz="1814" b="1"/>
            </a:lvl3pPr>
            <a:lvl4pPr marL="1371352" indent="0">
              <a:buNone/>
              <a:defRPr sz="1633" b="1"/>
            </a:lvl4pPr>
            <a:lvl5pPr marL="1828469" indent="0">
              <a:buNone/>
              <a:defRPr sz="1633" b="1"/>
            </a:lvl5pPr>
            <a:lvl6pPr marL="2285587" indent="0">
              <a:buNone/>
              <a:defRPr sz="1633" b="1"/>
            </a:lvl6pPr>
            <a:lvl7pPr marL="2742705" indent="0">
              <a:buNone/>
              <a:defRPr sz="1633" b="1"/>
            </a:lvl7pPr>
            <a:lvl8pPr marL="3199822" indent="0">
              <a:buNone/>
              <a:defRPr sz="1633" b="1"/>
            </a:lvl8pPr>
            <a:lvl9pPr marL="3656939"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2563" y="2174878"/>
            <a:ext cx="5388332" cy="3951288"/>
          </a:xfrm>
          <a:prstGeom prst="rect">
            <a:avLst/>
          </a:prstGeom>
        </p:spPr>
        <p:txBody>
          <a:bodyPr lIns="100794" tIns="50397" rIns="100794" bIns="50397"/>
          <a:lstStyle>
            <a:lvl1pPr>
              <a:defRPr sz="2358"/>
            </a:lvl1pPr>
            <a:lvl2pPr>
              <a:defRPr sz="1995"/>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23. 3. 2025</a:t>
            </a:fld>
            <a:endParaRPr lang="es-ES" altLang="sk-SK"/>
          </a:p>
        </p:txBody>
      </p:sp>
    </p:spTree>
    <p:extLst>
      <p:ext uri="{BB962C8B-B14F-4D97-AF65-F5344CB8AC3E}">
        <p14:creationId xmlns:p14="http://schemas.microsoft.com/office/powerpoint/2010/main" val="2930752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521" y="274638"/>
            <a:ext cx="10971372"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23. 3. 2025</a:t>
            </a:fld>
            <a:endParaRPr lang="es-ES" altLang="sk-SK"/>
          </a:p>
        </p:txBody>
      </p:sp>
    </p:spTree>
    <p:extLst>
      <p:ext uri="{BB962C8B-B14F-4D97-AF65-F5344CB8AC3E}">
        <p14:creationId xmlns:p14="http://schemas.microsoft.com/office/powerpoint/2010/main" val="3446001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23. 3. 2025</a:t>
            </a:fld>
            <a:endParaRPr lang="es-ES" altLang="sk-SK"/>
          </a:p>
        </p:txBody>
      </p:sp>
    </p:spTree>
    <p:extLst>
      <p:ext uri="{BB962C8B-B14F-4D97-AF65-F5344CB8AC3E}">
        <p14:creationId xmlns:p14="http://schemas.microsoft.com/office/powerpoint/2010/main" val="14641352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523" y="273053"/>
            <a:ext cx="4010562" cy="1162050"/>
          </a:xfrm>
          <a:prstGeom prst="rect">
            <a:avLst/>
          </a:prstGeom>
        </p:spPr>
        <p:txBody>
          <a:bodyPr lIns="100794" tIns="50397" rIns="100794" bIns="50397" anchor="b"/>
          <a:lstStyle>
            <a:lvl1pPr algn="l">
              <a:defRPr sz="1995" b="1"/>
            </a:lvl1pPr>
          </a:lstStyle>
          <a:p>
            <a:r>
              <a:rPr lang="sk-SK"/>
              <a:t>Upravte štýly predlohy textu</a:t>
            </a:r>
          </a:p>
        </p:txBody>
      </p:sp>
      <p:sp>
        <p:nvSpPr>
          <p:cNvPr id="3" name="Zástupný symbol obsahu 2"/>
          <p:cNvSpPr>
            <a:spLocks noGrp="1"/>
          </p:cNvSpPr>
          <p:nvPr>
            <p:ph idx="1"/>
          </p:nvPr>
        </p:nvSpPr>
        <p:spPr>
          <a:xfrm>
            <a:off x="4766116" y="273054"/>
            <a:ext cx="6814779" cy="5853113"/>
          </a:xfrm>
          <a:prstGeom prst="rect">
            <a:avLst/>
          </a:prstGeom>
        </p:spPr>
        <p:txBody>
          <a:bodyPr lIns="100794" tIns="50397" rIns="100794" bIns="50397"/>
          <a:lstStyle>
            <a:lvl1pPr>
              <a:defRPr sz="3175"/>
            </a:lvl1pPr>
            <a:lvl2pPr>
              <a:defRPr sz="2812"/>
            </a:lvl2pPr>
            <a:lvl3pPr>
              <a:defRPr sz="2358"/>
            </a:lvl3pPr>
            <a:lvl4pPr>
              <a:defRPr sz="1995"/>
            </a:lvl4pPr>
            <a:lvl5pPr>
              <a:defRPr sz="1995"/>
            </a:lvl5pPr>
            <a:lvl6pPr>
              <a:defRPr sz="1995"/>
            </a:lvl6pPr>
            <a:lvl7pPr>
              <a:defRPr sz="1995"/>
            </a:lvl7pPr>
            <a:lvl8pPr>
              <a:defRPr sz="1995"/>
            </a:lvl8pPr>
            <a:lvl9pPr>
              <a:defRPr sz="19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523" y="1435101"/>
            <a:ext cx="4010562" cy="4691063"/>
          </a:xfrm>
          <a:prstGeom prst="rect">
            <a:avLst/>
          </a:prstGeom>
        </p:spPr>
        <p:txBody>
          <a:bodyPr lIns="100794" tIns="50397" rIns="100794" bIns="50397"/>
          <a:lstStyle>
            <a:lvl1pPr marL="0" indent="0">
              <a:buNone/>
              <a:defRPr sz="1361"/>
            </a:lvl1pPr>
            <a:lvl2pPr marL="457117" indent="0">
              <a:buNone/>
              <a:defRPr sz="1179"/>
            </a:lvl2pPr>
            <a:lvl3pPr marL="914235" indent="0">
              <a:buNone/>
              <a:defRPr sz="998"/>
            </a:lvl3pPr>
            <a:lvl4pPr marL="1371352" indent="0">
              <a:buNone/>
              <a:defRPr sz="907"/>
            </a:lvl4pPr>
            <a:lvl5pPr marL="1828469" indent="0">
              <a:buNone/>
              <a:defRPr sz="907"/>
            </a:lvl5pPr>
            <a:lvl6pPr marL="2285587" indent="0">
              <a:buNone/>
              <a:defRPr sz="907"/>
            </a:lvl6pPr>
            <a:lvl7pPr marL="2742705" indent="0">
              <a:buNone/>
              <a:defRPr sz="907"/>
            </a:lvl7pPr>
            <a:lvl8pPr marL="3199822" indent="0">
              <a:buNone/>
              <a:defRPr sz="907"/>
            </a:lvl8pPr>
            <a:lvl9pPr marL="3656939"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23. 3. 2025</a:t>
            </a:fld>
            <a:endParaRPr lang="es-ES" altLang="sk-SK"/>
          </a:p>
        </p:txBody>
      </p:sp>
    </p:spTree>
    <p:extLst>
      <p:ext uri="{BB962C8B-B14F-4D97-AF65-F5344CB8AC3E}">
        <p14:creationId xmlns:p14="http://schemas.microsoft.com/office/powerpoint/2010/main" val="14162894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408" y="4800600"/>
            <a:ext cx="7314248" cy="566738"/>
          </a:xfrm>
          <a:prstGeom prst="rect">
            <a:avLst/>
          </a:prstGeom>
        </p:spPr>
        <p:txBody>
          <a:bodyPr lIns="100794" tIns="50397" rIns="100794" bIns="50397" anchor="b"/>
          <a:lstStyle>
            <a:lvl1pPr algn="l">
              <a:defRPr sz="1995" b="1"/>
            </a:lvl1pPr>
          </a:lstStyle>
          <a:p>
            <a:r>
              <a:rPr lang="sk-SK"/>
              <a:t>Upravte štýly predlohy textu</a:t>
            </a:r>
          </a:p>
        </p:txBody>
      </p:sp>
      <p:sp>
        <p:nvSpPr>
          <p:cNvPr id="3" name="Zástupný symbol obrázka 2"/>
          <p:cNvSpPr>
            <a:spLocks noGrp="1"/>
          </p:cNvSpPr>
          <p:nvPr>
            <p:ph type="pic" idx="1"/>
          </p:nvPr>
        </p:nvSpPr>
        <p:spPr>
          <a:xfrm>
            <a:off x="2389408" y="612778"/>
            <a:ext cx="7314248" cy="4114800"/>
          </a:xfrm>
          <a:prstGeom prst="rect">
            <a:avLst/>
          </a:prstGeom>
        </p:spPr>
        <p:txBody>
          <a:bodyPr lIns="100794" tIns="50397" rIns="100794" bIns="50397"/>
          <a:lstStyle>
            <a:lvl1pPr marL="0" indent="0">
              <a:buNone/>
              <a:defRPr sz="3175"/>
            </a:lvl1pPr>
            <a:lvl2pPr marL="457117" indent="0">
              <a:buNone/>
              <a:defRPr sz="2812"/>
            </a:lvl2pPr>
            <a:lvl3pPr marL="914235" indent="0">
              <a:buNone/>
              <a:defRPr sz="2358"/>
            </a:lvl3pPr>
            <a:lvl4pPr marL="1371352" indent="0">
              <a:buNone/>
              <a:defRPr sz="1995"/>
            </a:lvl4pPr>
            <a:lvl5pPr marL="1828469" indent="0">
              <a:buNone/>
              <a:defRPr sz="1995"/>
            </a:lvl5pPr>
            <a:lvl6pPr marL="2285587" indent="0">
              <a:buNone/>
              <a:defRPr sz="1995"/>
            </a:lvl6pPr>
            <a:lvl7pPr marL="2742705" indent="0">
              <a:buNone/>
              <a:defRPr sz="1995"/>
            </a:lvl7pPr>
            <a:lvl8pPr marL="3199822" indent="0">
              <a:buNone/>
              <a:defRPr sz="1995"/>
            </a:lvl8pPr>
            <a:lvl9pPr marL="3656939" indent="0">
              <a:buNone/>
              <a:defRPr sz="1995"/>
            </a:lvl9pPr>
          </a:lstStyle>
          <a:p>
            <a:pPr lvl="0"/>
            <a:endParaRPr lang="sk-SK" noProof="0"/>
          </a:p>
        </p:txBody>
      </p:sp>
      <p:sp>
        <p:nvSpPr>
          <p:cNvPr id="4" name="Zástupný symbol textu 3"/>
          <p:cNvSpPr>
            <a:spLocks noGrp="1"/>
          </p:cNvSpPr>
          <p:nvPr>
            <p:ph type="body" sz="half" idx="2"/>
          </p:nvPr>
        </p:nvSpPr>
        <p:spPr>
          <a:xfrm>
            <a:off x="2389408" y="5367341"/>
            <a:ext cx="7314248" cy="804862"/>
          </a:xfrm>
          <a:prstGeom prst="rect">
            <a:avLst/>
          </a:prstGeom>
        </p:spPr>
        <p:txBody>
          <a:bodyPr lIns="100794" tIns="50397" rIns="100794" bIns="50397"/>
          <a:lstStyle>
            <a:lvl1pPr marL="0" indent="0">
              <a:buNone/>
              <a:defRPr sz="1361"/>
            </a:lvl1pPr>
            <a:lvl2pPr marL="457117" indent="0">
              <a:buNone/>
              <a:defRPr sz="1179"/>
            </a:lvl2pPr>
            <a:lvl3pPr marL="914235" indent="0">
              <a:buNone/>
              <a:defRPr sz="998"/>
            </a:lvl3pPr>
            <a:lvl4pPr marL="1371352" indent="0">
              <a:buNone/>
              <a:defRPr sz="907"/>
            </a:lvl4pPr>
            <a:lvl5pPr marL="1828469" indent="0">
              <a:buNone/>
              <a:defRPr sz="907"/>
            </a:lvl5pPr>
            <a:lvl6pPr marL="2285587" indent="0">
              <a:buNone/>
              <a:defRPr sz="907"/>
            </a:lvl6pPr>
            <a:lvl7pPr marL="2742705" indent="0">
              <a:buNone/>
              <a:defRPr sz="907"/>
            </a:lvl7pPr>
            <a:lvl8pPr marL="3199822" indent="0">
              <a:buNone/>
              <a:defRPr sz="907"/>
            </a:lvl8pPr>
            <a:lvl9pPr marL="3656939"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23. 3. 2025</a:t>
            </a:fld>
            <a:endParaRPr lang="es-ES" altLang="sk-SK"/>
          </a:p>
        </p:txBody>
      </p:sp>
    </p:spTree>
    <p:extLst>
      <p:ext uri="{BB962C8B-B14F-4D97-AF65-F5344CB8AC3E}">
        <p14:creationId xmlns:p14="http://schemas.microsoft.com/office/powerpoint/2010/main" val="13564529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521" y="274638"/>
            <a:ext cx="10971372"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521" y="1600201"/>
            <a:ext cx="10971372"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23. 3. 2025</a:t>
            </a:fld>
            <a:endParaRPr lang="es-ES" altLang="sk-SK"/>
          </a:p>
        </p:txBody>
      </p:sp>
    </p:spTree>
    <p:extLst>
      <p:ext uri="{BB962C8B-B14F-4D97-AF65-F5344CB8AC3E}">
        <p14:creationId xmlns:p14="http://schemas.microsoft.com/office/powerpoint/2010/main" val="40023323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8050" y="274642"/>
            <a:ext cx="2742843"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523" y="274642"/>
            <a:ext cx="8025354"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569"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23. 3. 2025</a:t>
            </a:fld>
            <a:endParaRPr lang="es-ES" altLang="sk-SK"/>
          </a:p>
        </p:txBody>
      </p:sp>
    </p:spTree>
    <p:extLst>
      <p:ext uri="{BB962C8B-B14F-4D97-AF65-F5344CB8AC3E}">
        <p14:creationId xmlns:p14="http://schemas.microsoft.com/office/powerpoint/2010/main" val="214399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59000"/>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E1B3EB-53DC-41CF-A1B6-9EDBC7FB3595}" type="datetimeFigureOut">
              <a:rPr lang="cs-CZ" smtClean="0"/>
              <a:pPr/>
              <a:t>23.03.2025</a:t>
            </a:fld>
            <a:endParaRPr lang="cs-CZ"/>
          </a:p>
        </p:txBody>
      </p:sp>
      <p:sp>
        <p:nvSpPr>
          <p:cNvPr id="5" name="Zástupný symbol pro zápatí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09438-FCDA-4D8D-878D-D3CCB8FAB26E}"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563" y="6245939"/>
            <a:ext cx="284507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388"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23. 3. 2025</a:t>
            </a:fld>
            <a:endParaRPr lang="es-ES" altLang="sk-SK"/>
          </a:p>
        </p:txBody>
      </p:sp>
    </p:spTree>
    <p:extLst>
      <p:ext uri="{BB962C8B-B14F-4D97-AF65-F5344CB8AC3E}">
        <p14:creationId xmlns:p14="http://schemas.microsoft.com/office/powerpoint/2010/main" val="3884787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4">
          <a:solidFill>
            <a:schemeClr val="tx2"/>
          </a:solidFill>
          <a:latin typeface="+mj-lt"/>
          <a:ea typeface="+mj-ea"/>
          <a:cs typeface="+mj-cs"/>
        </a:defRPr>
      </a:lvl1pPr>
      <a:lvl2pPr algn="ctr" rtl="0" eaLnBrk="0" fontAlgn="base" hangingPunct="0">
        <a:spcBef>
          <a:spcPct val="0"/>
        </a:spcBef>
        <a:spcAft>
          <a:spcPct val="0"/>
        </a:spcAft>
        <a:defRPr sz="4444">
          <a:solidFill>
            <a:schemeClr val="tx2"/>
          </a:solidFill>
          <a:latin typeface="Arial" charset="0"/>
          <a:cs typeface="Arial" charset="0"/>
        </a:defRPr>
      </a:lvl2pPr>
      <a:lvl3pPr algn="ctr" rtl="0" eaLnBrk="0" fontAlgn="base" hangingPunct="0">
        <a:spcBef>
          <a:spcPct val="0"/>
        </a:spcBef>
        <a:spcAft>
          <a:spcPct val="0"/>
        </a:spcAft>
        <a:defRPr sz="4444">
          <a:solidFill>
            <a:schemeClr val="tx2"/>
          </a:solidFill>
          <a:latin typeface="Arial" charset="0"/>
          <a:cs typeface="Arial" charset="0"/>
        </a:defRPr>
      </a:lvl3pPr>
      <a:lvl4pPr algn="ctr" rtl="0" eaLnBrk="0" fontAlgn="base" hangingPunct="0">
        <a:spcBef>
          <a:spcPct val="0"/>
        </a:spcBef>
        <a:spcAft>
          <a:spcPct val="0"/>
        </a:spcAft>
        <a:defRPr sz="4444">
          <a:solidFill>
            <a:schemeClr val="tx2"/>
          </a:solidFill>
          <a:latin typeface="Arial" charset="0"/>
          <a:cs typeface="Arial" charset="0"/>
        </a:defRPr>
      </a:lvl4pPr>
      <a:lvl5pPr algn="ctr" rtl="0" eaLnBrk="0" fontAlgn="base" hangingPunct="0">
        <a:spcBef>
          <a:spcPct val="0"/>
        </a:spcBef>
        <a:spcAft>
          <a:spcPct val="0"/>
        </a:spcAft>
        <a:defRPr sz="4444">
          <a:solidFill>
            <a:schemeClr val="tx2"/>
          </a:solidFill>
          <a:latin typeface="Arial" charset="0"/>
          <a:cs typeface="Arial" charset="0"/>
        </a:defRPr>
      </a:lvl5pPr>
      <a:lvl6pPr marL="457117" algn="ctr" rtl="0" fontAlgn="base">
        <a:spcBef>
          <a:spcPct val="0"/>
        </a:spcBef>
        <a:spcAft>
          <a:spcPct val="0"/>
        </a:spcAft>
        <a:defRPr sz="4444">
          <a:solidFill>
            <a:schemeClr val="tx2"/>
          </a:solidFill>
          <a:latin typeface="Arial" charset="0"/>
          <a:cs typeface="Arial" charset="0"/>
        </a:defRPr>
      </a:lvl6pPr>
      <a:lvl7pPr marL="914235" algn="ctr" rtl="0" fontAlgn="base">
        <a:spcBef>
          <a:spcPct val="0"/>
        </a:spcBef>
        <a:spcAft>
          <a:spcPct val="0"/>
        </a:spcAft>
        <a:defRPr sz="4444">
          <a:solidFill>
            <a:schemeClr val="tx2"/>
          </a:solidFill>
          <a:latin typeface="Arial" charset="0"/>
          <a:cs typeface="Arial" charset="0"/>
        </a:defRPr>
      </a:lvl7pPr>
      <a:lvl8pPr marL="1371352" algn="ctr" rtl="0" fontAlgn="base">
        <a:spcBef>
          <a:spcPct val="0"/>
        </a:spcBef>
        <a:spcAft>
          <a:spcPct val="0"/>
        </a:spcAft>
        <a:defRPr sz="4444">
          <a:solidFill>
            <a:schemeClr val="tx2"/>
          </a:solidFill>
          <a:latin typeface="Arial" charset="0"/>
          <a:cs typeface="Arial" charset="0"/>
        </a:defRPr>
      </a:lvl8pPr>
      <a:lvl9pPr marL="1828469" algn="ctr" rtl="0" fontAlgn="base">
        <a:spcBef>
          <a:spcPct val="0"/>
        </a:spcBef>
        <a:spcAft>
          <a:spcPct val="0"/>
        </a:spcAft>
        <a:defRPr sz="4444">
          <a:solidFill>
            <a:schemeClr val="tx2"/>
          </a:solidFill>
          <a:latin typeface="Arial" charset="0"/>
          <a:cs typeface="Arial" charset="0"/>
        </a:defRPr>
      </a:lvl9pPr>
    </p:titleStyle>
    <p:bodyStyle>
      <a:lvl1pPr marL="342698" indent="-342698" algn="l" rtl="0" eaLnBrk="0" fontAlgn="base" hangingPunct="0">
        <a:spcBef>
          <a:spcPct val="20000"/>
        </a:spcBef>
        <a:spcAft>
          <a:spcPct val="0"/>
        </a:spcAft>
        <a:buChar char="•"/>
        <a:defRPr sz="3175">
          <a:solidFill>
            <a:schemeClr val="tx1"/>
          </a:solidFill>
          <a:latin typeface="+mn-lt"/>
          <a:ea typeface="+mn-ea"/>
          <a:cs typeface="+mn-cs"/>
        </a:defRPr>
      </a:lvl1pPr>
      <a:lvl2pPr marL="741554" indent="-285102" algn="l" rtl="0" eaLnBrk="0" fontAlgn="base" hangingPunct="0">
        <a:spcBef>
          <a:spcPct val="20000"/>
        </a:spcBef>
        <a:spcAft>
          <a:spcPct val="0"/>
        </a:spcAft>
        <a:buChar char="–"/>
        <a:defRPr sz="2812">
          <a:solidFill>
            <a:schemeClr val="tx1"/>
          </a:solidFill>
          <a:latin typeface="+mn-lt"/>
          <a:cs typeface="+mn-cs"/>
        </a:defRPr>
      </a:lvl2pPr>
      <a:lvl3pPr marL="1141850" indent="-227506" algn="l" rtl="0" eaLnBrk="0" fontAlgn="base" hangingPunct="0">
        <a:spcBef>
          <a:spcPct val="20000"/>
        </a:spcBef>
        <a:spcAft>
          <a:spcPct val="0"/>
        </a:spcAft>
        <a:buChar char="•"/>
        <a:defRPr sz="2358">
          <a:solidFill>
            <a:schemeClr val="tx1"/>
          </a:solidFill>
          <a:latin typeface="+mn-lt"/>
          <a:cs typeface="+mn-cs"/>
        </a:defRPr>
      </a:lvl3pPr>
      <a:lvl4pPr marL="1599741" indent="-227506" algn="l" rtl="0" eaLnBrk="0" fontAlgn="base" hangingPunct="0">
        <a:spcBef>
          <a:spcPct val="20000"/>
        </a:spcBef>
        <a:spcAft>
          <a:spcPct val="0"/>
        </a:spcAft>
        <a:buChar char="–"/>
        <a:defRPr sz="1995">
          <a:solidFill>
            <a:schemeClr val="tx1"/>
          </a:solidFill>
          <a:latin typeface="+mn-lt"/>
          <a:cs typeface="+mn-cs"/>
        </a:defRPr>
      </a:lvl4pPr>
      <a:lvl5pPr marL="2056193" indent="-227506" algn="l" rtl="0" eaLnBrk="0" fontAlgn="base" hangingPunct="0">
        <a:spcBef>
          <a:spcPct val="20000"/>
        </a:spcBef>
        <a:spcAft>
          <a:spcPct val="0"/>
        </a:spcAft>
        <a:buChar char="»"/>
        <a:defRPr sz="1995">
          <a:solidFill>
            <a:schemeClr val="tx1"/>
          </a:solidFill>
          <a:latin typeface="+mn-lt"/>
          <a:cs typeface="+mn-cs"/>
        </a:defRPr>
      </a:lvl5pPr>
      <a:lvl6pPr marL="2514146" indent="-228559" algn="l" rtl="0" fontAlgn="base">
        <a:spcBef>
          <a:spcPct val="20000"/>
        </a:spcBef>
        <a:spcAft>
          <a:spcPct val="0"/>
        </a:spcAft>
        <a:buChar char="»"/>
        <a:defRPr sz="1995">
          <a:solidFill>
            <a:schemeClr val="tx1"/>
          </a:solidFill>
          <a:latin typeface="+mn-lt"/>
          <a:cs typeface="+mn-cs"/>
        </a:defRPr>
      </a:lvl6pPr>
      <a:lvl7pPr marL="2971263" indent="-228559" algn="l" rtl="0" fontAlgn="base">
        <a:spcBef>
          <a:spcPct val="20000"/>
        </a:spcBef>
        <a:spcAft>
          <a:spcPct val="0"/>
        </a:spcAft>
        <a:buChar char="»"/>
        <a:defRPr sz="1995">
          <a:solidFill>
            <a:schemeClr val="tx1"/>
          </a:solidFill>
          <a:latin typeface="+mn-lt"/>
          <a:cs typeface="+mn-cs"/>
        </a:defRPr>
      </a:lvl7pPr>
      <a:lvl8pPr marL="3428381" indent="-228559" algn="l" rtl="0" fontAlgn="base">
        <a:spcBef>
          <a:spcPct val="20000"/>
        </a:spcBef>
        <a:spcAft>
          <a:spcPct val="0"/>
        </a:spcAft>
        <a:buChar char="»"/>
        <a:defRPr sz="1995">
          <a:solidFill>
            <a:schemeClr val="tx1"/>
          </a:solidFill>
          <a:latin typeface="+mn-lt"/>
          <a:cs typeface="+mn-cs"/>
        </a:defRPr>
      </a:lvl8pPr>
      <a:lvl9pPr marL="3885498" indent="-228559" algn="l" rtl="0" fontAlgn="base">
        <a:spcBef>
          <a:spcPct val="20000"/>
        </a:spcBef>
        <a:spcAft>
          <a:spcPct val="0"/>
        </a:spcAft>
        <a:buChar char="»"/>
        <a:defRPr sz="1995">
          <a:solidFill>
            <a:schemeClr val="tx1"/>
          </a:solidFill>
          <a:latin typeface="+mn-lt"/>
          <a:cs typeface="+mn-cs"/>
        </a:defRPr>
      </a:lvl9pPr>
    </p:bodyStyle>
    <p:otherStyle>
      <a:defPPr>
        <a:defRPr lang="sk-SK"/>
      </a:defPPr>
      <a:lvl1pPr marL="0" algn="l" defTabSz="914235" rtl="0" eaLnBrk="1" latinLnBrk="0" hangingPunct="1">
        <a:defRPr sz="1814" kern="1200">
          <a:solidFill>
            <a:schemeClr val="tx1"/>
          </a:solidFill>
          <a:latin typeface="+mn-lt"/>
          <a:ea typeface="+mn-ea"/>
          <a:cs typeface="+mn-cs"/>
        </a:defRPr>
      </a:lvl1pPr>
      <a:lvl2pPr marL="457117" algn="l" defTabSz="914235" rtl="0" eaLnBrk="1" latinLnBrk="0" hangingPunct="1">
        <a:defRPr sz="1814" kern="1200">
          <a:solidFill>
            <a:schemeClr val="tx1"/>
          </a:solidFill>
          <a:latin typeface="+mn-lt"/>
          <a:ea typeface="+mn-ea"/>
          <a:cs typeface="+mn-cs"/>
        </a:defRPr>
      </a:lvl2pPr>
      <a:lvl3pPr marL="914235" algn="l" defTabSz="914235" rtl="0" eaLnBrk="1" latinLnBrk="0" hangingPunct="1">
        <a:defRPr sz="1814" kern="1200">
          <a:solidFill>
            <a:schemeClr val="tx1"/>
          </a:solidFill>
          <a:latin typeface="+mn-lt"/>
          <a:ea typeface="+mn-ea"/>
          <a:cs typeface="+mn-cs"/>
        </a:defRPr>
      </a:lvl3pPr>
      <a:lvl4pPr marL="1371352" algn="l" defTabSz="914235" rtl="0" eaLnBrk="1" latinLnBrk="0" hangingPunct="1">
        <a:defRPr sz="1814" kern="1200">
          <a:solidFill>
            <a:schemeClr val="tx1"/>
          </a:solidFill>
          <a:latin typeface="+mn-lt"/>
          <a:ea typeface="+mn-ea"/>
          <a:cs typeface="+mn-cs"/>
        </a:defRPr>
      </a:lvl4pPr>
      <a:lvl5pPr marL="1828469" algn="l" defTabSz="914235" rtl="0" eaLnBrk="1" latinLnBrk="0" hangingPunct="1">
        <a:defRPr sz="1814" kern="1200">
          <a:solidFill>
            <a:schemeClr val="tx1"/>
          </a:solidFill>
          <a:latin typeface="+mn-lt"/>
          <a:ea typeface="+mn-ea"/>
          <a:cs typeface="+mn-cs"/>
        </a:defRPr>
      </a:lvl5pPr>
      <a:lvl6pPr marL="2285587" algn="l" defTabSz="914235" rtl="0" eaLnBrk="1" latinLnBrk="0" hangingPunct="1">
        <a:defRPr sz="1814" kern="1200">
          <a:solidFill>
            <a:schemeClr val="tx1"/>
          </a:solidFill>
          <a:latin typeface="+mn-lt"/>
          <a:ea typeface="+mn-ea"/>
          <a:cs typeface="+mn-cs"/>
        </a:defRPr>
      </a:lvl6pPr>
      <a:lvl7pPr marL="2742705" algn="l" defTabSz="914235" rtl="0" eaLnBrk="1" latinLnBrk="0" hangingPunct="1">
        <a:defRPr sz="1814" kern="1200">
          <a:solidFill>
            <a:schemeClr val="tx1"/>
          </a:solidFill>
          <a:latin typeface="+mn-lt"/>
          <a:ea typeface="+mn-ea"/>
          <a:cs typeface="+mn-cs"/>
        </a:defRPr>
      </a:lvl7pPr>
      <a:lvl8pPr marL="3199822" algn="l" defTabSz="914235" rtl="0" eaLnBrk="1" latinLnBrk="0" hangingPunct="1">
        <a:defRPr sz="1814" kern="1200">
          <a:solidFill>
            <a:schemeClr val="tx1"/>
          </a:solidFill>
          <a:latin typeface="+mn-lt"/>
          <a:ea typeface="+mn-ea"/>
          <a:cs typeface="+mn-cs"/>
        </a:defRPr>
      </a:lvl8pPr>
      <a:lvl9pPr marL="3656939" algn="l" defTabSz="914235"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1.jp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0.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9.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34.jpg"/><Relationship Id="rId2" Type="http://schemas.openxmlformats.org/officeDocument/2006/relationships/image" Target="../media/image30.jpg"/><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32.png"/><Relationship Id="rId4" Type="http://schemas.openxmlformats.org/officeDocument/2006/relationships/image" Target="../media/image31.jpg"/></Relationships>
</file>

<file path=ppt/slides/_rels/slide2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40.jpg"/><Relationship Id="rId2" Type="http://schemas.openxmlformats.org/officeDocument/2006/relationships/image" Target="../media/image37.jpg"/><Relationship Id="rId1" Type="http://schemas.openxmlformats.org/officeDocument/2006/relationships/slideLayout" Target="../slideLayouts/slideLayout7.xml"/><Relationship Id="rId6" Type="http://schemas.openxmlformats.org/officeDocument/2006/relationships/image" Target="../media/image39.jpg"/><Relationship Id="rId5" Type="http://schemas.openxmlformats.org/officeDocument/2006/relationships/image" Target="../media/image32.png"/><Relationship Id="rId4" Type="http://schemas.openxmlformats.org/officeDocument/2006/relationships/image" Target="../media/image38.jpg"/></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57.png"/><Relationship Id="rId7" Type="http://schemas.openxmlformats.org/officeDocument/2006/relationships/hyperlink" Target="http://www.wistarie.net/tags/steve"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hyperlink" Target="https://www.youtube.com/channel/UC4x4T-5Itm_FsR07hKJYstA/videos" TargetMode="Externa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iesto 1">
            <a:extLst>
              <a:ext uri="{FF2B5EF4-FFF2-40B4-BE49-F238E27FC236}">
                <a16:creationId xmlns:a16="http://schemas.microsoft.com/office/drawing/2014/main" id="{9A5F748D-4FFC-E9F0-4C58-EE7D7830E691}"/>
              </a:ext>
            </a:extLst>
          </p:cNvPr>
          <p:cNvSpPr txBox="1"/>
          <p:nvPr/>
        </p:nvSpPr>
        <p:spPr>
          <a:xfrm>
            <a:off x="1738215" y="1402395"/>
            <a:ext cx="8715571"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defRPr/>
            </a:pPr>
            <a:r>
              <a:rPr lang="sk-SK" sz="96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ANDORRA</a:t>
            </a:r>
          </a:p>
        </p:txBody>
      </p:sp>
      <p:grpSp>
        <p:nvGrpSpPr>
          <p:cNvPr id="3" name="Krajina">
            <a:extLst>
              <a:ext uri="{FF2B5EF4-FFF2-40B4-BE49-F238E27FC236}">
                <a16:creationId xmlns:a16="http://schemas.microsoft.com/office/drawing/2014/main" id="{D9EDAD1D-933A-1FA9-FE84-3593F49DA2AF}"/>
              </a:ext>
            </a:extLst>
          </p:cNvPr>
          <p:cNvGrpSpPr/>
          <p:nvPr/>
        </p:nvGrpSpPr>
        <p:grpSpPr>
          <a:xfrm>
            <a:off x="2804398" y="3978874"/>
            <a:ext cx="6588731" cy="2040471"/>
            <a:chOff x="2801633" y="3736374"/>
            <a:chExt cx="6588731" cy="2040471"/>
          </a:xfrm>
        </p:grpSpPr>
        <p:sp>
          <p:nvSpPr>
            <p:cNvPr id="4" name="Miesto 2">
              <a:extLst>
                <a:ext uri="{FF2B5EF4-FFF2-40B4-BE49-F238E27FC236}">
                  <a16:creationId xmlns:a16="http://schemas.microsoft.com/office/drawing/2014/main" id="{0E6172F3-A6C6-82C7-1A8E-A0DAE9DB0B9F}"/>
                </a:ext>
              </a:extLst>
            </p:cNvPr>
            <p:cNvSpPr txBox="1"/>
            <p:nvPr/>
          </p:nvSpPr>
          <p:spPr>
            <a:xfrm>
              <a:off x="3686495" y="3736374"/>
              <a:ext cx="4824536" cy="1384995"/>
            </a:xfrm>
            <a:prstGeom prst="rect">
              <a:avLst/>
            </a:prstGeom>
            <a:noFill/>
          </p:spPr>
          <p:txBody>
            <a:bodyPr wrap="square" rtlCol="0">
              <a:spAutoFit/>
              <a:scene3d>
                <a:camera prst="orthographicFront"/>
                <a:lightRig rig="threePt" dir="t"/>
              </a:scene3d>
              <a:sp3d extrusionH="57150" prstMaterial="plastic">
                <a:bevelT w="57150" h="38100" prst="relaxedInset"/>
              </a:sp3d>
            </a:bodyPr>
            <a:lstStyle/>
            <a:p>
              <a:pPr algn="ctr"/>
              <a:r>
                <a:rPr lang="sk-SK" sz="48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Principality</a:t>
              </a:r>
            </a:p>
            <a:p>
              <a:pPr algn="ctr"/>
              <a:r>
                <a:rPr lang="sk-SK" sz="36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of</a:t>
              </a:r>
            </a:p>
          </p:txBody>
        </p:sp>
        <p:sp>
          <p:nvSpPr>
            <p:cNvPr id="5" name="Krajina">
              <a:extLst>
                <a:ext uri="{FF2B5EF4-FFF2-40B4-BE49-F238E27FC236}">
                  <a16:creationId xmlns:a16="http://schemas.microsoft.com/office/drawing/2014/main" id="{12ADF45E-1554-D6F9-2404-D2B89BA58FA2}"/>
                </a:ext>
              </a:extLst>
            </p:cNvPr>
            <p:cNvSpPr txBox="1"/>
            <p:nvPr/>
          </p:nvSpPr>
          <p:spPr>
            <a:xfrm>
              <a:off x="2801633" y="4207185"/>
              <a:ext cx="6588731" cy="1569660"/>
            </a:xfrm>
            <a:prstGeom prst="rect">
              <a:avLst/>
            </a:prstGeom>
            <a:noFill/>
          </p:spPr>
          <p:txBody>
            <a:bodyPr wrap="square" rtlCol="0">
              <a:prstTxWarp prst="textArchDown">
                <a:avLst/>
              </a:prstTxWarp>
              <a:spAutoFit/>
            </a:bodyPr>
            <a:lstStyle/>
            <a:p>
              <a:pPr algn="ctr"/>
              <a:r>
                <a:rPr lang="sk-SK" sz="6600" spc="10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ANDORRA</a:t>
              </a:r>
            </a:p>
          </p:txBody>
        </p:sp>
      </p:grpSp>
      <p:grpSp>
        <p:nvGrpSpPr>
          <p:cNvPr id="6" name="Znak">
            <a:extLst>
              <a:ext uri="{FF2B5EF4-FFF2-40B4-BE49-F238E27FC236}">
                <a16:creationId xmlns:a16="http://schemas.microsoft.com/office/drawing/2014/main" id="{84F0272D-4BCA-C19A-2E96-A35898DEE82B}"/>
              </a:ext>
            </a:extLst>
          </p:cNvPr>
          <p:cNvGrpSpPr/>
          <p:nvPr/>
        </p:nvGrpSpPr>
        <p:grpSpPr>
          <a:xfrm>
            <a:off x="1080000" y="3240000"/>
            <a:ext cx="2189526" cy="1463985"/>
            <a:chOff x="1086013" y="2920514"/>
            <a:chExt cx="2189526" cy="1463985"/>
          </a:xfrm>
        </p:grpSpPr>
        <p:sp>
          <p:nvSpPr>
            <p:cNvPr id="7" name="Ovál ZN">
              <a:extLst>
                <a:ext uri="{FF2B5EF4-FFF2-40B4-BE49-F238E27FC236}">
                  <a16:creationId xmlns:a16="http://schemas.microsoft.com/office/drawing/2014/main" id="{6B8D2114-E911-7E7C-D865-2500471439DC}"/>
                </a:ext>
              </a:extLst>
            </p:cNvPr>
            <p:cNvSpPr/>
            <p:nvPr/>
          </p:nvSpPr>
          <p:spPr>
            <a:xfrm>
              <a:off x="1086013" y="2920514"/>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Bravo Engraved" pitchFamily="34" charset="0"/>
                <a:cs typeface="Arial" pitchFamily="34" charset="0"/>
              </a:endParaRPr>
            </a:p>
          </p:txBody>
        </p:sp>
        <p:pic>
          <p:nvPicPr>
            <p:cNvPr id="8" name="Znak">
              <a:extLst>
                <a:ext uri="{FF2B5EF4-FFF2-40B4-BE49-F238E27FC236}">
                  <a16:creationId xmlns:a16="http://schemas.microsoft.com/office/drawing/2014/main" id="{185E30CD-1C73-0FF0-4984-65E90CEF803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632692" y="3070050"/>
              <a:ext cx="1096168" cy="1178676"/>
            </a:xfrm>
            <a:prstGeom prst="rect">
              <a:avLst/>
            </a:prstGeom>
          </p:spPr>
        </p:pic>
      </p:grpSp>
      <p:grpSp>
        <p:nvGrpSpPr>
          <p:cNvPr id="9" name="Vlajka">
            <a:extLst>
              <a:ext uri="{FF2B5EF4-FFF2-40B4-BE49-F238E27FC236}">
                <a16:creationId xmlns:a16="http://schemas.microsoft.com/office/drawing/2014/main" id="{32297C1F-F522-FA73-22FA-06DBB49A139C}"/>
              </a:ext>
            </a:extLst>
          </p:cNvPr>
          <p:cNvGrpSpPr/>
          <p:nvPr/>
        </p:nvGrpSpPr>
        <p:grpSpPr>
          <a:xfrm>
            <a:off x="8928000" y="3240000"/>
            <a:ext cx="2189526" cy="1463985"/>
            <a:chOff x="8916455" y="2806080"/>
            <a:chExt cx="2189526" cy="1463985"/>
          </a:xfrm>
        </p:grpSpPr>
        <p:sp>
          <p:nvSpPr>
            <p:cNvPr id="10" name="Ovál VL">
              <a:extLst>
                <a:ext uri="{FF2B5EF4-FFF2-40B4-BE49-F238E27FC236}">
                  <a16:creationId xmlns:a16="http://schemas.microsoft.com/office/drawing/2014/main" id="{941852E2-C5FA-1F43-017F-1823949250A8}"/>
                </a:ext>
              </a:extLst>
            </p:cNvPr>
            <p:cNvSpPr/>
            <p:nvPr/>
          </p:nvSpPr>
          <p:spPr>
            <a:xfrm>
              <a:off x="8916455" y="2806080"/>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Bravo Engraved" pitchFamily="34" charset="0"/>
                <a:cs typeface="Arial" pitchFamily="34" charset="0"/>
              </a:endParaRPr>
            </a:p>
          </p:txBody>
        </p:sp>
        <p:pic>
          <p:nvPicPr>
            <p:cNvPr id="11" name="Vlajka">
              <a:extLst>
                <a:ext uri="{FF2B5EF4-FFF2-40B4-BE49-F238E27FC236}">
                  <a16:creationId xmlns:a16="http://schemas.microsoft.com/office/drawing/2014/main" id="{FE7150DD-10FF-9142-0AF3-F1155CD1274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95361" y="2969705"/>
              <a:ext cx="1627285" cy="1056677"/>
            </a:xfrm>
            <a:prstGeom prst="rect">
              <a:avLst/>
            </a:prstGeom>
          </p:spPr>
        </p:pic>
      </p:grpSp>
      <p:sp>
        <p:nvSpPr>
          <p:cNvPr id="12" name="Hviezda">
            <a:extLst>
              <a:ext uri="{FF2B5EF4-FFF2-40B4-BE49-F238E27FC236}">
                <a16:creationId xmlns:a16="http://schemas.microsoft.com/office/drawing/2014/main" id="{2E083E14-F38F-5914-9C47-120A3038803F}"/>
              </a:ext>
            </a:extLst>
          </p:cNvPr>
          <p:cNvSpPr/>
          <p:nvPr/>
        </p:nvSpPr>
        <p:spPr>
          <a:xfrm>
            <a:off x="5699127" y="2659260"/>
            <a:ext cx="792088" cy="664138"/>
          </a:xfrm>
          <a:prstGeom prst="star4">
            <a:avLst/>
          </a:prstGeom>
          <a:solidFill>
            <a:srgbClr val="D5A03B"/>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Bravo Engraved" pitchFamily="34" charset="0"/>
              <a:cs typeface="Arial" pitchFamily="34" charset="0"/>
            </a:endParaRPr>
          </a:p>
        </p:txBody>
      </p:sp>
      <p:pic>
        <p:nvPicPr>
          <p:cNvPr id="13" name="Žalúzia">
            <a:extLst>
              <a:ext uri="{FF2B5EF4-FFF2-40B4-BE49-F238E27FC236}">
                <a16:creationId xmlns:a16="http://schemas.microsoft.com/office/drawing/2014/main" id="{3F1F1DEF-EB4C-CBC0-144E-BE80794BA6C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Rám">
            <a:extLst>
              <a:ext uri="{FF2B5EF4-FFF2-40B4-BE49-F238E27FC236}">
                <a16:creationId xmlns:a16="http://schemas.microsoft.com/office/drawing/2014/main" id="{1DDE23D7-7990-3E08-F3B6-187130CC6B2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Uvítanie ANG">
            <a:extLst>
              <a:ext uri="{FF2B5EF4-FFF2-40B4-BE49-F238E27FC236}">
                <a16:creationId xmlns:a16="http://schemas.microsoft.com/office/drawing/2014/main" id="{1253509C-DE56-60AF-2626-37EC3008DE00}"/>
              </a:ext>
            </a:extLst>
          </p:cNvPr>
          <p:cNvSpPr/>
          <p:nvPr/>
        </p:nvSpPr>
        <p:spPr>
          <a:xfrm>
            <a:off x="3624808" y="175454"/>
            <a:ext cx="4838184" cy="1289135"/>
          </a:xfrm>
          <a:prstGeom prst="rect">
            <a:avLst/>
          </a:prstGeom>
          <a:noFill/>
          <a:effectLst>
            <a:glow rad="127000">
              <a:srgbClr val="B98D6A"/>
            </a:glow>
          </a:effectLst>
        </p:spPr>
        <p:txBody>
          <a:bodyPr wrap="none">
            <a:spAutoFit/>
            <a:sp3d prstMaterial="plastic">
              <a:bevelT w="57150" h="38100" prst="hardEdge"/>
            </a:sp3d>
          </a:bodyPr>
          <a:lstStyle/>
          <a:p>
            <a:pPr algn="ctr" defTabSz="404058" eaLnBrk="0" fontAlgn="base" hangingPunct="0">
              <a:spcBef>
                <a:spcPct val="0"/>
              </a:spcBef>
              <a:spcAft>
                <a:spcPct val="0"/>
              </a:spcAft>
              <a:defRPr/>
            </a:pPr>
            <a:r>
              <a:rPr lang="sk-SK" sz="7777">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WelcomE</a:t>
            </a:r>
            <a:endParaRPr lang="sk-SK" sz="5302">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endParaRPr>
          </a:p>
        </p:txBody>
      </p:sp>
      <p:sp>
        <p:nvSpPr>
          <p:cNvPr id="16" name="Turista ANG">
            <a:extLst>
              <a:ext uri="{FF2B5EF4-FFF2-40B4-BE49-F238E27FC236}">
                <a16:creationId xmlns:a16="http://schemas.microsoft.com/office/drawing/2014/main" id="{6DD7AAEF-453C-F523-8A32-639DF055AC30}"/>
              </a:ext>
            </a:extLst>
          </p:cNvPr>
          <p:cNvSpPr/>
          <p:nvPr/>
        </p:nvSpPr>
        <p:spPr>
          <a:xfrm>
            <a:off x="1273201" y="5119084"/>
            <a:ext cx="9645589" cy="1289135"/>
          </a:xfrm>
          <a:prstGeom prst="rect">
            <a:avLst/>
          </a:prstGeom>
          <a:noFill/>
          <a:effectLst>
            <a:glow rad="127000">
              <a:srgbClr val="B98D6A"/>
            </a:glow>
          </a:effectLst>
        </p:spPr>
        <p:txBody>
          <a:bodyPr wrap="none">
            <a:spAutoFit/>
            <a:sp3d prstMaterial="plastic">
              <a:bevelT w="57150" h="38100" prst="hardEdge"/>
            </a:sp3d>
          </a:bodyPr>
          <a:lstStyle/>
          <a:p>
            <a:pPr algn="ctr" defTabSz="404058" eaLnBrk="0" fontAlgn="base" hangingPunct="0">
              <a:spcBef>
                <a:spcPct val="0"/>
              </a:spcBef>
              <a:spcAft>
                <a:spcPct val="0"/>
              </a:spcAft>
              <a:defRPr/>
            </a:pPr>
            <a:r>
              <a:rPr lang="sk-SK" sz="7777">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Armchair touristS</a:t>
            </a:r>
            <a:endParaRPr lang="sk-SK" sz="5302">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endParaRPr>
          </a:p>
        </p:txBody>
      </p:sp>
      <p:sp>
        <p:nvSpPr>
          <p:cNvPr id="17" name="Uvítanie ŠPA">
            <a:extLst>
              <a:ext uri="{FF2B5EF4-FFF2-40B4-BE49-F238E27FC236}">
                <a16:creationId xmlns:a16="http://schemas.microsoft.com/office/drawing/2014/main" id="{57978D54-7892-A90D-2846-99A3B6431DF9}"/>
              </a:ext>
            </a:extLst>
          </p:cNvPr>
          <p:cNvSpPr/>
          <p:nvPr/>
        </p:nvSpPr>
        <p:spPr>
          <a:xfrm>
            <a:off x="3217645" y="166140"/>
            <a:ext cx="5756704" cy="1289135"/>
          </a:xfrm>
          <a:prstGeom prst="rect">
            <a:avLst/>
          </a:prstGeom>
          <a:noFill/>
          <a:effectLst>
            <a:glow rad="127000">
              <a:srgbClr val="B98D6A"/>
            </a:glow>
          </a:effectLst>
        </p:spPr>
        <p:txBody>
          <a:bodyPr wrap="none">
            <a:spAutoFit/>
            <a:sp3d prstMaterial="plastic">
              <a:bevelT w="57150" h="38100" prst="hardEdge"/>
            </a:sp3d>
          </a:bodyPr>
          <a:lstStyle/>
          <a:p>
            <a:pPr algn="ctr" defTabSz="404058" eaLnBrk="0" fontAlgn="base" hangingPunct="0">
              <a:spcBef>
                <a:spcPct val="0"/>
              </a:spcBef>
              <a:spcAft>
                <a:spcPct val="0"/>
              </a:spcAft>
              <a:defRPr/>
            </a:pPr>
            <a:r>
              <a:rPr lang="sk-SK" sz="7777">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BienvenidO</a:t>
            </a:r>
            <a:endParaRPr lang="sk-SK" sz="5302">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endParaRPr>
          </a:p>
        </p:txBody>
      </p:sp>
      <p:sp>
        <p:nvSpPr>
          <p:cNvPr id="18" name="Turista ŠPA">
            <a:extLst>
              <a:ext uri="{FF2B5EF4-FFF2-40B4-BE49-F238E27FC236}">
                <a16:creationId xmlns:a16="http://schemas.microsoft.com/office/drawing/2014/main" id="{08AD8640-9EE1-0139-1DB1-8C6230557AF2}"/>
              </a:ext>
            </a:extLst>
          </p:cNvPr>
          <p:cNvSpPr/>
          <p:nvPr/>
        </p:nvSpPr>
        <p:spPr>
          <a:xfrm>
            <a:off x="1358961" y="5093016"/>
            <a:ext cx="9474068" cy="1289135"/>
          </a:xfrm>
          <a:prstGeom prst="rect">
            <a:avLst/>
          </a:prstGeom>
          <a:noFill/>
          <a:effectLst>
            <a:glow rad="127000">
              <a:srgbClr val="B98D6A"/>
            </a:glow>
          </a:effectLst>
        </p:spPr>
        <p:txBody>
          <a:bodyPr wrap="none">
            <a:spAutoFit/>
            <a:sp3d prstMaterial="plastic">
              <a:bevelT w="57150" h="38100" prst="hardEdge"/>
            </a:sp3d>
          </a:bodyPr>
          <a:lstStyle/>
          <a:p>
            <a:pPr algn="ctr" defTabSz="404058" eaLnBrk="0" fontAlgn="base" hangingPunct="0">
              <a:spcBef>
                <a:spcPct val="0"/>
              </a:spcBef>
              <a:spcAft>
                <a:spcPct val="0"/>
              </a:spcAft>
              <a:defRPr/>
            </a:pPr>
            <a:r>
              <a:rPr lang="sk-SK" sz="7777">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Turistas de sillóN</a:t>
            </a:r>
            <a:endParaRPr lang="sk-SK" sz="5302">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endParaRPr>
          </a:p>
        </p:txBody>
      </p:sp>
      <p:sp>
        <p:nvSpPr>
          <p:cNvPr id="19" name="Uvítanie SLO">
            <a:extLst>
              <a:ext uri="{FF2B5EF4-FFF2-40B4-BE49-F238E27FC236}">
                <a16:creationId xmlns:a16="http://schemas.microsoft.com/office/drawing/2014/main" id="{8085C25C-56EE-BD7C-6637-2F2C22F46B15}"/>
              </a:ext>
            </a:extLst>
          </p:cNvPr>
          <p:cNvSpPr/>
          <p:nvPr/>
        </p:nvSpPr>
        <p:spPr>
          <a:xfrm>
            <a:off x="3955828" y="165260"/>
            <a:ext cx="4176143" cy="1289135"/>
          </a:xfrm>
          <a:prstGeom prst="rect">
            <a:avLst/>
          </a:prstGeom>
          <a:noFill/>
          <a:effectLst>
            <a:glow rad="127000">
              <a:srgbClr val="B98D6A"/>
            </a:glow>
          </a:effectLst>
        </p:spPr>
        <p:txBody>
          <a:bodyPr wrap="none">
            <a:spAutoFit/>
            <a:sp3d prstMaterial="plastic">
              <a:bevelT w="57150" h="38100" prst="hardEdge"/>
            </a:sp3d>
          </a:bodyPr>
          <a:lstStyle/>
          <a:p>
            <a:pPr algn="ctr" defTabSz="404058" eaLnBrk="0" fontAlgn="base" hangingPunct="0">
              <a:spcBef>
                <a:spcPct val="0"/>
              </a:spcBef>
              <a:spcAft>
                <a:spcPct val="0"/>
              </a:spcAft>
              <a:defRPr/>
            </a:pPr>
            <a:r>
              <a:rPr lang="sk-SK" sz="7777">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VitajtE</a:t>
            </a:r>
            <a:endParaRPr lang="sk-SK" sz="5302">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endParaRPr>
          </a:p>
        </p:txBody>
      </p:sp>
      <p:sp>
        <p:nvSpPr>
          <p:cNvPr id="20" name="Turista SLO">
            <a:extLst>
              <a:ext uri="{FF2B5EF4-FFF2-40B4-BE49-F238E27FC236}">
                <a16:creationId xmlns:a16="http://schemas.microsoft.com/office/drawing/2014/main" id="{151A16B7-5B60-2BFF-000D-6C3F42A79197}"/>
              </a:ext>
            </a:extLst>
          </p:cNvPr>
          <p:cNvSpPr/>
          <p:nvPr/>
        </p:nvSpPr>
        <p:spPr>
          <a:xfrm>
            <a:off x="1253163" y="5103332"/>
            <a:ext cx="9685665" cy="1289135"/>
          </a:xfrm>
          <a:prstGeom prst="rect">
            <a:avLst/>
          </a:prstGeom>
          <a:noFill/>
          <a:effectLst>
            <a:glow rad="127000">
              <a:srgbClr val="B98D6A"/>
            </a:glow>
          </a:effectLst>
        </p:spPr>
        <p:txBody>
          <a:bodyPr wrap="none">
            <a:spAutoFit/>
            <a:sp3d prstMaterial="plastic">
              <a:bevelT w="57150" h="38100" prst="hardEdge"/>
            </a:sp3d>
          </a:bodyPr>
          <a:lstStyle/>
          <a:p>
            <a:pPr algn="ctr" defTabSz="404058" eaLnBrk="0" fontAlgn="base" hangingPunct="0">
              <a:spcBef>
                <a:spcPct val="0"/>
              </a:spcBef>
              <a:spcAft>
                <a:spcPct val="0"/>
              </a:spcAft>
              <a:defRPr/>
            </a:pPr>
            <a:r>
              <a:rPr lang="sk-SK" sz="7777">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Turisti v kreslácH</a:t>
            </a:r>
            <a:endParaRPr lang="sk-SK" sz="5302">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endParaRPr>
          </a:p>
        </p:txBody>
      </p:sp>
      <p:pic>
        <p:nvPicPr>
          <p:cNvPr id="21" name="Divák">
            <a:extLst>
              <a:ext uri="{FF2B5EF4-FFF2-40B4-BE49-F238E27FC236}">
                <a16:creationId xmlns:a16="http://schemas.microsoft.com/office/drawing/2014/main" id="{F39D921F-1058-8287-00FF-C111BBA7DFA4}"/>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99209" y="701388"/>
            <a:ext cx="4305685" cy="4011507"/>
          </a:xfrm>
          <a:prstGeom prst="rect">
            <a:avLst/>
          </a:prstGeom>
        </p:spPr>
      </p:pic>
      <p:pic>
        <p:nvPicPr>
          <p:cNvPr id="22" name="Destinácie">
            <a:extLst>
              <a:ext uri="{FF2B5EF4-FFF2-40B4-BE49-F238E27FC236}">
                <a16:creationId xmlns:a16="http://schemas.microsoft.com/office/drawing/2014/main" id="{1F4F38FE-B1C7-14B5-55B2-F0414D43882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87674" y="1747930"/>
            <a:ext cx="3394956" cy="2304266"/>
          </a:xfrm>
          <a:prstGeom prst="rect">
            <a:avLst/>
          </a:prstGeom>
        </p:spPr>
      </p:pic>
      <p:sp>
        <p:nvSpPr>
          <p:cNvPr id="23" name="Číslo">
            <a:extLst>
              <a:ext uri="{FF2B5EF4-FFF2-40B4-BE49-F238E27FC236}">
                <a16:creationId xmlns:a16="http://schemas.microsoft.com/office/drawing/2014/main" id="{FBCFAF51-A153-869C-C90A-9659CDC8764C}"/>
              </a:ext>
            </a:extLst>
          </p:cNvPr>
          <p:cNvSpPr/>
          <p:nvPr/>
        </p:nvSpPr>
        <p:spPr>
          <a:xfrm>
            <a:off x="5351607" y="3920434"/>
            <a:ext cx="1488783" cy="792461"/>
          </a:xfrm>
          <a:prstGeom prst="ellipse">
            <a:avLst/>
          </a:prstGeom>
          <a:solidFill>
            <a:srgbClr val="C55A11"/>
          </a:solidFill>
          <a:ln w="31750" cap="flat" cmpd="sng" algn="ctr">
            <a:solidFill>
              <a:schemeClr val="bg1"/>
            </a:solidFill>
            <a:prstDash val="solid"/>
            <a:miter lim="800000"/>
          </a:ln>
          <a:effectLst>
            <a:outerShdw blurRad="63500" dist="101600" dir="2700000" algn="tl" rotWithShape="0">
              <a:prstClr val="black">
                <a:alpha val="55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sk-SK" sz="4800" b="0" i="0" u="none" strike="noStrike" kern="0" cap="none" spc="0" normalizeH="0" baseline="0" noProof="0" dirty="0">
                <a:ln>
                  <a:solidFill>
                    <a:prstClr val="black"/>
                  </a:solidFill>
                </a:ln>
                <a:solidFill>
                  <a:srgbClr val="FFF6C5"/>
                </a:solidFill>
                <a:effectLst>
                  <a:outerShdw blurRad="50800" dist="38100" dir="2700000" algn="tl" rotWithShape="0">
                    <a:prstClr val="black">
                      <a:alpha val="40000"/>
                    </a:prstClr>
                  </a:outerShdw>
                </a:effectLst>
                <a:uLnTx/>
                <a:uFillTx/>
                <a:latin typeface="Balloon XBd BT" pitchFamily="66" charset="-18"/>
                <a:cs typeface="Arial" pitchFamily="34" charset="0"/>
              </a:rPr>
              <a:t>01</a:t>
            </a:r>
          </a:p>
        </p:txBody>
      </p:sp>
      <p:sp>
        <p:nvSpPr>
          <p:cNvPr id="24" name="Autor">
            <a:extLst>
              <a:ext uri="{FF2B5EF4-FFF2-40B4-BE49-F238E27FC236}">
                <a16:creationId xmlns:a16="http://schemas.microsoft.com/office/drawing/2014/main" id="{92BF2372-71E7-5B10-0A68-361A96BC3CEB}"/>
              </a:ext>
            </a:extLst>
          </p:cNvPr>
          <p:cNvSpPr txBox="1"/>
          <p:nvPr/>
        </p:nvSpPr>
        <p:spPr>
          <a:xfrm>
            <a:off x="7620680" y="4112462"/>
            <a:ext cx="3708000" cy="400110"/>
          </a:xfrm>
          <a:prstGeom prst="rect">
            <a:avLst/>
          </a:prstGeom>
          <a:solidFill>
            <a:srgbClr val="FEFDFC"/>
          </a:solidFill>
          <a:ln w="19050">
            <a:solidFill>
              <a:schemeClr val="accent2">
                <a:lumMod val="50000"/>
              </a:schemeClr>
            </a:solidFill>
          </a:ln>
        </p:spPr>
        <p:txBody>
          <a:bodyPr wrap="square" rtlCol="0" anchor="ctr">
            <a:spAutoFit/>
          </a:bodyPr>
          <a:lstStyle/>
          <a:p>
            <a:pPr algn="ctr"/>
            <a:r>
              <a:rPr lang="sk-SK" sz="2000" b="1" i="1">
                <a:solidFill>
                  <a:schemeClr val="accent2">
                    <a:lumMod val="50000"/>
                  </a:schemeClr>
                </a:solidFill>
                <a:latin typeface="Tekton Pro Ext" pitchFamily="34" charset="0"/>
                <a:cs typeface="Arial" pitchFamily="34" charset="0"/>
              </a:rPr>
              <a:t>Steve Rumpler / Slovakia</a:t>
            </a:r>
          </a:p>
        </p:txBody>
      </p:sp>
    </p:spTree>
  </p:cSld>
  <p:clrMapOvr>
    <a:masterClrMapping/>
  </p:clrMapOvr>
  <p:transition spd="slow" advClick="0" advTm="33000">
    <p:sndAc>
      <p:stSnd loop="1">
        <p:snd r:embed="rId2" name="C.Plana, P.Puic - Segments a Contrapà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901"/>
                            </p:stCondLst>
                            <p:childTnLst>
                              <p:par>
                                <p:cTn id="8" presetID="16" presetClass="entr" presetSubtype="21" fill="hold" grpId="0" nodeType="after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barn(inVertical)">
                                      <p:cBhvr>
                                        <p:cTn id="10" dur="2000"/>
                                        <p:tgtEl>
                                          <p:spTgt spid="16"/>
                                        </p:tgtEl>
                                      </p:cBhvr>
                                    </p:animEffect>
                                  </p:childTnLst>
                                </p:cTn>
                              </p:par>
                            </p:childTnLst>
                          </p:cTn>
                        </p:par>
                        <p:par>
                          <p:cTn id="11" fill="hold">
                            <p:stCondLst>
                              <p:cond delay="4901"/>
                            </p:stCondLst>
                            <p:childTnLst>
                              <p:par>
                                <p:cTn id="12" presetID="47" presetClass="entr" presetSubtype="0" fill="hold" nodeType="afterEffect">
                                  <p:stCondLst>
                                    <p:cond delay="50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500"/>
                                        <p:tgtEl>
                                          <p:spTgt spid="22"/>
                                        </p:tgtEl>
                                      </p:cBhvr>
                                    </p:animEffect>
                                    <p:anim calcmode="lin" valueType="num">
                                      <p:cBhvr>
                                        <p:cTn id="15" dur="1500" fill="hold"/>
                                        <p:tgtEl>
                                          <p:spTgt spid="22"/>
                                        </p:tgtEl>
                                        <p:attrNameLst>
                                          <p:attrName>ppt_x</p:attrName>
                                        </p:attrNameLst>
                                      </p:cBhvr>
                                      <p:tavLst>
                                        <p:tav tm="0">
                                          <p:val>
                                            <p:strVal val="#ppt_x"/>
                                          </p:val>
                                        </p:tav>
                                        <p:tav tm="100000">
                                          <p:val>
                                            <p:strVal val="#ppt_x"/>
                                          </p:val>
                                        </p:tav>
                                      </p:tavLst>
                                    </p:anim>
                                    <p:anim calcmode="lin" valueType="num">
                                      <p:cBhvr>
                                        <p:cTn id="16" dur="1500" fill="hold"/>
                                        <p:tgtEl>
                                          <p:spTgt spid="22"/>
                                        </p:tgtEl>
                                        <p:attrNameLst>
                                          <p:attrName>ppt_y</p:attrName>
                                        </p:attrNameLst>
                                      </p:cBhvr>
                                      <p:tavLst>
                                        <p:tav tm="0">
                                          <p:val>
                                            <p:strVal val="#ppt_y-.1"/>
                                          </p:val>
                                        </p:tav>
                                        <p:tav tm="100000">
                                          <p:val>
                                            <p:strVal val="#ppt_y"/>
                                          </p:val>
                                        </p:tav>
                                      </p:tavLst>
                                    </p:anim>
                                  </p:childTnLst>
                                </p:cTn>
                              </p:par>
                            </p:childTnLst>
                          </p:cTn>
                        </p:par>
                        <p:par>
                          <p:cTn id="17" fill="hold">
                            <p:stCondLst>
                              <p:cond delay="6901"/>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1500"/>
                                        <p:tgtEl>
                                          <p:spTgt spid="24"/>
                                        </p:tgtEl>
                                      </p:cBhvr>
                                    </p:animEffect>
                                  </p:childTnLst>
                                </p:cTn>
                              </p:par>
                            </p:childTnLst>
                          </p:cTn>
                        </p:par>
                        <p:par>
                          <p:cTn id="21" fill="hold">
                            <p:stCondLst>
                              <p:cond delay="8401"/>
                            </p:stCondLst>
                            <p:childTnLst>
                              <p:par>
                                <p:cTn id="22" presetID="21" presetClass="entr" presetSubtype="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heel(8)">
                                      <p:cBhvr>
                                        <p:cTn id="24" dur="2000"/>
                                        <p:tgtEl>
                                          <p:spTgt spid="23"/>
                                        </p:tgtEl>
                                      </p:cBhvr>
                                    </p:animEffect>
                                  </p:childTnLst>
                                </p:cTn>
                              </p:par>
                            </p:childTnLst>
                          </p:cTn>
                        </p:par>
                        <p:par>
                          <p:cTn id="25" fill="hold">
                            <p:stCondLst>
                              <p:cond delay="10401"/>
                            </p:stCondLst>
                            <p:childTnLst>
                              <p:par>
                                <p:cTn id="26" presetID="10" presetClass="exit" presetSubtype="0" fill="hold" grpId="1" nodeType="afterEffect">
                                  <p:stCondLst>
                                    <p:cond delay="0"/>
                                  </p:stCondLst>
                                  <p:iterate type="lt">
                                    <p:tmPct val="0"/>
                                  </p:iterate>
                                  <p:childTnLst>
                                    <p:animEffect transition="out" filter="fade">
                                      <p:cBhvr>
                                        <p:cTn id="27" dur="1500"/>
                                        <p:tgtEl>
                                          <p:spTgt spid="15"/>
                                        </p:tgtEl>
                                      </p:cBhvr>
                                    </p:animEffect>
                                    <p:set>
                                      <p:cBhvr>
                                        <p:cTn id="28" dur="1" fill="hold">
                                          <p:stCondLst>
                                            <p:cond delay="1499"/>
                                          </p:stCondLst>
                                        </p:cTn>
                                        <p:tgtEl>
                                          <p:spTgt spid="15"/>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1500"/>
                                        <p:tgtEl>
                                          <p:spTgt spid="16"/>
                                        </p:tgtEl>
                                      </p:cBhvr>
                                    </p:animEffect>
                                    <p:set>
                                      <p:cBhvr>
                                        <p:cTn id="31" dur="1" fill="hold">
                                          <p:stCondLst>
                                            <p:cond delay="1499"/>
                                          </p:stCondLst>
                                        </p:cTn>
                                        <p:tgtEl>
                                          <p:spTgt spid="16"/>
                                        </p:tgtEl>
                                        <p:attrNameLst>
                                          <p:attrName>style.visibility</p:attrName>
                                        </p:attrNameLst>
                                      </p:cBhvr>
                                      <p:to>
                                        <p:strVal val="hidden"/>
                                      </p:to>
                                    </p:set>
                                  </p:childTnLst>
                                </p:cTn>
                              </p:par>
                            </p:childTnLst>
                          </p:cTn>
                        </p:par>
                        <p:par>
                          <p:cTn id="32" fill="hold">
                            <p:stCondLst>
                              <p:cond delay="11901"/>
                            </p:stCondLst>
                            <p:childTnLst>
                              <p:par>
                                <p:cTn id="33" presetID="10" presetClass="entr" presetSubtype="0" fill="hold" grpId="1" nodeType="afterEffect">
                                  <p:stCondLst>
                                    <p:cond delay="0"/>
                                  </p:stCondLst>
                                  <p:iterate type="lt">
                                    <p:tmPct val="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par>
                                <p:cTn id="36" presetID="10" presetClass="entr" presetSubtype="0" fill="hold" grpId="1"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1000"/>
                                        <p:tgtEl>
                                          <p:spTgt spid="18"/>
                                        </p:tgtEl>
                                      </p:cBhvr>
                                    </p:animEffect>
                                  </p:childTnLst>
                                </p:cTn>
                              </p:par>
                              <p:par>
                                <p:cTn id="39" presetID="10" presetClass="exit" presetSubtype="0" fill="hold" grpId="0" nodeType="withEffect">
                                  <p:stCondLst>
                                    <p:cond delay="3000"/>
                                  </p:stCondLst>
                                  <p:iterate type="lt">
                                    <p:tmPct val="0"/>
                                  </p:iterate>
                                  <p:childTnLst>
                                    <p:animEffect transition="out" filter="fade">
                                      <p:cBhvr>
                                        <p:cTn id="40" dur="1000"/>
                                        <p:tgtEl>
                                          <p:spTgt spid="17"/>
                                        </p:tgtEl>
                                      </p:cBhvr>
                                    </p:animEffect>
                                    <p:set>
                                      <p:cBhvr>
                                        <p:cTn id="41" dur="1" fill="hold">
                                          <p:stCondLst>
                                            <p:cond delay="999"/>
                                          </p:stCondLst>
                                        </p:cTn>
                                        <p:tgtEl>
                                          <p:spTgt spid="17"/>
                                        </p:tgtEl>
                                        <p:attrNameLst>
                                          <p:attrName>style.visibility</p:attrName>
                                        </p:attrNameLst>
                                      </p:cBhvr>
                                      <p:to>
                                        <p:strVal val="hidden"/>
                                      </p:to>
                                    </p:set>
                                  </p:childTnLst>
                                </p:cTn>
                              </p:par>
                              <p:par>
                                <p:cTn id="42" presetID="10" presetClass="exit" presetSubtype="0" fill="hold" grpId="0" nodeType="withEffect">
                                  <p:stCondLst>
                                    <p:cond delay="3000"/>
                                  </p:stCondLst>
                                  <p:childTnLst>
                                    <p:animEffect transition="out" filter="fade">
                                      <p:cBhvr>
                                        <p:cTn id="43" dur="1000"/>
                                        <p:tgtEl>
                                          <p:spTgt spid="18"/>
                                        </p:tgtEl>
                                      </p:cBhvr>
                                    </p:animEffect>
                                    <p:set>
                                      <p:cBhvr>
                                        <p:cTn id="44" dur="1" fill="hold">
                                          <p:stCondLst>
                                            <p:cond delay="999"/>
                                          </p:stCondLst>
                                        </p:cTn>
                                        <p:tgtEl>
                                          <p:spTgt spid="18"/>
                                        </p:tgtEl>
                                        <p:attrNameLst>
                                          <p:attrName>style.visibility</p:attrName>
                                        </p:attrNameLst>
                                      </p:cBhvr>
                                      <p:to>
                                        <p:strVal val="hidden"/>
                                      </p:to>
                                    </p:set>
                                  </p:childTnLst>
                                </p:cTn>
                              </p:par>
                            </p:childTnLst>
                          </p:cTn>
                        </p:par>
                        <p:par>
                          <p:cTn id="45" fill="hold">
                            <p:stCondLst>
                              <p:cond delay="15901"/>
                            </p:stCondLst>
                            <p:childTnLst>
                              <p:par>
                                <p:cTn id="46" presetID="10" presetClass="entr" presetSubtype="0" fill="hold" grpId="0" nodeType="afterEffect">
                                  <p:stCondLst>
                                    <p:cond delay="0"/>
                                  </p:stCondLst>
                                  <p:iterate type="lt">
                                    <p:tmPct val="0"/>
                                  </p:iterate>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childTnLst>
                                </p:cTn>
                              </p:par>
                              <p:par>
                                <p:cTn id="52" presetID="10" presetClass="exit" presetSubtype="0" fill="hold" grpId="1" nodeType="withEffect">
                                  <p:stCondLst>
                                    <p:cond delay="3000"/>
                                  </p:stCondLst>
                                  <p:iterate type="lt">
                                    <p:tmPct val="0"/>
                                  </p:iterate>
                                  <p:childTnLst>
                                    <p:animEffect transition="out" filter="fade">
                                      <p:cBhvr>
                                        <p:cTn id="53" dur="1000"/>
                                        <p:tgtEl>
                                          <p:spTgt spid="19"/>
                                        </p:tgtEl>
                                      </p:cBhvr>
                                    </p:animEffect>
                                    <p:set>
                                      <p:cBhvr>
                                        <p:cTn id="54" dur="1" fill="hold">
                                          <p:stCondLst>
                                            <p:cond delay="999"/>
                                          </p:stCondLst>
                                        </p:cTn>
                                        <p:tgtEl>
                                          <p:spTgt spid="19"/>
                                        </p:tgtEl>
                                        <p:attrNameLst>
                                          <p:attrName>style.visibility</p:attrName>
                                        </p:attrNameLst>
                                      </p:cBhvr>
                                      <p:to>
                                        <p:strVal val="hidden"/>
                                      </p:to>
                                    </p:set>
                                  </p:childTnLst>
                                </p:cTn>
                              </p:par>
                              <p:par>
                                <p:cTn id="55" presetID="10" presetClass="exit" presetSubtype="0" fill="hold" grpId="1" nodeType="withEffect">
                                  <p:stCondLst>
                                    <p:cond delay="3000"/>
                                  </p:stCondLst>
                                  <p:childTnLst>
                                    <p:animEffect transition="out" filter="fade">
                                      <p:cBhvr>
                                        <p:cTn id="56" dur="1000"/>
                                        <p:tgtEl>
                                          <p:spTgt spid="20"/>
                                        </p:tgtEl>
                                      </p:cBhvr>
                                    </p:animEffect>
                                    <p:set>
                                      <p:cBhvr>
                                        <p:cTn id="57" dur="1" fill="hold">
                                          <p:stCondLst>
                                            <p:cond delay="999"/>
                                          </p:stCondLst>
                                        </p:cTn>
                                        <p:tgtEl>
                                          <p:spTgt spid="20"/>
                                        </p:tgtEl>
                                        <p:attrNameLst>
                                          <p:attrName>style.visibility</p:attrName>
                                        </p:attrNameLst>
                                      </p:cBhvr>
                                      <p:to>
                                        <p:strVal val="hidden"/>
                                      </p:to>
                                    </p:set>
                                  </p:childTnLst>
                                </p:cTn>
                              </p:par>
                              <p:par>
                                <p:cTn id="58" presetID="10" presetClass="exit" presetSubtype="0" fill="hold" grpId="1" nodeType="withEffect">
                                  <p:stCondLst>
                                    <p:cond delay="3000"/>
                                  </p:stCondLst>
                                  <p:childTnLst>
                                    <p:animEffect transition="out" filter="fade">
                                      <p:cBhvr>
                                        <p:cTn id="59" dur="1000"/>
                                        <p:tgtEl>
                                          <p:spTgt spid="23"/>
                                        </p:tgtEl>
                                      </p:cBhvr>
                                    </p:animEffect>
                                    <p:set>
                                      <p:cBhvr>
                                        <p:cTn id="60" dur="1" fill="hold">
                                          <p:stCondLst>
                                            <p:cond delay="999"/>
                                          </p:stCondLst>
                                        </p:cTn>
                                        <p:tgtEl>
                                          <p:spTgt spid="23"/>
                                        </p:tgtEl>
                                        <p:attrNameLst>
                                          <p:attrName>style.visibility</p:attrName>
                                        </p:attrNameLst>
                                      </p:cBhvr>
                                      <p:to>
                                        <p:strVal val="hidden"/>
                                      </p:to>
                                    </p:set>
                                  </p:childTnLst>
                                </p:cTn>
                              </p:par>
                            </p:childTnLst>
                          </p:cTn>
                        </p:par>
                        <p:par>
                          <p:cTn id="61" fill="hold">
                            <p:stCondLst>
                              <p:cond delay="19901"/>
                            </p:stCondLst>
                            <p:childTnLst>
                              <p:par>
                                <p:cTn id="62" presetID="42" presetClass="path" presetSubtype="0" accel="50000" decel="50000" fill="hold" nodeType="afterEffect">
                                  <p:stCondLst>
                                    <p:cond delay="500"/>
                                  </p:stCondLst>
                                  <p:childTnLst>
                                    <p:animMotion origin="layout" path="M 2.08333E-6 4.07407E-6 L 0.96614 -0.32107 " pathEditMode="relative" rAng="0" ptsTypes="AA">
                                      <p:cBhvr>
                                        <p:cTn id="63" dur="3500" fill="hold"/>
                                        <p:tgtEl>
                                          <p:spTgt spid="21"/>
                                        </p:tgtEl>
                                        <p:attrNameLst>
                                          <p:attrName>ppt_x</p:attrName>
                                          <p:attrName>ppt_y</p:attrName>
                                        </p:attrNameLst>
                                      </p:cBhvr>
                                      <p:rCtr x="48307" y="-16065"/>
                                    </p:animMotion>
                                  </p:childTnLst>
                                </p:cTn>
                              </p:par>
                              <p:par>
                                <p:cTn id="64" presetID="10" presetClass="exit" presetSubtype="0" fill="hold" nodeType="withEffect">
                                  <p:stCondLst>
                                    <p:cond delay="500"/>
                                  </p:stCondLst>
                                  <p:childTnLst>
                                    <p:animEffect transition="out" filter="fade">
                                      <p:cBhvr>
                                        <p:cTn id="65" dur="3500"/>
                                        <p:tgtEl>
                                          <p:spTgt spid="21"/>
                                        </p:tgtEl>
                                      </p:cBhvr>
                                    </p:animEffect>
                                    <p:set>
                                      <p:cBhvr>
                                        <p:cTn id="66" dur="1" fill="hold">
                                          <p:stCondLst>
                                            <p:cond delay="3499"/>
                                          </p:stCondLst>
                                        </p:cTn>
                                        <p:tgtEl>
                                          <p:spTgt spid="21"/>
                                        </p:tgtEl>
                                        <p:attrNameLst>
                                          <p:attrName>style.visibility</p:attrName>
                                        </p:attrNameLst>
                                      </p:cBhvr>
                                      <p:to>
                                        <p:strVal val="hidden"/>
                                      </p:to>
                                    </p:set>
                                  </p:childTnLst>
                                </p:cTn>
                              </p:par>
                              <p:par>
                                <p:cTn id="67" presetID="53" presetClass="exit" presetSubtype="32" fill="hold" nodeType="withEffect">
                                  <p:stCondLst>
                                    <p:cond delay="500"/>
                                  </p:stCondLst>
                                  <p:childTnLst>
                                    <p:anim calcmode="lin" valueType="num">
                                      <p:cBhvr>
                                        <p:cTn id="68" dur="3500"/>
                                        <p:tgtEl>
                                          <p:spTgt spid="21"/>
                                        </p:tgtEl>
                                        <p:attrNameLst>
                                          <p:attrName>ppt_w</p:attrName>
                                        </p:attrNameLst>
                                      </p:cBhvr>
                                      <p:tavLst>
                                        <p:tav tm="0">
                                          <p:val>
                                            <p:strVal val="ppt_w"/>
                                          </p:val>
                                        </p:tav>
                                        <p:tav tm="100000">
                                          <p:val>
                                            <p:fltVal val="0"/>
                                          </p:val>
                                        </p:tav>
                                      </p:tavLst>
                                    </p:anim>
                                    <p:anim calcmode="lin" valueType="num">
                                      <p:cBhvr>
                                        <p:cTn id="69" dur="3500"/>
                                        <p:tgtEl>
                                          <p:spTgt spid="21"/>
                                        </p:tgtEl>
                                        <p:attrNameLst>
                                          <p:attrName>ppt_h</p:attrName>
                                        </p:attrNameLst>
                                      </p:cBhvr>
                                      <p:tavLst>
                                        <p:tav tm="0">
                                          <p:val>
                                            <p:strVal val="ppt_h"/>
                                          </p:val>
                                        </p:tav>
                                        <p:tav tm="100000">
                                          <p:val>
                                            <p:fltVal val="0"/>
                                          </p:val>
                                        </p:tav>
                                      </p:tavLst>
                                    </p:anim>
                                    <p:animEffect transition="out" filter="fade">
                                      <p:cBhvr>
                                        <p:cTn id="70" dur="3500"/>
                                        <p:tgtEl>
                                          <p:spTgt spid="21"/>
                                        </p:tgtEl>
                                      </p:cBhvr>
                                    </p:animEffect>
                                    <p:set>
                                      <p:cBhvr>
                                        <p:cTn id="71" dur="1" fill="hold">
                                          <p:stCondLst>
                                            <p:cond delay="3499"/>
                                          </p:stCondLst>
                                        </p:cTn>
                                        <p:tgtEl>
                                          <p:spTgt spid="21"/>
                                        </p:tgtEl>
                                        <p:attrNameLst>
                                          <p:attrName>style.visibility</p:attrName>
                                        </p:attrNameLst>
                                      </p:cBhvr>
                                      <p:to>
                                        <p:strVal val="hidden"/>
                                      </p:to>
                                    </p:set>
                                  </p:childTnLst>
                                </p:cTn>
                              </p:par>
                              <p:par>
                                <p:cTn id="72" presetID="10" presetClass="exit" presetSubtype="0" fill="hold" nodeType="withEffect">
                                  <p:stCondLst>
                                    <p:cond delay="1500"/>
                                  </p:stCondLst>
                                  <p:childTnLst>
                                    <p:animEffect transition="out" filter="fade">
                                      <p:cBhvr>
                                        <p:cTn id="73" dur="1500"/>
                                        <p:tgtEl>
                                          <p:spTgt spid="22"/>
                                        </p:tgtEl>
                                      </p:cBhvr>
                                    </p:animEffect>
                                    <p:set>
                                      <p:cBhvr>
                                        <p:cTn id="74" dur="1" fill="hold">
                                          <p:stCondLst>
                                            <p:cond delay="1499"/>
                                          </p:stCondLst>
                                        </p:cTn>
                                        <p:tgtEl>
                                          <p:spTgt spid="22"/>
                                        </p:tgtEl>
                                        <p:attrNameLst>
                                          <p:attrName>style.visibility</p:attrName>
                                        </p:attrNameLst>
                                      </p:cBhvr>
                                      <p:to>
                                        <p:strVal val="hidden"/>
                                      </p:to>
                                    </p:set>
                                  </p:childTnLst>
                                </p:cTn>
                              </p:par>
                              <p:par>
                                <p:cTn id="75" presetID="10" presetClass="exit" presetSubtype="0" fill="hold" grpId="1" nodeType="withEffect">
                                  <p:stCondLst>
                                    <p:cond delay="1500"/>
                                  </p:stCondLst>
                                  <p:childTnLst>
                                    <p:animEffect transition="out" filter="fade">
                                      <p:cBhvr>
                                        <p:cTn id="76" dur="1500"/>
                                        <p:tgtEl>
                                          <p:spTgt spid="24"/>
                                        </p:tgtEl>
                                      </p:cBhvr>
                                    </p:animEffect>
                                    <p:set>
                                      <p:cBhvr>
                                        <p:cTn id="77" dur="1" fill="hold">
                                          <p:stCondLst>
                                            <p:cond delay="1499"/>
                                          </p:stCondLst>
                                        </p:cTn>
                                        <p:tgtEl>
                                          <p:spTgt spid="24"/>
                                        </p:tgtEl>
                                        <p:attrNameLst>
                                          <p:attrName>style.visibility</p:attrName>
                                        </p:attrNameLst>
                                      </p:cBhvr>
                                      <p:to>
                                        <p:strVal val="hidden"/>
                                      </p:to>
                                    </p:set>
                                  </p:childTnLst>
                                </p:cTn>
                              </p:par>
                              <p:par>
                                <p:cTn id="78" presetID="17" presetClass="exit" presetSubtype="1" fill="hold" nodeType="withEffect">
                                  <p:stCondLst>
                                    <p:cond delay="3000"/>
                                  </p:stCondLst>
                                  <p:childTnLst>
                                    <p:anim calcmode="lin" valueType="num">
                                      <p:cBhvr>
                                        <p:cTn id="79" dur="3000"/>
                                        <p:tgtEl>
                                          <p:spTgt spid="13"/>
                                        </p:tgtEl>
                                        <p:attrNameLst>
                                          <p:attrName>ppt_x</p:attrName>
                                        </p:attrNameLst>
                                      </p:cBhvr>
                                      <p:tavLst>
                                        <p:tav tm="0">
                                          <p:val>
                                            <p:strVal val="ppt_x"/>
                                          </p:val>
                                        </p:tav>
                                        <p:tav tm="100000">
                                          <p:val>
                                            <p:strVal val="ppt_x"/>
                                          </p:val>
                                        </p:tav>
                                      </p:tavLst>
                                    </p:anim>
                                    <p:anim calcmode="lin" valueType="num">
                                      <p:cBhvr>
                                        <p:cTn id="80" dur="3000"/>
                                        <p:tgtEl>
                                          <p:spTgt spid="13"/>
                                        </p:tgtEl>
                                        <p:attrNameLst>
                                          <p:attrName>ppt_y</p:attrName>
                                        </p:attrNameLst>
                                      </p:cBhvr>
                                      <p:tavLst>
                                        <p:tav tm="0">
                                          <p:val>
                                            <p:strVal val="ppt_y"/>
                                          </p:val>
                                        </p:tav>
                                        <p:tav tm="100000">
                                          <p:val>
                                            <p:strVal val="ppt_y-ppt_h/2"/>
                                          </p:val>
                                        </p:tav>
                                      </p:tavLst>
                                    </p:anim>
                                    <p:anim calcmode="lin" valueType="num">
                                      <p:cBhvr>
                                        <p:cTn id="81" dur="3000"/>
                                        <p:tgtEl>
                                          <p:spTgt spid="13"/>
                                        </p:tgtEl>
                                        <p:attrNameLst>
                                          <p:attrName>ppt_w</p:attrName>
                                        </p:attrNameLst>
                                      </p:cBhvr>
                                      <p:tavLst>
                                        <p:tav tm="0">
                                          <p:val>
                                            <p:strVal val="ppt_w"/>
                                          </p:val>
                                        </p:tav>
                                        <p:tav tm="100000">
                                          <p:val>
                                            <p:strVal val="ppt_w"/>
                                          </p:val>
                                        </p:tav>
                                      </p:tavLst>
                                    </p:anim>
                                    <p:anim calcmode="lin" valueType="num">
                                      <p:cBhvr>
                                        <p:cTn id="82" dur="3000"/>
                                        <p:tgtEl>
                                          <p:spTgt spid="13"/>
                                        </p:tgtEl>
                                        <p:attrNameLst>
                                          <p:attrName>ppt_h</p:attrName>
                                        </p:attrNameLst>
                                      </p:cBhvr>
                                      <p:tavLst>
                                        <p:tav tm="0">
                                          <p:val>
                                            <p:strVal val="ppt_h"/>
                                          </p:val>
                                        </p:tav>
                                        <p:tav tm="100000">
                                          <p:val>
                                            <p:fltVal val="0"/>
                                          </p:val>
                                        </p:tav>
                                      </p:tavLst>
                                    </p:anim>
                                    <p:set>
                                      <p:cBhvr>
                                        <p:cTn id="83" dur="1" fill="hold">
                                          <p:stCondLst>
                                            <p:cond delay="2999"/>
                                          </p:stCondLst>
                                        </p:cTn>
                                        <p:tgtEl>
                                          <p:spTgt spid="13"/>
                                        </p:tgtEl>
                                        <p:attrNameLst>
                                          <p:attrName>style.visibility</p:attrName>
                                        </p:attrNameLst>
                                      </p:cBhvr>
                                      <p:to>
                                        <p:strVal val="hidden"/>
                                      </p:to>
                                    </p:set>
                                  </p:childTnLst>
                                </p:cTn>
                              </p:par>
                            </p:childTnLst>
                          </p:cTn>
                        </p:par>
                        <p:par>
                          <p:cTn id="84" fill="hold">
                            <p:stCondLst>
                              <p:cond delay="25901"/>
                            </p:stCondLst>
                            <p:childTnLst>
                              <p:par>
                                <p:cTn id="85" presetID="53" presetClass="entr" presetSubtype="16" fill="hold" grpId="0"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p:cTn id="87" dur="1000" fill="hold"/>
                                        <p:tgtEl>
                                          <p:spTgt spid="12"/>
                                        </p:tgtEl>
                                        <p:attrNameLst>
                                          <p:attrName>ppt_w</p:attrName>
                                        </p:attrNameLst>
                                      </p:cBhvr>
                                      <p:tavLst>
                                        <p:tav tm="0">
                                          <p:val>
                                            <p:fltVal val="0"/>
                                          </p:val>
                                        </p:tav>
                                        <p:tav tm="100000">
                                          <p:val>
                                            <p:strVal val="#ppt_w"/>
                                          </p:val>
                                        </p:tav>
                                      </p:tavLst>
                                    </p:anim>
                                    <p:anim calcmode="lin" valueType="num">
                                      <p:cBhvr>
                                        <p:cTn id="88" dur="1000" fill="hold"/>
                                        <p:tgtEl>
                                          <p:spTgt spid="12"/>
                                        </p:tgtEl>
                                        <p:attrNameLst>
                                          <p:attrName>ppt_h</p:attrName>
                                        </p:attrNameLst>
                                      </p:cBhvr>
                                      <p:tavLst>
                                        <p:tav tm="0">
                                          <p:val>
                                            <p:fltVal val="0"/>
                                          </p:val>
                                        </p:tav>
                                        <p:tav tm="100000">
                                          <p:val>
                                            <p:strVal val="#ppt_h"/>
                                          </p:val>
                                        </p:tav>
                                      </p:tavLst>
                                    </p:anim>
                                    <p:animEffect transition="in" filter="fade">
                                      <p:cBhvr>
                                        <p:cTn id="89" dur="1000"/>
                                        <p:tgtEl>
                                          <p:spTgt spid="12"/>
                                        </p:tgtEl>
                                      </p:cBhvr>
                                    </p:animEffect>
                                  </p:childTnLst>
                                </p:cTn>
                              </p:par>
                            </p:childTnLst>
                          </p:cTn>
                        </p:par>
                        <p:par>
                          <p:cTn id="90" fill="hold">
                            <p:stCondLst>
                              <p:cond delay="26901"/>
                            </p:stCondLst>
                            <p:childTnLst>
                              <p:par>
                                <p:cTn id="91" presetID="53" presetClass="entr" presetSubtype="528" fill="hold" nodeType="after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1500" fill="hold"/>
                                        <p:tgtEl>
                                          <p:spTgt spid="6"/>
                                        </p:tgtEl>
                                        <p:attrNameLst>
                                          <p:attrName>ppt_w</p:attrName>
                                        </p:attrNameLst>
                                      </p:cBhvr>
                                      <p:tavLst>
                                        <p:tav tm="0">
                                          <p:val>
                                            <p:fltVal val="0"/>
                                          </p:val>
                                        </p:tav>
                                        <p:tav tm="100000">
                                          <p:val>
                                            <p:strVal val="#ppt_w"/>
                                          </p:val>
                                        </p:tav>
                                      </p:tavLst>
                                    </p:anim>
                                    <p:anim calcmode="lin" valueType="num">
                                      <p:cBhvr>
                                        <p:cTn id="94" dur="1500" fill="hold"/>
                                        <p:tgtEl>
                                          <p:spTgt spid="6"/>
                                        </p:tgtEl>
                                        <p:attrNameLst>
                                          <p:attrName>ppt_h</p:attrName>
                                        </p:attrNameLst>
                                      </p:cBhvr>
                                      <p:tavLst>
                                        <p:tav tm="0">
                                          <p:val>
                                            <p:fltVal val="0"/>
                                          </p:val>
                                        </p:tav>
                                        <p:tav tm="100000">
                                          <p:val>
                                            <p:strVal val="#ppt_h"/>
                                          </p:val>
                                        </p:tav>
                                      </p:tavLst>
                                    </p:anim>
                                    <p:animEffect transition="in" filter="fade">
                                      <p:cBhvr>
                                        <p:cTn id="95" dur="1500"/>
                                        <p:tgtEl>
                                          <p:spTgt spid="6"/>
                                        </p:tgtEl>
                                      </p:cBhvr>
                                    </p:animEffect>
                                    <p:anim calcmode="lin" valueType="num">
                                      <p:cBhvr>
                                        <p:cTn id="96" dur="1500" fill="hold"/>
                                        <p:tgtEl>
                                          <p:spTgt spid="6"/>
                                        </p:tgtEl>
                                        <p:attrNameLst>
                                          <p:attrName>ppt_x</p:attrName>
                                        </p:attrNameLst>
                                      </p:cBhvr>
                                      <p:tavLst>
                                        <p:tav tm="0">
                                          <p:val>
                                            <p:fltVal val="0.5"/>
                                          </p:val>
                                        </p:tav>
                                        <p:tav tm="100000">
                                          <p:val>
                                            <p:strVal val="#ppt_x"/>
                                          </p:val>
                                        </p:tav>
                                      </p:tavLst>
                                    </p:anim>
                                    <p:anim calcmode="lin" valueType="num">
                                      <p:cBhvr>
                                        <p:cTn id="97" dur="1500" fill="hold"/>
                                        <p:tgtEl>
                                          <p:spTgt spid="6"/>
                                        </p:tgtEl>
                                        <p:attrNameLst>
                                          <p:attrName>ppt_y</p:attrName>
                                        </p:attrNameLst>
                                      </p:cBhvr>
                                      <p:tavLst>
                                        <p:tav tm="0">
                                          <p:val>
                                            <p:fltVal val="0.5"/>
                                          </p:val>
                                        </p:tav>
                                        <p:tav tm="100000">
                                          <p:val>
                                            <p:strVal val="#ppt_y"/>
                                          </p:val>
                                        </p:tav>
                                      </p:tavLst>
                                    </p:anim>
                                  </p:childTnLst>
                                </p:cTn>
                              </p:par>
                              <p:par>
                                <p:cTn id="98" presetID="53" presetClass="entr" presetSubtype="528" fill="hold" nodeType="withEffect">
                                  <p:stCondLst>
                                    <p:cond delay="0"/>
                                  </p:stCondLst>
                                  <p:childTnLst>
                                    <p:set>
                                      <p:cBhvr>
                                        <p:cTn id="99" dur="1" fill="hold">
                                          <p:stCondLst>
                                            <p:cond delay="0"/>
                                          </p:stCondLst>
                                        </p:cTn>
                                        <p:tgtEl>
                                          <p:spTgt spid="9"/>
                                        </p:tgtEl>
                                        <p:attrNameLst>
                                          <p:attrName>style.visibility</p:attrName>
                                        </p:attrNameLst>
                                      </p:cBhvr>
                                      <p:to>
                                        <p:strVal val="visible"/>
                                      </p:to>
                                    </p:set>
                                    <p:anim calcmode="lin" valueType="num">
                                      <p:cBhvr>
                                        <p:cTn id="100" dur="1500" fill="hold"/>
                                        <p:tgtEl>
                                          <p:spTgt spid="9"/>
                                        </p:tgtEl>
                                        <p:attrNameLst>
                                          <p:attrName>ppt_w</p:attrName>
                                        </p:attrNameLst>
                                      </p:cBhvr>
                                      <p:tavLst>
                                        <p:tav tm="0">
                                          <p:val>
                                            <p:fltVal val="0"/>
                                          </p:val>
                                        </p:tav>
                                        <p:tav tm="100000">
                                          <p:val>
                                            <p:strVal val="#ppt_w"/>
                                          </p:val>
                                        </p:tav>
                                      </p:tavLst>
                                    </p:anim>
                                    <p:anim calcmode="lin" valueType="num">
                                      <p:cBhvr>
                                        <p:cTn id="101" dur="1500" fill="hold"/>
                                        <p:tgtEl>
                                          <p:spTgt spid="9"/>
                                        </p:tgtEl>
                                        <p:attrNameLst>
                                          <p:attrName>ppt_h</p:attrName>
                                        </p:attrNameLst>
                                      </p:cBhvr>
                                      <p:tavLst>
                                        <p:tav tm="0">
                                          <p:val>
                                            <p:fltVal val="0"/>
                                          </p:val>
                                        </p:tav>
                                        <p:tav tm="100000">
                                          <p:val>
                                            <p:strVal val="#ppt_h"/>
                                          </p:val>
                                        </p:tav>
                                      </p:tavLst>
                                    </p:anim>
                                    <p:animEffect transition="in" filter="fade">
                                      <p:cBhvr>
                                        <p:cTn id="102" dur="1500"/>
                                        <p:tgtEl>
                                          <p:spTgt spid="9"/>
                                        </p:tgtEl>
                                      </p:cBhvr>
                                    </p:animEffect>
                                    <p:anim calcmode="lin" valueType="num">
                                      <p:cBhvr>
                                        <p:cTn id="103" dur="1500" fill="hold"/>
                                        <p:tgtEl>
                                          <p:spTgt spid="9"/>
                                        </p:tgtEl>
                                        <p:attrNameLst>
                                          <p:attrName>ppt_x</p:attrName>
                                        </p:attrNameLst>
                                      </p:cBhvr>
                                      <p:tavLst>
                                        <p:tav tm="0">
                                          <p:val>
                                            <p:fltVal val="0.5"/>
                                          </p:val>
                                        </p:tav>
                                        <p:tav tm="100000">
                                          <p:val>
                                            <p:strVal val="#ppt_x"/>
                                          </p:val>
                                        </p:tav>
                                      </p:tavLst>
                                    </p:anim>
                                    <p:anim calcmode="lin" valueType="num">
                                      <p:cBhvr>
                                        <p:cTn id="104" dur="1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p:bldP spid="15" grpId="1"/>
      <p:bldP spid="16" grpId="0"/>
      <p:bldP spid="16" grpId="1"/>
      <p:bldP spid="17" grpId="0"/>
      <p:bldP spid="17" grpId="1"/>
      <p:bldP spid="18" grpId="0"/>
      <p:bldP spid="18" grpId="1"/>
      <p:bldP spid="19" grpId="0"/>
      <p:bldP spid="19" grpId="1"/>
      <p:bldP spid="20" grpId="0"/>
      <p:bldP spid="20" grpId="1"/>
      <p:bldP spid="23" grpId="0" animBg="1"/>
      <p:bldP spid="23" grpId="1" animBg="1"/>
      <p:bldP spid="24" grpId="0" animBg="1"/>
      <p:bldP spid="2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Skupina 21">
            <a:extLst>
              <a:ext uri="{FF2B5EF4-FFF2-40B4-BE49-F238E27FC236}">
                <a16:creationId xmlns:a16="http://schemas.microsoft.com/office/drawing/2014/main" id="{D00639A2-0AFA-2013-DA1A-725F5170C7C7}"/>
              </a:ext>
            </a:extLst>
          </p:cNvPr>
          <p:cNvGrpSpPr/>
          <p:nvPr/>
        </p:nvGrpSpPr>
        <p:grpSpPr>
          <a:xfrm>
            <a:off x="-5076000" y="-2916000"/>
            <a:ext cx="5119200" cy="2916000"/>
            <a:chOff x="-5155200" y="-2916000"/>
            <a:chExt cx="5119200" cy="2916000"/>
          </a:xfrm>
        </p:grpSpPr>
        <p:sp>
          <p:nvSpPr>
            <p:cNvPr id="3" name="Ovál 4">
              <a:extLst>
                <a:ext uri="{FF2B5EF4-FFF2-40B4-BE49-F238E27FC236}">
                  <a16:creationId xmlns:a16="http://schemas.microsoft.com/office/drawing/2014/main" id="{8A91335C-F52F-E309-BA75-D2C1D0885D36}"/>
                </a:ext>
              </a:extLst>
            </p:cNvPr>
            <p:cNvSpPr>
              <a:spLocks noChangeAspect="1"/>
            </p:cNvSpPr>
            <p:nvPr/>
          </p:nvSpPr>
          <p:spPr>
            <a:xfrm>
              <a:off x="-5120002" y="-291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pic>
          <p:nvPicPr>
            <p:cNvPr id="18" name="Foto 4b">
              <a:extLst>
                <a:ext uri="{FF2B5EF4-FFF2-40B4-BE49-F238E27FC236}">
                  <a16:creationId xmlns:a16="http://schemas.microsoft.com/office/drawing/2014/main" id="{CF71646F-0370-1601-4220-D76632839B6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155200" y="-2898000"/>
              <a:ext cx="5119200" cy="2879549"/>
            </a:xfrm>
            <a:prstGeom prst="ellipse">
              <a:avLst/>
            </a:prstGeom>
            <a:ln>
              <a:noFill/>
            </a:ln>
            <a:effectLst>
              <a:softEdge rad="152400"/>
            </a:effectLst>
          </p:spPr>
        </p:pic>
      </p:grpSp>
      <p:grpSp>
        <p:nvGrpSpPr>
          <p:cNvPr id="21" name="Skupina 20">
            <a:extLst>
              <a:ext uri="{FF2B5EF4-FFF2-40B4-BE49-F238E27FC236}">
                <a16:creationId xmlns:a16="http://schemas.microsoft.com/office/drawing/2014/main" id="{FE38CDB0-5919-7E48-ECCA-B10CD2C2A45B}"/>
              </a:ext>
            </a:extLst>
          </p:cNvPr>
          <p:cNvGrpSpPr/>
          <p:nvPr/>
        </p:nvGrpSpPr>
        <p:grpSpPr>
          <a:xfrm>
            <a:off x="12204000" y="-2880000"/>
            <a:ext cx="5119200" cy="2916000"/>
            <a:chOff x="12193200" y="-2898000"/>
            <a:chExt cx="5119200" cy="2916000"/>
          </a:xfrm>
        </p:grpSpPr>
        <p:sp>
          <p:nvSpPr>
            <p:cNvPr id="6" name="Ovál 3">
              <a:extLst>
                <a:ext uri="{FF2B5EF4-FFF2-40B4-BE49-F238E27FC236}">
                  <a16:creationId xmlns:a16="http://schemas.microsoft.com/office/drawing/2014/main" id="{54878165-4FAE-F1A2-CE42-0046AAB0BFF5}"/>
                </a:ext>
              </a:extLst>
            </p:cNvPr>
            <p:cNvSpPr>
              <a:spLocks noChangeAspect="1"/>
            </p:cNvSpPr>
            <p:nvPr/>
          </p:nvSpPr>
          <p:spPr>
            <a:xfrm>
              <a:off x="12225778" y="-289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pic>
          <p:nvPicPr>
            <p:cNvPr id="17" name="Foto 3b">
              <a:extLst>
                <a:ext uri="{FF2B5EF4-FFF2-40B4-BE49-F238E27FC236}">
                  <a16:creationId xmlns:a16="http://schemas.microsoft.com/office/drawing/2014/main" id="{A01280CC-DEC8-95BD-DE5A-715933C9D3B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193200" y="-2880000"/>
              <a:ext cx="5119200" cy="2879550"/>
            </a:xfrm>
            <a:prstGeom prst="ellipse">
              <a:avLst/>
            </a:prstGeom>
            <a:ln>
              <a:noFill/>
            </a:ln>
            <a:effectLst>
              <a:softEdge rad="152400"/>
            </a:effectLst>
          </p:spPr>
        </p:pic>
      </p:grpSp>
      <p:grpSp>
        <p:nvGrpSpPr>
          <p:cNvPr id="20" name="Skupina 19">
            <a:extLst>
              <a:ext uri="{FF2B5EF4-FFF2-40B4-BE49-F238E27FC236}">
                <a16:creationId xmlns:a16="http://schemas.microsoft.com/office/drawing/2014/main" id="{A0FFD510-29AE-6698-F822-5D626D30E7CC}"/>
              </a:ext>
            </a:extLst>
          </p:cNvPr>
          <p:cNvGrpSpPr/>
          <p:nvPr/>
        </p:nvGrpSpPr>
        <p:grpSpPr>
          <a:xfrm>
            <a:off x="-5004000" y="6840000"/>
            <a:ext cx="5119200" cy="2916000"/>
            <a:chOff x="-5119200" y="6858000"/>
            <a:chExt cx="5119200" cy="2916000"/>
          </a:xfrm>
        </p:grpSpPr>
        <p:sp>
          <p:nvSpPr>
            <p:cNvPr id="9" name="Ovál 2">
              <a:extLst>
                <a:ext uri="{FF2B5EF4-FFF2-40B4-BE49-F238E27FC236}">
                  <a16:creationId xmlns:a16="http://schemas.microsoft.com/office/drawing/2014/main" id="{1114C6E5-2230-4E4A-390D-03AF12855D1D}"/>
                </a:ext>
              </a:extLst>
            </p:cNvPr>
            <p:cNvSpPr>
              <a:spLocks noChangeAspect="1"/>
            </p:cNvSpPr>
            <p:nvPr/>
          </p:nvSpPr>
          <p:spPr>
            <a:xfrm>
              <a:off x="-5086222" y="685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pic>
          <p:nvPicPr>
            <p:cNvPr id="16" name="Foto 2b">
              <a:extLst>
                <a:ext uri="{FF2B5EF4-FFF2-40B4-BE49-F238E27FC236}">
                  <a16:creationId xmlns:a16="http://schemas.microsoft.com/office/drawing/2014/main" id="{7A4BE7C4-4C00-56F6-DD28-EDF59C51D5C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119200" y="6876000"/>
              <a:ext cx="5119200" cy="2879550"/>
            </a:xfrm>
            <a:prstGeom prst="ellipse">
              <a:avLst/>
            </a:prstGeom>
            <a:ln>
              <a:noFill/>
            </a:ln>
            <a:effectLst>
              <a:softEdge rad="152400"/>
            </a:effectLst>
          </p:spPr>
        </p:pic>
      </p:grpSp>
      <p:grpSp>
        <p:nvGrpSpPr>
          <p:cNvPr id="19" name="Skupina 18">
            <a:extLst>
              <a:ext uri="{FF2B5EF4-FFF2-40B4-BE49-F238E27FC236}">
                <a16:creationId xmlns:a16="http://schemas.microsoft.com/office/drawing/2014/main" id="{B7AE5E88-E521-6E0C-93E5-F491BC236690}"/>
              </a:ext>
            </a:extLst>
          </p:cNvPr>
          <p:cNvGrpSpPr/>
          <p:nvPr/>
        </p:nvGrpSpPr>
        <p:grpSpPr>
          <a:xfrm>
            <a:off x="12240000" y="6840000"/>
            <a:ext cx="5119200" cy="2916000"/>
            <a:chOff x="12225600" y="6876000"/>
            <a:chExt cx="5119200" cy="2916000"/>
          </a:xfrm>
        </p:grpSpPr>
        <p:sp>
          <p:nvSpPr>
            <p:cNvPr id="12" name="Ovál 1">
              <a:extLst>
                <a:ext uri="{FF2B5EF4-FFF2-40B4-BE49-F238E27FC236}">
                  <a16:creationId xmlns:a16="http://schemas.microsoft.com/office/drawing/2014/main" id="{8D6F22FA-15A3-B459-6499-3097642B718F}"/>
                </a:ext>
              </a:extLst>
            </p:cNvPr>
            <p:cNvSpPr>
              <a:spLocks noChangeAspect="1"/>
            </p:cNvSpPr>
            <p:nvPr/>
          </p:nvSpPr>
          <p:spPr>
            <a:xfrm>
              <a:off x="12259556" y="687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pic>
          <p:nvPicPr>
            <p:cNvPr id="15" name="Foto 1b">
              <a:extLst>
                <a:ext uri="{FF2B5EF4-FFF2-40B4-BE49-F238E27FC236}">
                  <a16:creationId xmlns:a16="http://schemas.microsoft.com/office/drawing/2014/main" id="{81A28F46-311F-BD2F-222F-328FB101A14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2225600" y="6894000"/>
              <a:ext cx="5119200" cy="2879550"/>
            </a:xfrm>
            <a:prstGeom prst="ellipse">
              <a:avLst/>
            </a:prstGeom>
            <a:ln>
              <a:noFill/>
            </a:ln>
            <a:effectLst>
              <a:softEdge rad="152400"/>
            </a:effectLst>
          </p:spPr>
        </p:pic>
      </p:grpSp>
      <p:pic>
        <p:nvPicPr>
          <p:cNvPr id="14" name="Rám">
            <a:extLst>
              <a:ext uri="{FF2B5EF4-FFF2-40B4-BE49-F238E27FC236}">
                <a16:creationId xmlns:a16="http://schemas.microsoft.com/office/drawing/2014/main" id="{EE74D0E4-5C59-30FC-A875-09AF54E4EE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1.51061E-7 -3.7037E-6 L -0.95807 -0.93796 " pathEditMode="relative" rAng="0" ptsTypes="AA">
                                      <p:cBhvr>
                                        <p:cTn id="6" dur="4000" fill="hold"/>
                                        <p:tgtEl>
                                          <p:spTgt spid="19"/>
                                        </p:tgtEl>
                                        <p:attrNameLst>
                                          <p:attrName>ppt_x</p:attrName>
                                          <p:attrName>ppt_y</p:attrName>
                                        </p:attrNameLst>
                                      </p:cBhvr>
                                      <p:rCtr x="-47910" y="-46898"/>
                                    </p:animMotion>
                                  </p:childTnLst>
                                </p:cTn>
                              </p:par>
                              <p:par>
                                <p:cTn id="7" presetID="53" presetClass="entr" presetSubtype="16"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3500" fill="hold"/>
                                        <p:tgtEl>
                                          <p:spTgt spid="19"/>
                                        </p:tgtEl>
                                        <p:attrNameLst>
                                          <p:attrName>ppt_w</p:attrName>
                                        </p:attrNameLst>
                                      </p:cBhvr>
                                      <p:tavLst>
                                        <p:tav tm="0">
                                          <p:val>
                                            <p:fltVal val="0"/>
                                          </p:val>
                                        </p:tav>
                                        <p:tav tm="100000">
                                          <p:val>
                                            <p:strVal val="#ppt_w"/>
                                          </p:val>
                                        </p:tav>
                                      </p:tavLst>
                                    </p:anim>
                                    <p:anim calcmode="lin" valueType="num">
                                      <p:cBhvr>
                                        <p:cTn id="10" dur="3500" fill="hold"/>
                                        <p:tgtEl>
                                          <p:spTgt spid="19"/>
                                        </p:tgtEl>
                                        <p:attrNameLst>
                                          <p:attrName>ppt_h</p:attrName>
                                        </p:attrNameLst>
                                      </p:cBhvr>
                                      <p:tavLst>
                                        <p:tav tm="0">
                                          <p:val>
                                            <p:fltVal val="0"/>
                                          </p:val>
                                        </p:tav>
                                        <p:tav tm="100000">
                                          <p:val>
                                            <p:strVal val="#ppt_h"/>
                                          </p:val>
                                        </p:tav>
                                      </p:tavLst>
                                    </p:anim>
                                    <p:animEffect transition="in" filter="fade">
                                      <p:cBhvr>
                                        <p:cTn id="11" dur="3500"/>
                                        <p:tgtEl>
                                          <p:spTgt spid="19"/>
                                        </p:tgtEl>
                                      </p:cBhvr>
                                    </p:animEffect>
                                  </p:childTnLst>
                                </p:cTn>
                              </p:par>
                              <p:par>
                                <p:cTn id="12" presetID="42" presetClass="path" presetSubtype="0" accel="50000" decel="50000" fill="hold" nodeType="withEffect">
                                  <p:stCondLst>
                                    <p:cond delay="0"/>
                                  </p:stCondLst>
                                  <p:childTnLst>
                                    <p:animMotion origin="layout" path="M -3.27907E-6 -3.7037E-6 L 0.85923 -0.87569 " pathEditMode="relative" rAng="0" ptsTypes="AA">
                                      <p:cBhvr>
                                        <p:cTn id="13" dur="4000" fill="hold"/>
                                        <p:tgtEl>
                                          <p:spTgt spid="20"/>
                                        </p:tgtEl>
                                        <p:attrNameLst>
                                          <p:attrName>ppt_x</p:attrName>
                                          <p:attrName>ppt_y</p:attrName>
                                        </p:attrNameLst>
                                      </p:cBhvr>
                                      <p:rCtr x="42961" y="-43796"/>
                                    </p:animMotion>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500" fill="hold"/>
                                        <p:tgtEl>
                                          <p:spTgt spid="20"/>
                                        </p:tgtEl>
                                        <p:attrNameLst>
                                          <p:attrName>ppt_w</p:attrName>
                                        </p:attrNameLst>
                                      </p:cBhvr>
                                      <p:tavLst>
                                        <p:tav tm="0">
                                          <p:val>
                                            <p:fltVal val="0"/>
                                          </p:val>
                                        </p:tav>
                                        <p:tav tm="100000">
                                          <p:val>
                                            <p:strVal val="#ppt_w"/>
                                          </p:val>
                                        </p:tav>
                                      </p:tavLst>
                                    </p:anim>
                                    <p:anim calcmode="lin" valueType="num">
                                      <p:cBhvr>
                                        <p:cTn id="17" dur="3500" fill="hold"/>
                                        <p:tgtEl>
                                          <p:spTgt spid="20"/>
                                        </p:tgtEl>
                                        <p:attrNameLst>
                                          <p:attrName>ppt_h</p:attrName>
                                        </p:attrNameLst>
                                      </p:cBhvr>
                                      <p:tavLst>
                                        <p:tav tm="0">
                                          <p:val>
                                            <p:fltVal val="0"/>
                                          </p:val>
                                        </p:tav>
                                        <p:tav tm="100000">
                                          <p:val>
                                            <p:strVal val="#ppt_h"/>
                                          </p:val>
                                        </p:tav>
                                      </p:tavLst>
                                    </p:anim>
                                    <p:animEffect transition="in" filter="fade">
                                      <p:cBhvr>
                                        <p:cTn id="18" dur="3500"/>
                                        <p:tgtEl>
                                          <p:spTgt spid="20"/>
                                        </p:tgtEl>
                                      </p:cBhvr>
                                    </p:animEffect>
                                  </p:childTnLst>
                                </p:cTn>
                              </p:par>
                              <p:par>
                                <p:cTn id="19" presetID="42" presetClass="path" presetSubtype="0" accel="50000" decel="50000" fill="hold" nodeType="withEffect">
                                  <p:stCondLst>
                                    <p:cond delay="0"/>
                                  </p:stCondLst>
                                  <p:childTnLst>
                                    <p:animMotion origin="layout" path="M 4.80531E-6 -4.07407E-6 L -0.85663 0.8801 " pathEditMode="relative" rAng="0" ptsTypes="AA">
                                      <p:cBhvr>
                                        <p:cTn id="20" dur="4000" fill="hold"/>
                                        <p:tgtEl>
                                          <p:spTgt spid="21"/>
                                        </p:tgtEl>
                                        <p:attrNameLst>
                                          <p:attrName>ppt_x</p:attrName>
                                          <p:attrName>ppt_y</p:attrName>
                                        </p:attrNameLst>
                                      </p:cBhvr>
                                      <p:rCtr x="-42831" y="44005"/>
                                    </p:animMotion>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3500" fill="hold"/>
                                        <p:tgtEl>
                                          <p:spTgt spid="21"/>
                                        </p:tgtEl>
                                        <p:attrNameLst>
                                          <p:attrName>ppt_w</p:attrName>
                                        </p:attrNameLst>
                                      </p:cBhvr>
                                      <p:tavLst>
                                        <p:tav tm="0">
                                          <p:val>
                                            <p:fltVal val="0"/>
                                          </p:val>
                                        </p:tav>
                                        <p:tav tm="100000">
                                          <p:val>
                                            <p:strVal val="#ppt_w"/>
                                          </p:val>
                                        </p:tav>
                                      </p:tavLst>
                                    </p:anim>
                                    <p:anim calcmode="lin" valueType="num">
                                      <p:cBhvr>
                                        <p:cTn id="24" dur="3500" fill="hold"/>
                                        <p:tgtEl>
                                          <p:spTgt spid="21"/>
                                        </p:tgtEl>
                                        <p:attrNameLst>
                                          <p:attrName>ppt_h</p:attrName>
                                        </p:attrNameLst>
                                      </p:cBhvr>
                                      <p:tavLst>
                                        <p:tav tm="0">
                                          <p:val>
                                            <p:fltVal val="0"/>
                                          </p:val>
                                        </p:tav>
                                        <p:tav tm="100000">
                                          <p:val>
                                            <p:strVal val="#ppt_h"/>
                                          </p:val>
                                        </p:tav>
                                      </p:tavLst>
                                    </p:anim>
                                    <p:animEffect transition="in" filter="fade">
                                      <p:cBhvr>
                                        <p:cTn id="25" dur="3500"/>
                                        <p:tgtEl>
                                          <p:spTgt spid="21"/>
                                        </p:tgtEl>
                                      </p:cBhvr>
                                    </p:animEffect>
                                  </p:childTnLst>
                                </p:cTn>
                              </p:par>
                              <p:par>
                                <p:cTn id="26" presetID="42" presetClass="path" presetSubtype="0" accel="50000" decel="50000" fill="hold" nodeType="withEffect">
                                  <p:stCondLst>
                                    <p:cond delay="0"/>
                                  </p:stCondLst>
                                  <p:childTnLst>
                                    <p:animMotion origin="layout" path="M -0.05925 0.0044 L 0.96458 0.94583 " pathEditMode="relative" rAng="0" ptsTypes="AA">
                                      <p:cBhvr>
                                        <p:cTn id="27" dur="4000" fill="hold"/>
                                        <p:tgtEl>
                                          <p:spTgt spid="22"/>
                                        </p:tgtEl>
                                        <p:attrNameLst>
                                          <p:attrName>ppt_x</p:attrName>
                                          <p:attrName>ppt_y</p:attrName>
                                        </p:attrNameLst>
                                      </p:cBhvr>
                                      <p:rCtr x="51192" y="47060"/>
                                    </p:animMotion>
                                  </p:childTnLst>
                                </p:cTn>
                              </p:par>
                              <p:par>
                                <p:cTn id="28" presetID="53" presetClass="entr" presetSubtype="16"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500" fill="hold"/>
                                        <p:tgtEl>
                                          <p:spTgt spid="22"/>
                                        </p:tgtEl>
                                        <p:attrNameLst>
                                          <p:attrName>ppt_w</p:attrName>
                                        </p:attrNameLst>
                                      </p:cBhvr>
                                      <p:tavLst>
                                        <p:tav tm="0">
                                          <p:val>
                                            <p:fltVal val="0"/>
                                          </p:val>
                                        </p:tav>
                                        <p:tav tm="100000">
                                          <p:val>
                                            <p:strVal val="#ppt_w"/>
                                          </p:val>
                                        </p:tav>
                                      </p:tavLst>
                                    </p:anim>
                                    <p:anim calcmode="lin" valueType="num">
                                      <p:cBhvr>
                                        <p:cTn id="31" dur="3500" fill="hold"/>
                                        <p:tgtEl>
                                          <p:spTgt spid="22"/>
                                        </p:tgtEl>
                                        <p:attrNameLst>
                                          <p:attrName>ppt_h</p:attrName>
                                        </p:attrNameLst>
                                      </p:cBhvr>
                                      <p:tavLst>
                                        <p:tav tm="0">
                                          <p:val>
                                            <p:fltVal val="0"/>
                                          </p:val>
                                        </p:tav>
                                        <p:tav tm="100000">
                                          <p:val>
                                            <p:strVal val="#ppt_h"/>
                                          </p:val>
                                        </p:tav>
                                      </p:tavLst>
                                    </p:anim>
                                    <p:animEffect transition="in" filter="fade">
                                      <p:cBhvr>
                                        <p:cTn id="32" dur="3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pa">
            <a:extLst>
              <a:ext uri="{FF2B5EF4-FFF2-40B4-BE49-F238E27FC236}">
                <a16:creationId xmlns:a16="http://schemas.microsoft.com/office/drawing/2014/main" id="{C03633AF-B5C5-D08B-B58E-2677B0D183E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Krajina">
            <a:extLst>
              <a:ext uri="{FF2B5EF4-FFF2-40B4-BE49-F238E27FC236}">
                <a16:creationId xmlns:a16="http://schemas.microsoft.com/office/drawing/2014/main" id="{17DC4388-6943-BE80-7A51-81EC409868E3}"/>
              </a:ext>
            </a:extLst>
          </p:cNvPr>
          <p:cNvSpPr txBox="1"/>
          <p:nvPr/>
        </p:nvSpPr>
        <p:spPr>
          <a:xfrm>
            <a:off x="662729" y="5259897"/>
            <a:ext cx="3439487" cy="830997"/>
          </a:xfrm>
          <a:prstGeom prst="rect">
            <a:avLst/>
          </a:prstGeom>
          <a:noFill/>
        </p:spPr>
        <p:txBody>
          <a:bodyPr wrap="square" rtlCol="0">
            <a:spAutoFit/>
          </a:bodyPr>
          <a:lstStyle/>
          <a:p>
            <a:r>
              <a:rPr lang="sk-SK" sz="48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ANDORRA</a:t>
            </a:r>
          </a:p>
        </p:txBody>
      </p:sp>
      <p:pic>
        <p:nvPicPr>
          <p:cNvPr id="4" name="Rám">
            <a:extLst>
              <a:ext uri="{FF2B5EF4-FFF2-40B4-BE49-F238E27FC236}">
                <a16:creationId xmlns:a16="http://schemas.microsoft.com/office/drawing/2014/main" id="{EE74D0E4-5C59-30FC-A875-09AF54E4EE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Krajina GLOB">
            <a:extLst>
              <a:ext uri="{FF2B5EF4-FFF2-40B4-BE49-F238E27FC236}">
                <a16:creationId xmlns:a16="http://schemas.microsoft.com/office/drawing/2014/main" id="{1016B938-E2C1-597D-9CDF-511C644B3E02}"/>
              </a:ext>
            </a:extLst>
          </p:cNvPr>
          <p:cNvSpPr txBox="1"/>
          <p:nvPr/>
        </p:nvSpPr>
        <p:spPr>
          <a:xfrm>
            <a:off x="1846734" y="1556792"/>
            <a:ext cx="840695" cy="183258"/>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a:r>
              <a:rPr lang="sk-SK" sz="1000" b="1" i="1" dirty="0">
                <a:latin typeface="Arial" panose="020B0604020202020204" pitchFamily="34" charset="0"/>
                <a:cs typeface="Arial" panose="020B0604020202020204" pitchFamily="34" charset="0"/>
              </a:rPr>
              <a:t>ANDORRA</a:t>
            </a:r>
          </a:p>
        </p:txBody>
      </p:sp>
      <p:pic>
        <p:nvPicPr>
          <p:cNvPr id="6" name="Šípka">
            <a:extLst>
              <a:ext uri="{FF2B5EF4-FFF2-40B4-BE49-F238E27FC236}">
                <a16:creationId xmlns:a16="http://schemas.microsoft.com/office/drawing/2014/main" id="{7B78366C-843D-8B3D-591A-A6AB3AE6CF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265468">
            <a:off x="1223553" y="1975801"/>
            <a:ext cx="484921" cy="174571"/>
          </a:xfrm>
          <a:prstGeom prst="rect">
            <a:avLst/>
          </a:prstGeom>
        </p:spPr>
      </p:pic>
      <p:sp>
        <p:nvSpPr>
          <p:cNvPr id="7" name="Kruh">
            <a:extLst>
              <a:ext uri="{FF2B5EF4-FFF2-40B4-BE49-F238E27FC236}">
                <a16:creationId xmlns:a16="http://schemas.microsoft.com/office/drawing/2014/main" id="{54EE99AB-245E-3D0F-9BFA-E97B7771C66A}"/>
              </a:ext>
            </a:extLst>
          </p:cNvPr>
          <p:cNvSpPr/>
          <p:nvPr/>
        </p:nvSpPr>
        <p:spPr>
          <a:xfrm>
            <a:off x="1686004" y="1791479"/>
            <a:ext cx="82104" cy="82104"/>
          </a:xfrm>
          <a:prstGeom prst="flowChartConnector">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spTree>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500"/>
                                        <p:tgtEl>
                                          <p:spTgt spid="2"/>
                                        </p:tgtEl>
                                      </p:cBhvr>
                                    </p:animEffect>
                                  </p:childTnLst>
                                </p:cTn>
                              </p:par>
                            </p:childTnLst>
                          </p:cTn>
                        </p:par>
                        <p:par>
                          <p:cTn id="8" fill="hold">
                            <p:stCondLst>
                              <p:cond delay="2500"/>
                            </p:stCondLst>
                            <p:childTnLst>
                              <p:par>
                                <p:cTn id="9" presetID="21" presetClass="entr" presetSubtype="1"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2000"/>
                                        <p:tgtEl>
                                          <p:spTgt spid="7"/>
                                        </p:tgtEl>
                                      </p:cBhvr>
                                    </p:animEffect>
                                  </p:childTnLst>
                                </p:cTn>
                              </p:par>
                            </p:childTnLst>
                          </p:cTn>
                        </p:par>
                        <p:par>
                          <p:cTn id="12" fill="hold">
                            <p:stCondLst>
                              <p:cond delay="5000"/>
                            </p:stCondLst>
                            <p:childTnLst>
                              <p:par>
                                <p:cTn id="13" presetID="22" presetClass="entr" presetSubtype="8" fill="hold" nodeType="afterEffect">
                                  <p:stCondLst>
                                    <p:cond delay="5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250"/>
                                        <p:tgtEl>
                                          <p:spTgt spid="6"/>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500"/>
                                        <p:tgtEl>
                                          <p:spTgt spid="5"/>
                                        </p:tgtEl>
                                      </p:cBhvr>
                                    </p:animEffect>
                                  </p:childTnLst>
                                </p:cTn>
                              </p:par>
                            </p:childTnLst>
                          </p:cTn>
                        </p:par>
                        <p:par>
                          <p:cTn id="19" fill="hold">
                            <p:stCondLst>
                              <p:cond delay="7000"/>
                            </p:stCondLst>
                            <p:childTnLst>
                              <p:par>
                                <p:cTn id="20" presetID="42" presetClass="entr" presetSubtype="0" fill="hold" grpId="0" nodeType="afterEffect">
                                  <p:stCondLst>
                                    <p:cond delay="5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2000"/>
                                        <p:tgtEl>
                                          <p:spTgt spid="3"/>
                                        </p:tgtEl>
                                      </p:cBhvr>
                                    </p:animEffect>
                                    <p:anim calcmode="lin" valueType="num">
                                      <p:cBhvr>
                                        <p:cTn id="23" dur="2000" fill="hold"/>
                                        <p:tgtEl>
                                          <p:spTgt spid="3"/>
                                        </p:tgtEl>
                                        <p:attrNameLst>
                                          <p:attrName>ppt_x</p:attrName>
                                        </p:attrNameLst>
                                      </p:cBhvr>
                                      <p:tavLst>
                                        <p:tav tm="0">
                                          <p:val>
                                            <p:strVal val="#ppt_x"/>
                                          </p:val>
                                        </p:tav>
                                        <p:tav tm="100000">
                                          <p:val>
                                            <p:strVal val="#ppt_x"/>
                                          </p:val>
                                        </p:tav>
                                      </p:tavLst>
                                    </p:anim>
                                    <p:anim calcmode="lin" valueType="num">
                                      <p:cBhvr>
                                        <p:cTn id="24"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1082620-703C-5F55-EB42-E5111F15FA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662400" y="4500000"/>
            <a:ext cx="10224000" cy="1866192"/>
          </a:xfrm>
          <a:prstGeom prst="rect">
            <a:avLst/>
          </a:prstGeom>
          <a:solidFill>
            <a:srgbClr val="FFF6C5"/>
          </a:solidFill>
          <a:ln w="31750">
            <a:solidFill>
              <a:srgbClr val="AF4E0B"/>
            </a:solidFill>
          </a:ln>
          <a:effectLst>
            <a:outerShdw blurRad="76200" dist="76200" dir="2700000" algn="tl" rotWithShape="0">
              <a:sysClr val="windowText" lastClr="000000">
                <a:alpha val="75000"/>
              </a:sysClr>
            </a:outerShdw>
          </a:effectLst>
        </p:spPr>
        <p:txBody>
          <a:bodyPr wrap="square" lIns="144000" tIns="0" rIns="144000" bIns="864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685787">
              <a:defRPr/>
            </a:pPr>
            <a:r>
              <a:rPr lang="sk-SK" sz="2560" i="1">
                <a:ln>
                  <a:solidFill>
                    <a:prstClr val="black">
                      <a:alpha val="50000"/>
                    </a:prstClr>
                  </a:solidFill>
                </a:ln>
                <a:solidFill>
                  <a:srgbClr val="FF0000"/>
                </a:solidFill>
                <a:latin typeface="Contus T OT" pitchFamily="2" charset="0"/>
                <a:cs typeface="Arial" pitchFamily="34" charset="0"/>
              </a:rPr>
              <a:t>   </a:t>
            </a:r>
            <a:r>
              <a:rPr lang="sk-SK" sz="2560" i="1">
                <a:ln>
                  <a:solidFill>
                    <a:prstClr val="black">
                      <a:alpha val="50000"/>
                    </a:prstClr>
                  </a:solidFill>
                </a:ln>
                <a:solidFill>
                  <a:srgbClr val="AF4E0B"/>
                </a:solidFill>
                <a:latin typeface="Contus T OT" pitchFamily="2" charset="0"/>
                <a:cs typeface="Arial" pitchFamily="34" charset="0"/>
              </a:rPr>
              <a:t>A</a:t>
            </a:r>
            <a:r>
              <a:rPr lang="en-US" sz="1500" b="1" i="1">
                <a:latin typeface="Tekton Pro" pitchFamily="34" charset="0"/>
                <a:cs typeface="Arial" pitchFamily="34" charset="0"/>
              </a:rPr>
              <a:t>ndorra je kniežatstvo v Pyrenejach medzi Francúzskom na severe a Španielskom na juhu. Leží v kruhovej kotline obklopenej horami dosahujúcimi výšku 3000 m. Jeho rozloha je 468 km</a:t>
            </a:r>
            <a:r>
              <a:rPr lang="en-US" sz="1500" b="1" i="1" baseline="30000">
                <a:latin typeface="Tekton Pro" pitchFamily="34" charset="0"/>
                <a:cs typeface="Arial" pitchFamily="34" charset="0"/>
              </a:rPr>
              <a:t>2</a:t>
            </a:r>
            <a:r>
              <a:rPr lang="en-US" sz="1500" b="1" i="1">
                <a:latin typeface="Tekton Pro" pitchFamily="34" charset="0"/>
                <a:cs typeface="Arial" pitchFamily="34" charset="0"/>
              </a:rPr>
              <a:t> a počet obyvateľov sa odhaduje na 78 tisíc. Sú to najmä Katalánci a Španieli. Úradným jazykom je katalánčina. Hlavné mesto – Andorra la Vella sa nachádza v údolí rieky Valira a je najvyššie položeným hlavným mestom v Európe. Od roku 1278 je Andorra spravovaná spoločne Francúzskom a Španielskom. Hlavou štátu je francúzsky prezident spolu s biskupom zo španielskeho mesta Séo de Urgell. V referende v roku 1993 bola schválená nová ústava, podľa ktorej by sa krajina mala stať plne nezávislým štátom. Andorra je neutrálny štát bez vlastnej armády. Hlavným zdrojom príjmov je cestovný ruch. Každoročne Andorru navštívi približne tri milióny zahraničných turistov.</a:t>
            </a:r>
            <a:endParaRPr lang="sk-SK" sz="1500" b="1" i="1" dirty="0">
              <a:latin typeface="Tekton Pro" pitchFamily="34" charset="0"/>
              <a:cs typeface="Arial" pitchFamily="34" charset="0"/>
            </a:endParaRPr>
          </a:p>
        </p:txBody>
      </p:sp>
      <p:pic>
        <p:nvPicPr>
          <p:cNvPr id="4"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000" y="4392000"/>
            <a:ext cx="510237" cy="34015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008000" y="2520000"/>
            <a:ext cx="10224000" cy="1866192"/>
          </a:xfrm>
          <a:prstGeom prst="rect">
            <a:avLst/>
          </a:prstGeom>
          <a:solidFill>
            <a:srgbClr val="FFF6C5"/>
          </a:solidFill>
          <a:ln w="31750">
            <a:solidFill>
              <a:srgbClr val="AF4E0B"/>
            </a:solidFill>
          </a:ln>
          <a:effectLst>
            <a:outerShdw blurRad="76200" dist="76200" dir="2700000" algn="tl" rotWithShape="0">
              <a:sysClr val="windowText" lastClr="000000">
                <a:alpha val="75000"/>
              </a:sysClr>
            </a:outerShdw>
          </a:effectLst>
        </p:spPr>
        <p:txBody>
          <a:bodyPr wrap="square" lIns="144000" tIns="0" rIns="144000" bIns="864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685787">
              <a:defRPr/>
            </a:pPr>
            <a:r>
              <a:rPr lang="sk-SK" sz="2560" i="1">
                <a:ln>
                  <a:solidFill>
                    <a:prstClr val="black">
                      <a:alpha val="50000"/>
                    </a:prstClr>
                  </a:solidFill>
                </a:ln>
                <a:solidFill>
                  <a:srgbClr val="FF0000"/>
                </a:solidFill>
                <a:latin typeface="Contus T OT" pitchFamily="2" charset="0"/>
                <a:cs typeface="Arial" pitchFamily="34" charset="0"/>
              </a:rPr>
              <a:t>   </a:t>
            </a:r>
            <a:r>
              <a:rPr lang="sk-SK" sz="2560" i="1">
                <a:ln>
                  <a:solidFill>
                    <a:prstClr val="black">
                      <a:alpha val="50000"/>
                    </a:prstClr>
                  </a:solidFill>
                </a:ln>
                <a:solidFill>
                  <a:srgbClr val="AF4E0B"/>
                </a:solidFill>
                <a:latin typeface="Contus T OT" pitchFamily="2" charset="0"/>
                <a:cs typeface="Arial" pitchFamily="34" charset="0"/>
              </a:rPr>
              <a:t>A</a:t>
            </a:r>
            <a:r>
              <a:rPr lang="es-ES" sz="1500" b="1" i="1">
                <a:latin typeface="Tekton Pro" pitchFamily="34" charset="0"/>
                <a:cs typeface="Arial" pitchFamily="34" charset="0"/>
              </a:rPr>
              <a:t>ndorra es un principado en los Pirineos entre Francia al norte y España al sur. Se encuentra en una cuenca circular rodeada de montañas que alcanzan una altura de 3000 m. Su área es de 468 km</a:t>
            </a:r>
            <a:r>
              <a:rPr lang="es-ES" sz="1500" b="1" i="1" baseline="30000">
                <a:latin typeface="Tekton Pro" pitchFamily="34" charset="0"/>
                <a:cs typeface="Arial" pitchFamily="34" charset="0"/>
              </a:rPr>
              <a:t>2</a:t>
            </a:r>
            <a:r>
              <a:rPr lang="es-ES" sz="1500" b="1" i="1">
                <a:latin typeface="Tekton Pro" pitchFamily="34" charset="0"/>
                <a:cs typeface="Arial" pitchFamily="34" charset="0"/>
              </a:rPr>
              <a:t> y el número de habitantes se estima en 78 mil. Son principalmente catalanes y españoles. El idioma oficial es el catalán. La capital - Andorra la Vella se encuentra en el valle del río Valira y es la capital más alta de Europa. Desde 1278, Andorra ha sido administrada conjuntamente por Francia y España. El jefe de Estado es el presidente francés junto con el obispo de la ciudad española Séo de Urgell. En un referéndum en 1993, se aprobó una nueva constitución, según la cual el país debería convertirse en un estado totalmente independiente. Andorra es un estado neutral sin ejército propio. La principal fuente de ingresos es el turismo. Alrededor de tres millones de turistas extranjeros visitan Andorra cada año.</a:t>
            </a:r>
            <a:endParaRPr lang="es-ES" sz="1500" b="1" i="1" dirty="0">
              <a:latin typeface="Tekton Pro" pitchFamily="34" charset="0"/>
              <a:cs typeface="Arial" pitchFamily="34" charset="0"/>
            </a:endParaRPr>
          </a:p>
        </p:txBody>
      </p:sp>
      <p:pic>
        <p:nvPicPr>
          <p:cNvPr id="6"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7600" y="2412000"/>
            <a:ext cx="510237" cy="340156"/>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7" name="Text A">
            <a:extLst>
              <a:ext uri="{FF2B5EF4-FFF2-40B4-BE49-F238E27FC236}">
                <a16:creationId xmlns:a16="http://schemas.microsoft.com/office/drawing/2014/main" id="{5D95823E-A869-48C3-B065-E285FE33A232}"/>
              </a:ext>
            </a:extLst>
          </p:cNvPr>
          <p:cNvSpPr txBox="1"/>
          <p:nvPr/>
        </p:nvSpPr>
        <p:spPr>
          <a:xfrm>
            <a:off x="1353600" y="540000"/>
            <a:ext cx="10224000" cy="1866192"/>
          </a:xfrm>
          <a:prstGeom prst="rect">
            <a:avLst/>
          </a:prstGeom>
          <a:solidFill>
            <a:srgbClr val="FFF6C5"/>
          </a:solidFill>
          <a:ln w="31750">
            <a:solidFill>
              <a:srgbClr val="AF4E0B"/>
            </a:solidFill>
          </a:ln>
          <a:effectLst>
            <a:outerShdw blurRad="76200" dist="76200" dir="2700000" algn="tl" rotWithShape="0">
              <a:sysClr val="windowText" lastClr="000000">
                <a:alpha val="75000"/>
              </a:sysClr>
            </a:outerShdw>
          </a:effectLst>
        </p:spPr>
        <p:txBody>
          <a:bodyPr wrap="square" lIns="144000" tIns="0" rIns="144000" bIns="864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685787">
              <a:defRPr/>
            </a:pPr>
            <a:r>
              <a:rPr lang="sk-SK" sz="2560" i="1">
                <a:ln>
                  <a:solidFill>
                    <a:prstClr val="black">
                      <a:alpha val="50000"/>
                    </a:prstClr>
                  </a:solidFill>
                </a:ln>
                <a:solidFill>
                  <a:srgbClr val="FF0000"/>
                </a:solidFill>
                <a:latin typeface="Contus T OT" pitchFamily="2" charset="0"/>
                <a:cs typeface="Arial" pitchFamily="34" charset="0"/>
              </a:rPr>
              <a:t>   </a:t>
            </a:r>
            <a:r>
              <a:rPr lang="sk-SK" sz="2560" i="1">
                <a:ln>
                  <a:solidFill>
                    <a:prstClr val="black">
                      <a:alpha val="50000"/>
                    </a:prstClr>
                  </a:solidFill>
                </a:ln>
                <a:solidFill>
                  <a:srgbClr val="AF4E0B"/>
                </a:solidFill>
                <a:latin typeface="Contus T OT" pitchFamily="2" charset="0"/>
                <a:cs typeface="Arial" pitchFamily="34" charset="0"/>
              </a:rPr>
              <a:t>A</a:t>
            </a:r>
            <a:r>
              <a:rPr lang="en-US" sz="1500" b="1" i="1">
                <a:latin typeface="Tekton Pro" pitchFamily="34" charset="0"/>
                <a:cs typeface="Arial" pitchFamily="34" charset="0"/>
              </a:rPr>
              <a:t>ndorra is a principality in the Pyrenees between France to the north and Spain to the south. It lies in a circular basin surrounded by mountains reaching a height of 3000 m. Its area is 468 km</a:t>
            </a:r>
            <a:r>
              <a:rPr lang="en-US" sz="1500" b="1" i="1" baseline="30000">
                <a:latin typeface="Tekton Pro" pitchFamily="34" charset="0"/>
                <a:cs typeface="Arial" pitchFamily="34" charset="0"/>
              </a:rPr>
              <a:t>2</a:t>
            </a:r>
            <a:r>
              <a:rPr lang="en-US" sz="1500" b="1" i="1">
                <a:latin typeface="Tekton Pro" pitchFamily="34" charset="0"/>
                <a:cs typeface="Arial" pitchFamily="34" charset="0"/>
              </a:rPr>
              <a:t> and the number of inhabitants is estimated at 78 thousand. They are mainly Catalans and Spaniards. The official language is Catalan. The capital - Andorra la Vella is located in the Valira river valley and is the highest capital in Europe. Since 1278, Andorra has been administered jointly by France and Spain. The head of state is the French president together with the bishop from the Spanish city of Séo de Urgell. In a referendum in 1993, a new constitution was approved, according to which the country should become a fully independent state. Andorra is a neutral state without its own army. The main source of income is tourism. Around three million foreign tourists visit Andorra every year.</a:t>
            </a:r>
            <a:endParaRPr lang="en-US" sz="1500" b="1" i="1" dirty="0">
              <a:latin typeface="Tekton Pro" pitchFamily="34" charset="0"/>
              <a:cs typeface="Arial" pitchFamily="34" charset="0"/>
            </a:endParaRPr>
          </a:p>
        </p:txBody>
      </p:sp>
      <p:pic>
        <p:nvPicPr>
          <p:cNvPr id="8"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1882" y="432000"/>
            <a:ext cx="510237" cy="34015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grpSp>
        <p:nvGrpSpPr>
          <p:cNvPr id="9" name="Klik">
            <a:extLst>
              <a:ext uri="{FF2B5EF4-FFF2-40B4-BE49-F238E27FC236}">
                <a16:creationId xmlns:a16="http://schemas.microsoft.com/office/drawing/2014/main" id="{0EFBC04D-78C5-573B-13A5-0F526C9F4946}"/>
              </a:ext>
            </a:extLst>
          </p:cNvPr>
          <p:cNvGrpSpPr/>
          <p:nvPr/>
        </p:nvGrpSpPr>
        <p:grpSpPr>
          <a:xfrm>
            <a:off x="11218065" y="6026002"/>
            <a:ext cx="604986" cy="569593"/>
            <a:chOff x="11318215" y="6078895"/>
            <a:chExt cx="518771" cy="488422"/>
          </a:xfrm>
        </p:grpSpPr>
        <p:sp>
          <p:nvSpPr>
            <p:cNvPr id="10" name="Kruh">
              <a:extLst>
                <a:ext uri="{FF2B5EF4-FFF2-40B4-BE49-F238E27FC236}">
                  <a16:creationId xmlns:a16="http://schemas.microsoft.com/office/drawing/2014/main" id="{68B79B20-5684-4836-9195-20CB2D32C405}"/>
                </a:ext>
              </a:extLst>
            </p:cNvPr>
            <p:cNvSpPr/>
            <p:nvPr/>
          </p:nvSpPr>
          <p:spPr>
            <a:xfrm>
              <a:off x="11318215" y="6078895"/>
              <a:ext cx="518771" cy="488422"/>
            </a:xfrm>
            <a:prstGeom prst="ellipse">
              <a:avLst/>
            </a:prstGeom>
            <a:solidFill>
              <a:srgbClr val="FFF6C5"/>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algn="ctr">
                <a:defRPr/>
              </a:pPr>
              <a:endParaRPr lang="sk-SK" kern="0">
                <a:solidFill>
                  <a:prstClr val="white"/>
                </a:solidFill>
                <a:latin typeface="Tekton Pro" pitchFamily="34" charset="0"/>
                <a:cs typeface="Arial" pitchFamily="34" charset="0"/>
              </a:endParaRPr>
            </a:p>
          </p:txBody>
        </p:sp>
        <p:pic>
          <p:nvPicPr>
            <p:cNvPr id="11" name="Myš">
              <a:extLst>
                <a:ext uri="{FF2B5EF4-FFF2-40B4-BE49-F238E27FC236}">
                  <a16:creationId xmlns:a16="http://schemas.microsoft.com/office/drawing/2014/main" id="{62D4D669-6788-4630-B97A-FD8380021932}"/>
                </a:ext>
              </a:extLst>
            </p:cNvPr>
            <p:cNvPicPr>
              <a:picLocks/>
            </p:cNvPicPr>
            <p:nvPr/>
          </p:nvPicPr>
          <p:blipFill>
            <a:blip r:embed="rId6" cstate="print">
              <a:extLst>
                <a:ext uri="{28A0092B-C50C-407E-A947-70E740481C1C}">
                  <a14:useLocalDpi xmlns:a14="http://schemas.microsoft.com/office/drawing/2010/main" val="0"/>
                </a:ext>
              </a:extLst>
            </a:blip>
            <a:srcRect/>
            <a:stretch/>
          </p:blipFill>
          <p:spPr>
            <a:xfrm rot="20708439">
              <a:off x="11410510" y="6181735"/>
              <a:ext cx="326826" cy="326826"/>
            </a:xfrm>
            <a:prstGeom prst="rect">
              <a:avLst/>
            </a:prstGeom>
            <a:noFill/>
            <a:ln>
              <a:noFill/>
            </a:ln>
            <a:effectLst>
              <a:outerShdw blurRad="50800" dist="38100" dir="2700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8BF517D7-95B7-9C71-BB72-8D42AB1E61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spd="slow"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F0BC303B-30F6-0B08-4D39-BA9079BA4F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4" name="Rám">
            <a:extLst>
              <a:ext uri="{FF2B5EF4-FFF2-40B4-BE49-F238E27FC236}">
                <a16:creationId xmlns:a16="http://schemas.microsoft.com/office/drawing/2014/main" id="{67D9AC46-FA97-D19F-E32B-1FEC04250E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Autor">
            <a:extLst>
              <a:ext uri="{FF2B5EF4-FFF2-40B4-BE49-F238E27FC236}">
                <a16:creationId xmlns:a16="http://schemas.microsoft.com/office/drawing/2014/main" id="{3A4A4D47-CB2E-BDE9-25EB-64EAFE7AB05C}"/>
              </a:ext>
            </a:extLst>
          </p:cNvPr>
          <p:cNvSpPr txBox="1"/>
          <p:nvPr/>
        </p:nvSpPr>
        <p:spPr>
          <a:xfrm>
            <a:off x="9829372" y="6272596"/>
            <a:ext cx="1617751"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Mike McBey</a:t>
            </a:r>
          </a:p>
        </p:txBody>
      </p:sp>
    </p:spTree>
    <p:extLst>
      <p:ext uri="{BB962C8B-B14F-4D97-AF65-F5344CB8AC3E}">
        <p14:creationId xmlns:p14="http://schemas.microsoft.com/office/powerpoint/2010/main" val="1180220803"/>
      </p:ext>
    </p:extLst>
  </p:cSld>
  <p:clrMapOvr>
    <a:masterClrMapping/>
  </p:clrMapOvr>
  <mc:AlternateContent xmlns:mc="http://schemas.openxmlformats.org/markup-compatibility/2006" xmlns:p14="http://schemas.microsoft.com/office/powerpoint/2010/main">
    <mc:Choice Requires="p14">
      <p:transition spd="slow" p14:dur="3000" advClick="0" advTm="5000">
        <p14:glitter dir="d"/>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DF20DAF-C2EE-C40F-1FA3-2C471EFC51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3289971D-EBCA-73FE-1D49-9E1C6E542E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3466D7A6-8AE3-B60B-8CC9-BA3EC0200F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5FA8AD48-FCD9-4940-3C35-C918A3D86023}"/>
              </a:ext>
            </a:extLst>
          </p:cNvPr>
          <p:cNvSpPr txBox="1"/>
          <p:nvPr/>
        </p:nvSpPr>
        <p:spPr>
          <a:xfrm>
            <a:off x="9391752" y="6272596"/>
            <a:ext cx="2055371"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Amanda Anderson</a:t>
            </a:r>
          </a:p>
        </p:txBody>
      </p:sp>
    </p:spTree>
    <p:extLst>
      <p:ext uri="{BB962C8B-B14F-4D97-AF65-F5344CB8AC3E}">
        <p14:creationId xmlns:p14="http://schemas.microsoft.com/office/powerpoint/2010/main" val="265628421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B17851A-02BF-2C6F-382C-C2393DA329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Foto 2">
            <a:extLst>
              <a:ext uri="{FF2B5EF4-FFF2-40B4-BE49-F238E27FC236}">
                <a16:creationId xmlns:a16="http://schemas.microsoft.com/office/drawing/2014/main" id="{54753CAB-DFA4-7B00-F87B-BDC8820023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Rám">
            <a:extLst>
              <a:ext uri="{FF2B5EF4-FFF2-40B4-BE49-F238E27FC236}">
                <a16:creationId xmlns:a16="http://schemas.microsoft.com/office/drawing/2014/main" id="{5E23F495-9B83-897C-B154-139D9566CB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Autor">
            <a:extLst>
              <a:ext uri="{FF2B5EF4-FFF2-40B4-BE49-F238E27FC236}">
                <a16:creationId xmlns:a16="http://schemas.microsoft.com/office/drawing/2014/main" id="{3A4A4D47-CB2E-BDE9-25EB-64EAFE7AB05C}"/>
              </a:ext>
            </a:extLst>
          </p:cNvPr>
          <p:cNvSpPr txBox="1"/>
          <p:nvPr/>
        </p:nvSpPr>
        <p:spPr>
          <a:xfrm>
            <a:off x="9943186" y="6272596"/>
            <a:ext cx="150393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M.Peinado</a:t>
            </a:r>
          </a:p>
        </p:txBody>
      </p:sp>
    </p:spTree>
    <p:extLst>
      <p:ext uri="{BB962C8B-B14F-4D97-AF65-F5344CB8AC3E}">
        <p14:creationId xmlns:p14="http://schemas.microsoft.com/office/powerpoint/2010/main" val="270867062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2FF706E-D808-149D-66AA-A7DF86B3465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4" name="Foto 2">
            <a:extLst>
              <a:ext uri="{FF2B5EF4-FFF2-40B4-BE49-F238E27FC236}">
                <a16:creationId xmlns:a16="http://schemas.microsoft.com/office/drawing/2014/main" id="{41D197E4-929C-7EE1-4869-6008A17CD2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67E15F7C-9220-93C6-E9F7-9957BD7C55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Autor">
            <a:extLst>
              <a:ext uri="{FF2B5EF4-FFF2-40B4-BE49-F238E27FC236}">
                <a16:creationId xmlns:a16="http://schemas.microsoft.com/office/drawing/2014/main" id="{3A4A4D47-CB2E-BDE9-25EB-64EAFE7AB05C}"/>
              </a:ext>
            </a:extLst>
          </p:cNvPr>
          <p:cNvSpPr txBox="1"/>
          <p:nvPr/>
        </p:nvSpPr>
        <p:spPr>
          <a:xfrm>
            <a:off x="9391752" y="6272596"/>
            <a:ext cx="2055371"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Amanda Anderson</a:t>
            </a:r>
          </a:p>
        </p:txBody>
      </p:sp>
    </p:spTree>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F1577C4-4943-6713-91CA-598B98451F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4B28CE0B-8E54-4DD1-B0D7-995E457539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74C62B3B-346C-253E-724C-76228DFB71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A2896D32-BBFD-CD9B-9E13-D5264377C235}"/>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116621044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97D330C-4658-7A56-5CEA-A21EC689F2F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6644B508-41C8-4DB5-D7F2-DA4745B90C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B426C560-6C0B-2C7B-FB7B-69F9C286B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17EB2021-761E-502D-C179-65C1B2096E22}"/>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248277734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18533BF-BAF3-85A2-3707-5094370E6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B496304F-88A7-4055-1EBF-BD9369E0A0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E8D0F267-38E4-796B-36B1-AC711E2422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E6031206-E591-CFAC-BB8F-6ECE3E72B521}"/>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377471273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8DF8EA2-AF0E-1BD1-EC16-9827E385D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6458A1D5-85DD-D99C-9A2F-994799AA90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BBE61251-866B-5B75-FD81-009DB0C950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9216617A-0E5F-4635-EF05-51B3CA161DD8}"/>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29137904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AB76B13-D56C-537C-2AEE-C2188F05A4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9C64D896-015D-23E4-D342-E2774F4E49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0E911AF9-96A0-4335-9CDA-5131CE5F03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C62C3183-1206-6611-204F-52C51F16CF58}"/>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346584580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986C105-42B1-6DE8-3BF1-4F22E4AA11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E0F2C137-DE90-4379-D923-623DFA40C1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51DA4BF0-8136-843A-1E35-40FD21B6D4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F9A90B18-5750-DB12-942E-0C21CA9EE4EC}"/>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388437942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C373F38-A8C6-BA40-38ED-F5626FC647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41EAEAA1-764C-1F82-2686-90FE98A7AF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835BCA0E-32DB-102A-9447-FFA3AAB260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FD612FC6-6BA5-B02C-C276-F36000637C79}"/>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2283349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49EB834-5C15-A6E4-DB6E-4C6FD30CE24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A868BC57-D557-7BA0-25E2-7F67D6A02E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F9FF01A7-B03D-9890-A438-A4C0391613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D24045D5-698E-2A0E-70BF-B8D0C6FD14FC}"/>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116209739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6B7E3FB-CD6C-0759-82F7-F85D5B06381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6AF5E1A4-0A3A-1952-0116-25B918DA58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EB7C68F1-6D9D-9DED-D55A-E960A24F4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77FE5B92-7FB5-3EA3-AB1A-1DD8DEA56E2E}"/>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spTree>
    <p:extLst>
      <p:ext uri="{BB962C8B-B14F-4D97-AF65-F5344CB8AC3E}">
        <p14:creationId xmlns:p14="http://schemas.microsoft.com/office/powerpoint/2010/main" val="187757120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A9FDBA5-851A-EFC0-71C0-8B2B05C079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3" name="Foto 2">
            <a:extLst>
              <a:ext uri="{FF2B5EF4-FFF2-40B4-BE49-F238E27FC236}">
                <a16:creationId xmlns:a16="http://schemas.microsoft.com/office/drawing/2014/main" id="{53E791C9-DF66-4C4F-9516-985BFA41D0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 name="Rám">
            <a:extLst>
              <a:ext uri="{FF2B5EF4-FFF2-40B4-BE49-F238E27FC236}">
                <a16:creationId xmlns:a16="http://schemas.microsoft.com/office/drawing/2014/main" id="{27440499-2914-1677-9E49-CB8BC886A8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1A32863F-E712-5D54-C012-23CAAF52CF5F}"/>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282574388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3F12388-382E-B60C-60C0-7D98DB235A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108628A2-8F2B-9701-3991-2AC25AAF4F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4" name="Rám">
            <a:extLst>
              <a:ext uri="{FF2B5EF4-FFF2-40B4-BE49-F238E27FC236}">
                <a16:creationId xmlns:a16="http://schemas.microsoft.com/office/drawing/2014/main" id="{8966A3E4-6DF4-922A-51AC-1077BD0623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Autor">
            <a:extLst>
              <a:ext uri="{FF2B5EF4-FFF2-40B4-BE49-F238E27FC236}">
                <a16:creationId xmlns:a16="http://schemas.microsoft.com/office/drawing/2014/main" id="{3A4A4D47-CB2E-BDE9-25EB-64EAFE7AB05C}"/>
              </a:ext>
            </a:extLst>
          </p:cNvPr>
          <p:cNvSpPr txBox="1"/>
          <p:nvPr/>
        </p:nvSpPr>
        <p:spPr>
          <a:xfrm>
            <a:off x="9992879" y="6272596"/>
            <a:ext cx="1454244"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Andy Hay</a:t>
            </a:r>
          </a:p>
        </p:txBody>
      </p:sp>
    </p:spTree>
    <p:extLst>
      <p:ext uri="{BB962C8B-B14F-4D97-AF65-F5344CB8AC3E}">
        <p14:creationId xmlns:p14="http://schemas.microsoft.com/office/powerpoint/2010/main" val="402114411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123AE31-48AE-CDE2-4FEA-751546B573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9536B5A5-EEBF-409E-6FEC-0F60E44786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B7254110-FDEF-389E-9DD7-589C5363B0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3865AB8A-994F-4695-19F3-606438728797}"/>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284852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F9DE2D3B-301C-59B8-69FA-F38ED9AA25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0">
            <a:extLst>
              <a:ext uri="{FF2B5EF4-FFF2-40B4-BE49-F238E27FC236}">
                <a16:creationId xmlns:a16="http://schemas.microsoft.com/office/drawing/2014/main" id="{86898757-8E69-ED85-BA6D-D0B1013AAC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Foto A">
            <a:extLst>
              <a:ext uri="{FF2B5EF4-FFF2-40B4-BE49-F238E27FC236}">
                <a16:creationId xmlns:a16="http://schemas.microsoft.com/office/drawing/2014/main" id="{A2304D54-1864-8B2E-FEA5-FC872147D20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42509" cy="6856739"/>
          </a:xfrm>
          <a:prstGeom prst="rect">
            <a:avLst/>
          </a:prstGeom>
        </p:spPr>
      </p:pic>
      <p:pic>
        <p:nvPicPr>
          <p:cNvPr id="8" name="Rám A">
            <a:extLst>
              <a:ext uri="{FF2B5EF4-FFF2-40B4-BE49-F238E27FC236}">
                <a16:creationId xmlns:a16="http://schemas.microsoft.com/office/drawing/2014/main" id="{96FEFAD6-2B10-CF8A-E437-9CA5514EC1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943600" cy="6858000"/>
          </a:xfrm>
          <a:prstGeom prst="rect">
            <a:avLst/>
          </a:prstGeom>
        </p:spPr>
      </p:pic>
      <p:sp>
        <p:nvSpPr>
          <p:cNvPr id="7" name="Autor A">
            <a:extLst>
              <a:ext uri="{FF2B5EF4-FFF2-40B4-BE49-F238E27FC236}">
                <a16:creationId xmlns:a16="http://schemas.microsoft.com/office/drawing/2014/main" id="{1F6EEA82-34DB-2C0C-40CC-C005279E36FD}"/>
              </a:ext>
            </a:extLst>
          </p:cNvPr>
          <p:cNvSpPr txBox="1"/>
          <p:nvPr/>
        </p:nvSpPr>
        <p:spPr>
          <a:xfrm>
            <a:off x="3822431"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pic>
        <p:nvPicPr>
          <p:cNvPr id="9" name="Foto B">
            <a:extLst>
              <a:ext uri="{FF2B5EF4-FFF2-40B4-BE49-F238E27FC236}">
                <a16:creationId xmlns:a16="http://schemas.microsoft.com/office/drawing/2014/main" id="{BBFD8ACD-9C6F-A54C-8D6D-E5E4EB3B9AB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7905" y="630"/>
            <a:ext cx="5942509" cy="6856739"/>
          </a:xfrm>
          <a:prstGeom prst="rect">
            <a:avLst/>
          </a:prstGeom>
        </p:spPr>
      </p:pic>
      <p:pic>
        <p:nvPicPr>
          <p:cNvPr id="6" name="Rám B">
            <a:extLst>
              <a:ext uri="{FF2B5EF4-FFF2-40B4-BE49-F238E27FC236}">
                <a16:creationId xmlns:a16="http://schemas.microsoft.com/office/drawing/2014/main" id="{CCAF18C2-3172-A090-7FA0-37D479226B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7904" y="0"/>
            <a:ext cx="5943600" cy="6858000"/>
          </a:xfrm>
          <a:prstGeom prst="rect">
            <a:avLst/>
          </a:prstGeom>
        </p:spPr>
      </p:pic>
      <p:sp>
        <p:nvSpPr>
          <p:cNvPr id="3" name="Autor B">
            <a:extLst>
              <a:ext uri="{FF2B5EF4-FFF2-40B4-BE49-F238E27FC236}">
                <a16:creationId xmlns:a16="http://schemas.microsoft.com/office/drawing/2014/main" id="{3A4A4D47-CB2E-BDE9-25EB-64EAFE7AB05C}"/>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pic>
        <p:nvPicPr>
          <p:cNvPr id="10" name="Foto 4">
            <a:extLst>
              <a:ext uri="{FF2B5EF4-FFF2-40B4-BE49-F238E27FC236}">
                <a16:creationId xmlns:a16="http://schemas.microsoft.com/office/drawing/2014/main" id="{25B8457C-1C05-2B15-C439-874CAA3A281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2" name="Rám 4">
            <a:extLst>
              <a:ext uri="{FF2B5EF4-FFF2-40B4-BE49-F238E27FC236}">
                <a16:creationId xmlns:a16="http://schemas.microsoft.com/office/drawing/2014/main" id="{AD163391-9FB3-ADA3-059B-B14E1B05F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Autor 4">
            <a:extLst>
              <a:ext uri="{FF2B5EF4-FFF2-40B4-BE49-F238E27FC236}">
                <a16:creationId xmlns:a16="http://schemas.microsoft.com/office/drawing/2014/main" id="{D18D914E-2A07-DB14-96BE-F25268BEA791}"/>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1032156320"/>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1+#ppt_w/2"/>
                                          </p:val>
                                        </p:tav>
                                        <p:tav tm="100000">
                                          <p:val>
                                            <p:strVal val="#ppt_x"/>
                                          </p:val>
                                        </p:tav>
                                      </p:tavLst>
                                    </p:anim>
                                    <p:anim calcmode="lin" valueType="num">
                                      <p:cBhvr additive="base">
                                        <p:cTn id="16" dur="2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4"/>
                                        </p:tgtEl>
                                      </p:cBhvr>
                                    </p:animEffect>
                                    <p:set>
                                      <p:cBhvr>
                                        <p:cTn id="23" dur="1" fill="hold">
                                          <p:stCondLst>
                                            <p:cond delay="1999"/>
                                          </p:stCondLst>
                                        </p:cTn>
                                        <p:tgtEl>
                                          <p:spTgt spid="4"/>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500"/>
                                        <p:tgtEl>
                                          <p:spTgt spid="3"/>
                                        </p:tgtEl>
                                      </p:cBhvr>
                                    </p:animEffect>
                                  </p:childTnLst>
                                </p:cTn>
                              </p:par>
                              <p:par>
                                <p:cTn id="33" presetID="8" presetClass="emph" presetSubtype="0" accel="33333" fill="hold" nodeType="withEffect">
                                  <p:stCondLst>
                                    <p:cond delay="8000"/>
                                  </p:stCondLst>
                                  <p:childTnLst>
                                    <p:animRot by="-5400000">
                                      <p:cBhvr>
                                        <p:cTn id="34" dur="4000" fill="hold"/>
                                        <p:tgtEl>
                                          <p:spTgt spid="2"/>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2"/>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8"/>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8"/>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9"/>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9"/>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6"/>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6"/>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7"/>
                                        </p:tgtEl>
                                      </p:cBhvr>
                                    </p:animEffect>
                                    <p:set>
                                      <p:cBhvr>
                                        <p:cTn id="51" dur="1" fill="hold">
                                          <p:stCondLst>
                                            <p:cond delay="999"/>
                                          </p:stCondLst>
                                        </p:cTn>
                                        <p:tgtEl>
                                          <p:spTgt spid="7"/>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3"/>
                                        </p:tgtEl>
                                      </p:cBhvr>
                                    </p:animEffect>
                                    <p:set>
                                      <p:cBhvr>
                                        <p:cTn id="54" dur="1" fill="hold">
                                          <p:stCondLst>
                                            <p:cond delay="999"/>
                                          </p:stCondLst>
                                        </p:cTn>
                                        <p:tgtEl>
                                          <p:spTgt spid="3"/>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2"/>
                                        </p:tgtEl>
                                        <p:attrNameLst>
                                          <p:attrName>style.visibility</p:attrName>
                                        </p:attrNameLst>
                                      </p:cBhvr>
                                      <p:to>
                                        <p:strVal val="visible"/>
                                      </p:to>
                                    </p:set>
                                    <p:animEffect transition="in" filter="barn(outVertical)">
                                      <p:cBhvr>
                                        <p:cTn id="60" dur="2000"/>
                                        <p:tgtEl>
                                          <p:spTgt spid="12"/>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3" grpId="0" animBg="1"/>
      <p:bldP spid="3" grpId="1"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0E6B75A-0F62-C0EF-6F5C-CED534E2083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D7BB9CEA-B683-770A-31FD-8101FC6BC8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2DE7B43F-A4EE-D94D-A893-6750148A85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5E8909B7-044E-2482-5779-3A58B127960F}"/>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415653636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DDAC77E-9766-9B1E-9719-83E3D94968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75167D80-E0DD-AEF2-AC8B-2F60A6E986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02D18B1C-CCEA-8195-8ED1-426EB7D103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F5D7058F-EB2F-EDEA-2242-6BCBE0D1C122}"/>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85599775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FB82AE8-FD45-7266-0670-973ACF18CB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A77CEE21-96E9-E281-2750-82922614C7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64FDC926-F06E-0912-97D1-3B4F70688A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B19F6CC7-5BC3-A6B3-C076-C85A8D6F5FD5}"/>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43668010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ACA3C0D3-BE51-13C6-5918-20915E4852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0">
            <a:extLst>
              <a:ext uri="{FF2B5EF4-FFF2-40B4-BE49-F238E27FC236}">
                <a16:creationId xmlns:a16="http://schemas.microsoft.com/office/drawing/2014/main" id="{32180013-D40C-0B69-473F-9CA0D722CC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Foto A">
            <a:extLst>
              <a:ext uri="{FF2B5EF4-FFF2-40B4-BE49-F238E27FC236}">
                <a16:creationId xmlns:a16="http://schemas.microsoft.com/office/drawing/2014/main" id="{A2304D54-1864-8B2E-FEA5-FC872147D20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42509" cy="6856741"/>
          </a:xfrm>
          <a:prstGeom prst="rect">
            <a:avLst/>
          </a:prstGeom>
        </p:spPr>
      </p:pic>
      <p:pic>
        <p:nvPicPr>
          <p:cNvPr id="8" name="Rám A">
            <a:extLst>
              <a:ext uri="{FF2B5EF4-FFF2-40B4-BE49-F238E27FC236}">
                <a16:creationId xmlns:a16="http://schemas.microsoft.com/office/drawing/2014/main" id="{96FEFAD6-2B10-CF8A-E437-9CA5514EC1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943600" cy="6858000"/>
          </a:xfrm>
          <a:prstGeom prst="rect">
            <a:avLst/>
          </a:prstGeom>
        </p:spPr>
      </p:pic>
      <p:sp>
        <p:nvSpPr>
          <p:cNvPr id="7" name="Autor A">
            <a:extLst>
              <a:ext uri="{FF2B5EF4-FFF2-40B4-BE49-F238E27FC236}">
                <a16:creationId xmlns:a16="http://schemas.microsoft.com/office/drawing/2014/main" id="{1F6EEA82-34DB-2C0C-40CC-C005279E36FD}"/>
              </a:ext>
            </a:extLst>
          </p:cNvPr>
          <p:cNvSpPr txBox="1"/>
          <p:nvPr/>
        </p:nvSpPr>
        <p:spPr>
          <a:xfrm>
            <a:off x="3000090" y="6272596"/>
            <a:ext cx="2198038"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Nuno Caetano</a:t>
            </a:r>
          </a:p>
        </p:txBody>
      </p:sp>
      <p:pic>
        <p:nvPicPr>
          <p:cNvPr id="9" name="Foto B">
            <a:extLst>
              <a:ext uri="{FF2B5EF4-FFF2-40B4-BE49-F238E27FC236}">
                <a16:creationId xmlns:a16="http://schemas.microsoft.com/office/drawing/2014/main" id="{BBFD8ACD-9C6F-A54C-8D6D-E5E4EB3B9AB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7905" y="630"/>
            <a:ext cx="5942509" cy="6856739"/>
          </a:xfrm>
          <a:prstGeom prst="rect">
            <a:avLst/>
          </a:prstGeom>
        </p:spPr>
      </p:pic>
      <p:pic>
        <p:nvPicPr>
          <p:cNvPr id="6" name="Rám B">
            <a:extLst>
              <a:ext uri="{FF2B5EF4-FFF2-40B4-BE49-F238E27FC236}">
                <a16:creationId xmlns:a16="http://schemas.microsoft.com/office/drawing/2014/main" id="{CCAF18C2-3172-A090-7FA0-37D479226B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7904" y="0"/>
            <a:ext cx="5943600" cy="6858000"/>
          </a:xfrm>
          <a:prstGeom prst="rect">
            <a:avLst/>
          </a:prstGeom>
        </p:spPr>
      </p:pic>
      <p:sp>
        <p:nvSpPr>
          <p:cNvPr id="3" name="Autor B">
            <a:extLst>
              <a:ext uri="{FF2B5EF4-FFF2-40B4-BE49-F238E27FC236}">
                <a16:creationId xmlns:a16="http://schemas.microsoft.com/office/drawing/2014/main" id="{3A4A4D47-CB2E-BDE9-25EB-64EAFE7AB05C}"/>
              </a:ext>
            </a:extLst>
          </p:cNvPr>
          <p:cNvSpPr txBox="1"/>
          <p:nvPr/>
        </p:nvSpPr>
        <p:spPr>
          <a:xfrm>
            <a:off x="10071426" y="6272596"/>
            <a:ext cx="1375697"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Deborah</a:t>
            </a:r>
          </a:p>
        </p:txBody>
      </p:sp>
      <p:pic>
        <p:nvPicPr>
          <p:cNvPr id="10" name="Foto 4">
            <a:extLst>
              <a:ext uri="{FF2B5EF4-FFF2-40B4-BE49-F238E27FC236}">
                <a16:creationId xmlns:a16="http://schemas.microsoft.com/office/drawing/2014/main" id="{FA7CD8DA-FA38-5461-3419-290BD0B07FD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2" name="Rám 4">
            <a:extLst>
              <a:ext uri="{FF2B5EF4-FFF2-40B4-BE49-F238E27FC236}">
                <a16:creationId xmlns:a16="http://schemas.microsoft.com/office/drawing/2014/main" id="{5A3E5942-FD9B-2A32-362D-046A97AFF3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Autor 4">
            <a:extLst>
              <a:ext uri="{FF2B5EF4-FFF2-40B4-BE49-F238E27FC236}">
                <a16:creationId xmlns:a16="http://schemas.microsoft.com/office/drawing/2014/main" id="{54FFE529-7B48-FD16-0905-ED0DCE7B8313}"/>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3013633195"/>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1+#ppt_w/2"/>
                                          </p:val>
                                        </p:tav>
                                        <p:tav tm="100000">
                                          <p:val>
                                            <p:strVal val="#ppt_x"/>
                                          </p:val>
                                        </p:tav>
                                      </p:tavLst>
                                    </p:anim>
                                    <p:anim calcmode="lin" valueType="num">
                                      <p:cBhvr additive="base">
                                        <p:cTn id="16" dur="2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4"/>
                                        </p:tgtEl>
                                      </p:cBhvr>
                                    </p:animEffect>
                                    <p:set>
                                      <p:cBhvr>
                                        <p:cTn id="23" dur="1" fill="hold">
                                          <p:stCondLst>
                                            <p:cond delay="1999"/>
                                          </p:stCondLst>
                                        </p:cTn>
                                        <p:tgtEl>
                                          <p:spTgt spid="4"/>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500"/>
                                        <p:tgtEl>
                                          <p:spTgt spid="3"/>
                                        </p:tgtEl>
                                      </p:cBhvr>
                                    </p:animEffect>
                                  </p:childTnLst>
                                </p:cTn>
                              </p:par>
                              <p:par>
                                <p:cTn id="33" presetID="8" presetClass="emph" presetSubtype="0" accel="33333" fill="hold" nodeType="withEffect">
                                  <p:stCondLst>
                                    <p:cond delay="8000"/>
                                  </p:stCondLst>
                                  <p:childTnLst>
                                    <p:animRot by="-5400000">
                                      <p:cBhvr>
                                        <p:cTn id="34" dur="4000" fill="hold"/>
                                        <p:tgtEl>
                                          <p:spTgt spid="2"/>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2"/>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8"/>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8"/>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9"/>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9"/>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6"/>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6"/>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7"/>
                                        </p:tgtEl>
                                      </p:cBhvr>
                                    </p:animEffect>
                                    <p:set>
                                      <p:cBhvr>
                                        <p:cTn id="51" dur="1" fill="hold">
                                          <p:stCondLst>
                                            <p:cond delay="999"/>
                                          </p:stCondLst>
                                        </p:cTn>
                                        <p:tgtEl>
                                          <p:spTgt spid="7"/>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3"/>
                                        </p:tgtEl>
                                      </p:cBhvr>
                                    </p:animEffect>
                                    <p:set>
                                      <p:cBhvr>
                                        <p:cTn id="54" dur="1" fill="hold">
                                          <p:stCondLst>
                                            <p:cond delay="999"/>
                                          </p:stCondLst>
                                        </p:cTn>
                                        <p:tgtEl>
                                          <p:spTgt spid="3"/>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2"/>
                                        </p:tgtEl>
                                        <p:attrNameLst>
                                          <p:attrName>style.visibility</p:attrName>
                                        </p:attrNameLst>
                                      </p:cBhvr>
                                      <p:to>
                                        <p:strVal val="visible"/>
                                      </p:to>
                                    </p:set>
                                    <p:animEffect transition="in" filter="barn(outVertical)">
                                      <p:cBhvr>
                                        <p:cTn id="60" dur="2000"/>
                                        <p:tgtEl>
                                          <p:spTgt spid="12"/>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3" grpId="0" animBg="1"/>
      <p:bldP spid="3" grpId="1"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30A1588-6834-218D-DF43-D1524DBEE8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A95D4616-F3D2-E14C-62E4-524CD727C3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7CB11C0C-493A-9A92-5C43-FD38797BA6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91D7FB5E-2BAA-10F8-09D7-1843C29E586E}"/>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165816367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F27F542-0A2C-B6DF-429A-57EAC4EF33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6B75F5F3-6578-87ED-A5B9-EF0C397C14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C0B951E7-41C4-965E-28F0-5FE6862554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8DDB0472-2695-925E-9C1E-860639C91500}"/>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307896079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8156382-9592-E32F-C394-C12387D038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1B297478-2E49-55CE-8567-0FB863AE21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3D25E2FC-1BF3-E7DA-23B3-8F9BB5C17C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DD896713-4D2A-009C-4407-9A8EA037BE38}"/>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20320620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9230330-2C8E-4340-6716-BCFECECBC9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BFE953CE-C168-5EC3-DBB3-235F995619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879DD0CB-E1B4-EE58-45A4-19EABCF0D6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2D3E1475-C1CE-E2A5-2C0E-9A557D2262D9}"/>
              </a:ext>
            </a:extLst>
          </p:cNvPr>
          <p:cNvSpPr txBox="1"/>
          <p:nvPr/>
        </p:nvSpPr>
        <p:spPr>
          <a:xfrm>
            <a:off x="8856349" y="6272596"/>
            <a:ext cx="2590774"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de Carvalho Ponchio</a:t>
            </a:r>
          </a:p>
        </p:txBody>
      </p:sp>
    </p:spTree>
    <p:extLst>
      <p:ext uri="{BB962C8B-B14F-4D97-AF65-F5344CB8AC3E}">
        <p14:creationId xmlns:p14="http://schemas.microsoft.com/office/powerpoint/2010/main" val="323203489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527EE349-8679-32E9-3D13-8C236E42D8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7" name="Foto 2">
            <a:extLst>
              <a:ext uri="{FF2B5EF4-FFF2-40B4-BE49-F238E27FC236}">
                <a16:creationId xmlns:a16="http://schemas.microsoft.com/office/drawing/2014/main" id="{B65110B5-6AF6-1A5B-F09F-5CD096C901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3E425DF6-C0BD-3810-F1ED-B76F1D2AA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EDD2AF75-07C2-77C2-CCDF-BE4FC2540392}"/>
              </a:ext>
            </a:extLst>
          </p:cNvPr>
          <p:cNvSpPr txBox="1"/>
          <p:nvPr/>
        </p:nvSpPr>
        <p:spPr>
          <a:xfrm>
            <a:off x="8856349" y="6272596"/>
            <a:ext cx="2590774"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de Carvalho Ponchio</a:t>
            </a:r>
          </a:p>
        </p:txBody>
      </p:sp>
    </p:spTree>
    <p:extLst>
      <p:ext uri="{BB962C8B-B14F-4D97-AF65-F5344CB8AC3E}">
        <p14:creationId xmlns:p14="http://schemas.microsoft.com/office/powerpoint/2010/main" val="217648148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CD79968-7121-F489-0C09-3B84722122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C97083B6-0388-E6D4-DBAC-427D3CA2DB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678712DB-70BA-27EC-0354-8B1B5A6BBD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16CAC7A9-869F-A209-9623-0697F7CD081D}"/>
              </a:ext>
            </a:extLst>
          </p:cNvPr>
          <p:cNvSpPr txBox="1"/>
          <p:nvPr/>
        </p:nvSpPr>
        <p:spPr>
          <a:xfrm>
            <a:off x="8856349" y="6272596"/>
            <a:ext cx="2590774"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de Carvalho Ponchio</a:t>
            </a:r>
          </a:p>
        </p:txBody>
      </p:sp>
    </p:spTree>
    <p:extLst>
      <p:ext uri="{BB962C8B-B14F-4D97-AF65-F5344CB8AC3E}">
        <p14:creationId xmlns:p14="http://schemas.microsoft.com/office/powerpoint/2010/main" val="197226665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60AC423-B322-6873-826C-04B9B614BE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9F6549BA-C216-69E8-DA31-92A160C9BB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9C1B58BB-FC9E-2CD2-4277-C46F16D37A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3519F0A5-97B3-477E-0DB8-2D5A7664E868}"/>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4137818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2891E64-9095-249A-2514-8DCCFE7689E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3" name="Foto 2">
            <a:extLst>
              <a:ext uri="{FF2B5EF4-FFF2-40B4-BE49-F238E27FC236}">
                <a16:creationId xmlns:a16="http://schemas.microsoft.com/office/drawing/2014/main" id="{97685E35-61BE-D074-D5CA-5A21AA55F7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 name="Rám">
            <a:extLst>
              <a:ext uri="{FF2B5EF4-FFF2-40B4-BE49-F238E27FC236}">
                <a16:creationId xmlns:a16="http://schemas.microsoft.com/office/drawing/2014/main" id="{1EACFB7F-45D4-5232-FDA8-CEECF304F4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0C88DAEC-71F8-9F81-9E54-9C3819CD9E3C}"/>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97424815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AD0F7D7-DB66-3DED-E873-05697D065A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F03A1AEA-CD53-D8D8-F35E-BAB5581578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2583B34D-4C12-D40C-CF65-1EFE521BBA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B955231A-9EB3-B2F1-C7A9-54698D87019C}"/>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44272588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A09073D-2B64-166E-CF1D-E66956FE51A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3" name="Foto 2">
            <a:extLst>
              <a:ext uri="{FF2B5EF4-FFF2-40B4-BE49-F238E27FC236}">
                <a16:creationId xmlns:a16="http://schemas.microsoft.com/office/drawing/2014/main" id="{A47621A0-10BE-E571-60DA-4D2105CC6C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5" name="Rám">
            <a:extLst>
              <a:ext uri="{FF2B5EF4-FFF2-40B4-BE49-F238E27FC236}">
                <a16:creationId xmlns:a16="http://schemas.microsoft.com/office/drawing/2014/main" id="{C09B28F1-296B-30D3-94EA-BFAB91E499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4374A6D1-2393-A9DA-9F3C-CFC04BD77A6E}"/>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191964889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FA0710C-239B-8DED-F581-C79FB335B8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8" cy="6857999"/>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7FDDAEBD-9198-B292-33B4-F440501CDB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52EAC8E5-80A9-1B78-C414-695A7454AC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199D1FD0-3394-B144-C364-5F21634174EF}"/>
              </a:ext>
            </a:extLst>
          </p:cNvPr>
          <p:cNvSpPr txBox="1"/>
          <p:nvPr/>
        </p:nvSpPr>
        <p:spPr>
          <a:xfrm>
            <a:off x="9093594" y="6272596"/>
            <a:ext cx="2353529"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Josep Maria  Viñolas E.</a:t>
            </a:r>
          </a:p>
        </p:txBody>
      </p:sp>
    </p:spTree>
    <p:extLst>
      <p:ext uri="{BB962C8B-B14F-4D97-AF65-F5344CB8AC3E}">
        <p14:creationId xmlns:p14="http://schemas.microsoft.com/office/powerpoint/2010/main" val="397503857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92F55A7-129C-A979-C058-B2D285C434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9AE70755-B4C6-D3AC-07E9-909B5A8A59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B925BE1F-3038-8991-E062-B4D666676A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FB46C778-955C-D614-ADE9-DCBA14616D8B}"/>
              </a:ext>
            </a:extLst>
          </p:cNvPr>
          <p:cNvSpPr txBox="1"/>
          <p:nvPr/>
        </p:nvSpPr>
        <p:spPr>
          <a:xfrm>
            <a:off x="9249085" y="6272596"/>
            <a:ext cx="2198038"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Nuno Caetano</a:t>
            </a:r>
          </a:p>
        </p:txBody>
      </p:sp>
    </p:spTree>
    <p:extLst>
      <p:ext uri="{BB962C8B-B14F-4D97-AF65-F5344CB8AC3E}">
        <p14:creationId xmlns:p14="http://schemas.microsoft.com/office/powerpoint/2010/main" val="19798399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891487C-5AEA-3336-C0B5-01A470DD09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AD1E7E14-9663-772A-FD63-4F08CD417F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694C8C47-2CEF-C47C-D5F5-32C691723F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23ED6A14-5F01-48CA-3612-3EA1EDCFFE7C}"/>
              </a:ext>
            </a:extLst>
          </p:cNvPr>
          <p:cNvSpPr txBox="1"/>
          <p:nvPr/>
        </p:nvSpPr>
        <p:spPr>
          <a:xfrm>
            <a:off x="9249085" y="6272596"/>
            <a:ext cx="2198038"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Nuno Caetano</a:t>
            </a:r>
          </a:p>
        </p:txBody>
      </p:sp>
    </p:spTree>
    <p:extLst>
      <p:ext uri="{BB962C8B-B14F-4D97-AF65-F5344CB8AC3E}">
        <p14:creationId xmlns:p14="http://schemas.microsoft.com/office/powerpoint/2010/main" val="28910511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72F53CC-3F5C-99BE-1BC7-CD1D31AA8E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1A7ACF9C-E75C-BDFB-5547-8254D1AAAE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A3109627-CC04-DD87-2DAD-556CF579A6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F06699E9-6C51-7358-8CF2-027F65201298}"/>
              </a:ext>
            </a:extLst>
          </p:cNvPr>
          <p:cNvSpPr txBox="1"/>
          <p:nvPr/>
        </p:nvSpPr>
        <p:spPr>
          <a:xfrm>
            <a:off x="9249085" y="6272596"/>
            <a:ext cx="2198038"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Nuno Caetano</a:t>
            </a:r>
          </a:p>
        </p:txBody>
      </p:sp>
    </p:spTree>
    <p:extLst>
      <p:ext uri="{BB962C8B-B14F-4D97-AF65-F5344CB8AC3E}">
        <p14:creationId xmlns:p14="http://schemas.microsoft.com/office/powerpoint/2010/main" val="58716689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F3B4F5C-CE0D-B868-5354-0E7637C62C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Foto 1">
            <a:extLst>
              <a:ext uri="{FF2B5EF4-FFF2-40B4-BE49-F238E27FC236}">
                <a16:creationId xmlns:a16="http://schemas.microsoft.com/office/drawing/2014/main" id="{A2304D54-1864-8B2E-FEA5-FC872147D2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FEB8296B-1633-4E37-E999-14B33F60AA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A65E719F-9B97-7A2C-6CC6-FEC81411BB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Autor">
            <a:extLst>
              <a:ext uri="{FF2B5EF4-FFF2-40B4-BE49-F238E27FC236}">
                <a16:creationId xmlns:a16="http://schemas.microsoft.com/office/drawing/2014/main" id="{3A5CEA4D-1979-4458-6D5A-3C0F3E549A74}"/>
              </a:ext>
            </a:extLst>
          </p:cNvPr>
          <p:cNvSpPr txBox="1"/>
          <p:nvPr/>
        </p:nvSpPr>
        <p:spPr>
          <a:xfrm>
            <a:off x="9249085" y="6272596"/>
            <a:ext cx="2198038" cy="246221"/>
          </a:xfrm>
          <a:prstGeom prst="rect">
            <a:avLst/>
          </a:prstGeom>
          <a:solidFill>
            <a:srgbClr val="AF4E0B"/>
          </a:solidFill>
          <a:ln w="19050">
            <a:solidFill>
              <a:schemeClr val="tx1"/>
            </a:solidFill>
          </a:ln>
        </p:spPr>
        <p:txBody>
          <a:bodyPr wrap="none" rtlCol="0">
            <a:spAutoFit/>
          </a:bodyPr>
          <a:lstStyle/>
          <a:p>
            <a:pPr algn="r"/>
            <a:r>
              <a:rPr lang="sk-SK" sz="1000">
                <a:solidFill>
                  <a:schemeClr val="bg1"/>
                </a:solidFill>
                <a:latin typeface="Tekton Pro Ext" pitchFamily="34" charset="0"/>
                <a:cs typeface="Arial" pitchFamily="34" charset="0"/>
              </a:rPr>
              <a:t>Photo @ Pedro Nuno Caetano</a:t>
            </a:r>
          </a:p>
        </p:txBody>
      </p:sp>
    </p:spTree>
    <p:extLst>
      <p:ext uri="{BB962C8B-B14F-4D97-AF65-F5344CB8AC3E}">
        <p14:creationId xmlns:p14="http://schemas.microsoft.com/office/powerpoint/2010/main" val="12762763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500"/>
                                        <p:tgtEl>
                                          <p:spTgt spid="2"/>
                                        </p:tgtEl>
                                      </p:cBhvr>
                                    </p:animEffect>
                                  </p:childTnLst>
                                </p:cTn>
                              </p:par>
                              <p:par>
                                <p:cTn id="8" presetID="22" presetClass="entr" presetSubtype="4"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2500"/>
                                        <p:tgtEl>
                                          <p:spTgt spid="3"/>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82D6138-A0C5-6081-1194-31B6C414E2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3775" y="5475025"/>
            <a:ext cx="3741153" cy="824821"/>
          </a:xfrm>
          <a:prstGeom prst="rect">
            <a:avLst/>
          </a:prstGeom>
        </p:spPr>
      </p:pic>
      <p:sp>
        <p:nvSpPr>
          <p:cNvPr id="4" name="Kontakt">
            <a:extLst>
              <a:ext uri="{FF2B5EF4-FFF2-40B4-BE49-F238E27FC236}">
                <a16:creationId xmlns:a16="http://schemas.microsoft.com/office/drawing/2014/main" id="{600564D0-3AD1-4459-AD36-23CBC689CE29}"/>
              </a:ext>
            </a:extLst>
          </p:cNvPr>
          <p:cNvSpPr/>
          <p:nvPr/>
        </p:nvSpPr>
        <p:spPr>
          <a:xfrm>
            <a:off x="1497600" y="4464000"/>
            <a:ext cx="8265600" cy="3744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8000" tIns="144000" rIns="0" bIns="144000" numCol="1" spcCol="0" rtlCol="0" fromWordArt="0" anchor="ctr" anchorCtr="0" forceAA="0" compatLnSpc="1">
            <a:prstTxWarp prst="textNoShape">
              <a:avLst/>
            </a:prstTxWarp>
            <a:noAutofit/>
          </a:bodyPr>
          <a:lstStyle/>
          <a:p>
            <a:pPr defTabSz="400370" eaLnBrk="0" fontAlgn="base" hangingPunct="0">
              <a:spcBef>
                <a:spcPct val="0"/>
              </a:spcBef>
              <a:spcAft>
                <a:spcPct val="0"/>
              </a:spcAft>
              <a:defRPr/>
            </a:pPr>
            <a:r>
              <a:rPr lang="sk-SK" sz="1920">
                <a:gradFill>
                  <a:gsLst>
                    <a:gs pos="0">
                      <a:prstClr val="white"/>
                    </a:gs>
                    <a:gs pos="35000">
                      <a:prstClr val="black"/>
                    </a:gs>
                    <a:gs pos="30000">
                      <a:prstClr val="white"/>
                    </a:gs>
                    <a:gs pos="100000">
                      <a:prstClr val="black"/>
                    </a:gs>
                  </a:gsLst>
                  <a:lin ang="0" scaled="1"/>
                </a:gradFill>
                <a:latin typeface="Nadianne" pitchFamily="66" charset="-18"/>
                <a:cs typeface="Arial" pitchFamily="34" charset="0"/>
              </a:rPr>
              <a:t>Contact :			pista2011@gmail.com</a:t>
            </a:r>
          </a:p>
        </p:txBody>
      </p:sp>
      <p:sp>
        <p:nvSpPr>
          <p:cNvPr id="5" name="Autor">
            <a:extLst>
              <a:ext uri="{FF2B5EF4-FFF2-40B4-BE49-F238E27FC236}">
                <a16:creationId xmlns:a16="http://schemas.microsoft.com/office/drawing/2014/main" id="{4D3E03D1-5505-4690-9983-FC19215E5FFC}"/>
              </a:ext>
            </a:extLst>
          </p:cNvPr>
          <p:cNvSpPr/>
          <p:nvPr/>
        </p:nvSpPr>
        <p:spPr>
          <a:xfrm>
            <a:off x="1497600" y="4032000"/>
            <a:ext cx="8265600" cy="3744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8000" tIns="144000" rIns="0" bIns="144000" numCol="1" spcCol="0" rtlCol="0" fromWordArt="0" anchor="ctr" anchorCtr="0" forceAA="0" compatLnSpc="1">
            <a:prstTxWarp prst="textNoShape">
              <a:avLst/>
            </a:prstTxWarp>
            <a:noAutofit/>
          </a:bodyPr>
          <a:lstStyle/>
          <a:p>
            <a:pPr defTabSz="400370" eaLnBrk="0" fontAlgn="base" hangingPunct="0">
              <a:spcBef>
                <a:spcPct val="0"/>
              </a:spcBef>
              <a:spcAft>
                <a:spcPct val="0"/>
              </a:spcAft>
              <a:defRPr/>
            </a:pPr>
            <a:r>
              <a:rPr lang="sk-SK" sz="1920">
                <a:gradFill flip="none" rotWithShape="1">
                  <a:gsLst>
                    <a:gs pos="0">
                      <a:prstClr val="white"/>
                    </a:gs>
                    <a:gs pos="35000">
                      <a:prstClr val="black"/>
                    </a:gs>
                    <a:gs pos="30000">
                      <a:prstClr val="white"/>
                    </a:gs>
                    <a:gs pos="100000">
                      <a:prstClr val="black"/>
                    </a:gs>
                  </a:gsLst>
                  <a:lin ang="0" scaled="1"/>
                  <a:tileRect/>
                </a:gradFill>
                <a:latin typeface="Nadianne" pitchFamily="66" charset="-18"/>
                <a:cs typeface="Arial" pitchFamily="34" charset="0"/>
              </a:rPr>
              <a:t>Created by :		Rumpler Štefan  (Slovakia)</a:t>
            </a:r>
          </a:p>
        </p:txBody>
      </p:sp>
      <p:sp>
        <p:nvSpPr>
          <p:cNvPr id="6" name="Fotografie 1">
            <a:extLst>
              <a:ext uri="{FF2B5EF4-FFF2-40B4-BE49-F238E27FC236}">
                <a16:creationId xmlns:a16="http://schemas.microsoft.com/office/drawing/2014/main" id="{8A943F77-9CAD-44CA-9947-0D7C2DE95600}"/>
              </a:ext>
            </a:extLst>
          </p:cNvPr>
          <p:cNvSpPr/>
          <p:nvPr/>
        </p:nvSpPr>
        <p:spPr>
          <a:xfrm>
            <a:off x="1497600" y="1423149"/>
            <a:ext cx="8265600" cy="1917246"/>
          </a:xfrm>
          <a:prstGeom prst="chevron">
            <a:avLst>
              <a:gd name="adj" fmla="val 0"/>
            </a:avLst>
          </a:prstGeom>
          <a:gradFill flip="none" rotWithShape="1">
            <a:gsLst>
              <a:gs pos="99000">
                <a:srgbClr val="B0500F"/>
              </a:gs>
              <a:gs pos="77000">
                <a:schemeClr val="accent2">
                  <a:lumMod val="97000"/>
                  <a:lumOff val="3000"/>
                </a:schemeClr>
              </a:gs>
              <a:gs pos="39000">
                <a:srgbClr val="F4B183"/>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32000" tIns="86400" rIns="0" bIns="144000" numCol="1" spcCol="0" rtlCol="0" fromWordArt="0" anchor="t" anchorCtr="0" forceAA="0" compatLnSpc="1">
            <a:prstTxWarp prst="textNoShape">
              <a:avLst/>
            </a:prstTxWarp>
            <a:noAutofit/>
          </a:bodyPr>
          <a:lstStyle/>
          <a:p>
            <a:pPr defTabSz="400370" eaLnBrk="0" fontAlgn="base" hangingPunct="0">
              <a:spcBef>
                <a:spcPct val="0"/>
              </a:spcBef>
              <a:spcAft>
                <a:spcPct val="0"/>
              </a:spcAft>
              <a:defRPr/>
            </a:pPr>
            <a:r>
              <a:rPr lang="sk-SK" sz="1920">
                <a:solidFill>
                  <a:prstClr val="white"/>
                </a:solidFill>
                <a:latin typeface="Nadianne" pitchFamily="66" charset="-18"/>
                <a:cs typeface="Arial" pitchFamily="34" charset="0"/>
              </a:rPr>
              <a:t>Photos :</a:t>
            </a:r>
          </a:p>
          <a:p>
            <a:pPr defTabSz="400370" eaLnBrk="0" fontAlgn="base" hangingPunct="0">
              <a:spcBef>
                <a:spcPct val="0"/>
              </a:spcBef>
              <a:spcAft>
                <a:spcPct val="0"/>
              </a:spcAft>
              <a:defRPr/>
            </a:pPr>
            <a:r>
              <a:rPr lang="pt-BR" sz="1600">
                <a:solidFill>
                  <a:prstClr val="black"/>
                </a:solidFill>
                <a:latin typeface="Nadianne" pitchFamily="66" charset="-18"/>
                <a:cs typeface="Arial" pitchFamily="34" charset="0"/>
              </a:rPr>
              <a:t>Josep Maria Viñolas E.  (Spain)</a:t>
            </a:r>
            <a:r>
              <a:rPr lang="sk-SK" sz="1600">
                <a:solidFill>
                  <a:prstClr val="black"/>
                </a:solidFill>
                <a:latin typeface="Nadianne" pitchFamily="66" charset="-18"/>
                <a:cs typeface="Arial" pitchFamily="34" charset="0"/>
              </a:rPr>
              <a:t>		Deborah  (Netherlands)</a:t>
            </a:r>
            <a:r>
              <a:rPr lang="sk-SK" sz="1920">
                <a:solidFill>
                  <a:prstClr val="black"/>
                </a:solidFill>
                <a:latin typeface="Nadianne" pitchFamily="66" charset="-18"/>
                <a:cs typeface="Arial" pitchFamily="34" charset="0"/>
              </a:rPr>
              <a:t>			</a:t>
            </a:r>
          </a:p>
          <a:p>
            <a:pPr defTabSz="400370" eaLnBrk="0" fontAlgn="base" hangingPunct="0">
              <a:spcBef>
                <a:spcPct val="0"/>
              </a:spcBef>
              <a:spcAft>
                <a:spcPct val="0"/>
              </a:spcAft>
              <a:defRPr/>
            </a:pPr>
            <a:r>
              <a:rPr lang="sk-SK" sz="1600">
                <a:solidFill>
                  <a:prstClr val="black"/>
                </a:solidFill>
                <a:latin typeface="Nadianne" pitchFamily="66" charset="-18"/>
                <a:cs typeface="Arial" pitchFamily="34" charset="0"/>
              </a:rPr>
              <a:t>Pedro Nuno Caetano  (Portugal)		Pedro de Carvalho  (USA)</a:t>
            </a:r>
          </a:p>
          <a:p>
            <a:pPr defTabSz="400370" eaLnBrk="0" fontAlgn="base" hangingPunct="0">
              <a:spcBef>
                <a:spcPct val="0"/>
              </a:spcBef>
              <a:spcAft>
                <a:spcPct val="0"/>
              </a:spcAft>
              <a:defRPr/>
            </a:pPr>
            <a:r>
              <a:rPr lang="sk-SK" sz="1600">
                <a:solidFill>
                  <a:prstClr val="black"/>
                </a:solidFill>
                <a:latin typeface="Nadianne" pitchFamily="66" charset="-18"/>
                <a:cs typeface="Arial" pitchFamily="34" charset="0"/>
              </a:rPr>
              <a:t>Amanda Anderson  (USA)				M.Peinado  (Spain)</a:t>
            </a:r>
          </a:p>
          <a:p>
            <a:pPr defTabSz="400370" eaLnBrk="0" fontAlgn="base" hangingPunct="0">
              <a:spcBef>
                <a:spcPct val="0"/>
              </a:spcBef>
              <a:spcAft>
                <a:spcPct val="0"/>
              </a:spcAft>
              <a:defRPr/>
            </a:pPr>
            <a:r>
              <a:rPr lang="sk-SK" sz="1600">
                <a:solidFill>
                  <a:prstClr val="black"/>
                </a:solidFill>
                <a:latin typeface="Nadianne" pitchFamily="66" charset="-18"/>
                <a:cs typeface="Arial" pitchFamily="34" charset="0"/>
              </a:rPr>
              <a:t>Mike McBey  (Spain)					Andy Hay</a:t>
            </a:r>
          </a:p>
          <a:p>
            <a:pPr defTabSz="400370" eaLnBrk="0" fontAlgn="base" hangingPunct="0">
              <a:spcBef>
                <a:spcPct val="0"/>
              </a:spcBef>
              <a:spcAft>
                <a:spcPct val="0"/>
              </a:spcAft>
              <a:defRPr/>
            </a:pPr>
            <a:endParaRPr lang="sk-SK" sz="1600">
              <a:solidFill>
                <a:prstClr val="black"/>
              </a:solidFill>
              <a:latin typeface="Nadianne" pitchFamily="66" charset="-18"/>
              <a:cs typeface="Arial" pitchFamily="34" charset="0"/>
            </a:endParaRPr>
          </a:p>
          <a:p>
            <a:pPr algn="ctr" defTabSz="400370" eaLnBrk="0" fontAlgn="base" hangingPunct="0">
              <a:spcBef>
                <a:spcPct val="0"/>
              </a:spcBef>
              <a:spcAft>
                <a:spcPct val="0"/>
              </a:spcAft>
              <a:defRPr/>
            </a:pPr>
            <a:r>
              <a:rPr lang="en-US" sz="1440">
                <a:solidFill>
                  <a:prstClr val="black"/>
                </a:solidFill>
                <a:latin typeface="Nadianne" pitchFamily="66" charset="-18"/>
                <a:cs typeface="Arial" pitchFamily="34" charset="0"/>
              </a:rPr>
              <a:t>Thanks to all photo owners for the cooperation.</a:t>
            </a:r>
          </a:p>
          <a:p>
            <a:pPr defTabSz="400370" eaLnBrk="0" fontAlgn="base" hangingPunct="0">
              <a:spcBef>
                <a:spcPct val="0"/>
              </a:spcBef>
              <a:spcAft>
                <a:spcPct val="0"/>
              </a:spcAft>
              <a:defRPr/>
            </a:pPr>
            <a:endParaRPr lang="sk-SK" sz="1600">
              <a:solidFill>
                <a:prstClr val="black"/>
              </a:solidFill>
              <a:latin typeface="Nadianne" pitchFamily="66" charset="-18"/>
              <a:cs typeface="Arial" pitchFamily="34" charset="0"/>
            </a:endParaRPr>
          </a:p>
          <a:p>
            <a:pPr defTabSz="400370" eaLnBrk="0" fontAlgn="base" hangingPunct="0">
              <a:spcBef>
                <a:spcPct val="0"/>
              </a:spcBef>
              <a:spcAft>
                <a:spcPct val="0"/>
              </a:spcAft>
              <a:defRPr/>
            </a:pPr>
            <a:endParaRPr lang="sk-SK" sz="1600">
              <a:solidFill>
                <a:prstClr val="black"/>
              </a:solidFill>
              <a:latin typeface="Nadianne" pitchFamily="66" charset="-18"/>
              <a:cs typeface="Arial" pitchFamily="34" charset="0"/>
            </a:endParaRPr>
          </a:p>
        </p:txBody>
      </p:sp>
      <p:sp>
        <p:nvSpPr>
          <p:cNvPr id="7" name="Hudba">
            <a:extLst>
              <a:ext uri="{FF2B5EF4-FFF2-40B4-BE49-F238E27FC236}">
                <a16:creationId xmlns:a16="http://schemas.microsoft.com/office/drawing/2014/main" id="{39178D16-2F76-4235-9FD6-FFABA7B8268E}"/>
              </a:ext>
            </a:extLst>
          </p:cNvPr>
          <p:cNvSpPr/>
          <p:nvPr/>
        </p:nvSpPr>
        <p:spPr>
          <a:xfrm>
            <a:off x="1497600" y="3600000"/>
            <a:ext cx="8265600" cy="3744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8000" tIns="144000" rIns="0" bIns="144000" numCol="1" spcCol="0" rtlCol="0" fromWordArt="0" anchor="ctr" anchorCtr="0" forceAA="0" compatLnSpc="1">
            <a:prstTxWarp prst="textNoShape">
              <a:avLst/>
            </a:prstTxWarp>
            <a:noAutofit/>
          </a:bodyPr>
          <a:lstStyle/>
          <a:p>
            <a:pPr defTabSz="400370" eaLnBrk="0" fontAlgn="base" hangingPunct="0">
              <a:spcBef>
                <a:spcPct val="0"/>
              </a:spcBef>
              <a:spcAft>
                <a:spcPct val="0"/>
              </a:spcAft>
              <a:defRPr/>
            </a:pPr>
            <a:r>
              <a:rPr lang="sk-SK" sz="1920">
                <a:gradFill flip="none" rotWithShape="1">
                  <a:gsLst>
                    <a:gs pos="14000">
                      <a:schemeClr val="bg1"/>
                    </a:gs>
                    <a:gs pos="0">
                      <a:schemeClr val="bg1"/>
                    </a:gs>
                    <a:gs pos="27000">
                      <a:schemeClr val="tx1"/>
                    </a:gs>
                    <a:gs pos="100000">
                      <a:schemeClr val="tx1"/>
                    </a:gs>
                  </a:gsLst>
                  <a:path path="circle">
                    <a:fillToRect r="100000" b="100000"/>
                  </a:path>
                  <a:tileRect l="-100000" t="-100000"/>
                </a:gradFill>
                <a:latin typeface="Nadianne" pitchFamily="66" charset="-18"/>
                <a:cs typeface="Arial" pitchFamily="34" charset="0"/>
              </a:rPr>
              <a:t>Music :			C.Plana, P.Puic - Segments a Contrapàs</a:t>
            </a:r>
            <a:endParaRPr lang="fr-FR" sz="1920">
              <a:gradFill flip="none" rotWithShape="1">
                <a:gsLst>
                  <a:gs pos="14000">
                    <a:schemeClr val="bg1"/>
                  </a:gs>
                  <a:gs pos="0">
                    <a:schemeClr val="bg1"/>
                  </a:gs>
                  <a:gs pos="27000">
                    <a:schemeClr val="tx1"/>
                  </a:gs>
                  <a:gs pos="100000">
                    <a:schemeClr val="tx1"/>
                  </a:gs>
                </a:gsLst>
                <a:path path="circle">
                  <a:fillToRect r="100000" b="100000"/>
                </a:path>
                <a:tileRect l="-100000" t="-100000"/>
              </a:gradFill>
              <a:latin typeface="Nadianne" pitchFamily="66" charset="-18"/>
              <a:cs typeface="Arial" pitchFamily="34" charset="0"/>
            </a:endParaRPr>
          </a:p>
        </p:txBody>
      </p:sp>
      <p:sp>
        <p:nvSpPr>
          <p:cNvPr id="8" name="Rok">
            <a:extLst>
              <a:ext uri="{FF2B5EF4-FFF2-40B4-BE49-F238E27FC236}">
                <a16:creationId xmlns:a16="http://schemas.microsoft.com/office/drawing/2014/main" id="{F5420CD4-49D3-4E47-88DA-F3C7894A893C}"/>
              </a:ext>
            </a:extLst>
          </p:cNvPr>
          <p:cNvSpPr/>
          <p:nvPr/>
        </p:nvSpPr>
        <p:spPr>
          <a:xfrm>
            <a:off x="10186055" y="425665"/>
            <a:ext cx="1513118" cy="1223349"/>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44000" rIns="0" bIns="14400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lang="sk-SK" sz="2000">
                <a:solidFill>
                  <a:prstClr val="black"/>
                </a:solidFill>
                <a:latin typeface="Nadianne" pitchFamily="66" charset="-18"/>
                <a:cs typeface="Arial" pitchFamily="34" charset="0"/>
              </a:rPr>
              <a:t>2023</a:t>
            </a:r>
          </a:p>
        </p:txBody>
      </p:sp>
      <p:sp>
        <p:nvSpPr>
          <p:cNvPr id="9" name="ANG">
            <a:extLst>
              <a:ext uri="{FF2B5EF4-FFF2-40B4-BE49-F238E27FC236}">
                <a16:creationId xmlns:a16="http://schemas.microsoft.com/office/drawing/2014/main" id="{131DFEAC-0339-510E-BCBA-811051D57A78}"/>
              </a:ext>
            </a:extLst>
          </p:cNvPr>
          <p:cNvSpPr txBox="1"/>
          <p:nvPr/>
        </p:nvSpPr>
        <p:spPr>
          <a:xfrm>
            <a:off x="503717" y="6138635"/>
            <a:ext cx="902400" cy="369332"/>
          </a:xfrm>
          <a:prstGeom prst="rect">
            <a:avLst/>
          </a:prstGeom>
          <a:noFill/>
        </p:spPr>
        <p:txBody>
          <a:bodyPr wrap="square" rtlCol="0">
            <a:spAutoFit/>
          </a:bodyPr>
          <a:lstStyle/>
          <a:p>
            <a:r>
              <a:rPr lang="sk-SK">
                <a:solidFill>
                  <a:schemeClr val="bg1"/>
                </a:solidFill>
                <a:latin typeface="Arial" pitchFamily="34" charset="0"/>
                <a:cs typeface="Arial" pitchFamily="34" charset="0"/>
              </a:rPr>
              <a:t>ENG</a:t>
            </a:r>
          </a:p>
        </p:txBody>
      </p:sp>
    </p:spTree>
  </p:cSld>
  <p:clrMapOvr>
    <a:masterClrMapping/>
  </p:clrMapOvr>
  <mc:AlternateContent xmlns:mc="http://schemas.openxmlformats.org/markup-compatibility/2006" xmlns:p14="http://schemas.microsoft.com/office/powerpoint/2010/main">
    <mc:Choice Requires="p14">
      <p:transition spd="slow" p14:dur="2000" advTm="16000">
        <p:fade/>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2" presetClass="entr" presetSubtype="8" fill="hold" grpId="0" nodeType="afterEffect">
                                  <p:stCondLst>
                                    <p:cond delay="0"/>
                                  </p:stCondLst>
                                  <p:iterate type="lt">
                                    <p:tmPct val="8000"/>
                                  </p:iterate>
                                  <p:childTnLst>
                                    <p:set>
                                      <p:cBhvr>
                                        <p:cTn id="13" dur="1" fill="hold">
                                          <p:stCondLst>
                                            <p:cond delay="0"/>
                                          </p:stCondLst>
                                        </p:cTn>
                                        <p:tgtEl>
                                          <p:spTgt spid="6"/>
                                        </p:tgtEl>
                                        <p:attrNameLst>
                                          <p:attrName>style.visibility</p:attrName>
                                        </p:attrNameLst>
                                      </p:cBhvr>
                                      <p:to>
                                        <p:strVal val="visible"/>
                                      </p:to>
                                    </p:set>
                                    <p:animEffect transition="in" filter="wipe(left)">
                                      <p:cBhvr>
                                        <p:cTn id="14" dur="1000"/>
                                        <p:tgtEl>
                                          <p:spTgt spid="6"/>
                                        </p:tgtEl>
                                      </p:cBhvr>
                                    </p:animEffect>
                                  </p:childTnLst>
                                </p:cTn>
                              </p:par>
                            </p:childTnLst>
                          </p:cTn>
                        </p:par>
                        <p:par>
                          <p:cTn id="15" fill="hold">
                            <p:stCondLst>
                              <p:cond delay="1768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2000"/>
                                        <p:tgtEl>
                                          <p:spTgt spid="7"/>
                                        </p:tgtEl>
                                      </p:cBhvr>
                                    </p:animEffect>
                                  </p:childTnLst>
                                </p:cTn>
                              </p:par>
                              <p:par>
                                <p:cTn id="19" presetID="22" presetClass="entr" presetSubtype="8" fill="hold" grpId="0" nodeType="withEffect">
                                  <p:stCondLst>
                                    <p:cond delay="125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2000"/>
                                        <p:tgtEl>
                                          <p:spTgt spid="5"/>
                                        </p:tgtEl>
                                      </p:cBhvr>
                                    </p:animEffect>
                                  </p:childTnLst>
                                </p:cTn>
                              </p:par>
                              <p:par>
                                <p:cTn id="22" presetID="22" presetClass="entr" presetSubtype="8" fill="hold" grpId="0" nodeType="withEffect">
                                  <p:stCondLst>
                                    <p:cond delay="250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2000"/>
                                        <p:tgtEl>
                                          <p:spTgt spid="4"/>
                                        </p:tgtEl>
                                      </p:cBhvr>
                                    </p:animEffect>
                                  </p:childTnLst>
                                </p:cTn>
                              </p:par>
                            </p:childTnLst>
                          </p:cTn>
                        </p:par>
                        <p:par>
                          <p:cTn id="25" fill="hold">
                            <p:stCondLst>
                              <p:cond delay="22180"/>
                            </p:stCondLst>
                            <p:childTnLst>
                              <p:par>
                                <p:cTn id="26" presetID="10" presetClass="entr" presetSubtype="0"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Žalúzia">
            <a:extLst>
              <a:ext uri="{FF2B5EF4-FFF2-40B4-BE49-F238E27FC236}">
                <a16:creationId xmlns:a16="http://schemas.microsoft.com/office/drawing/2014/main" id="{76FC49EA-F158-775F-C016-B46F5B900EE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lobus">
            <a:extLst>
              <a:ext uri="{FF2B5EF4-FFF2-40B4-BE49-F238E27FC236}">
                <a16:creationId xmlns:a16="http://schemas.microsoft.com/office/drawing/2014/main" id="{E37ACECD-A946-3E4A-6628-65260D73BD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8119" y="2806978"/>
            <a:ext cx="1875757" cy="1894516"/>
          </a:xfrm>
          <a:prstGeom prst="rect">
            <a:avLst/>
          </a:prstGeom>
          <a:effectLst>
            <a:outerShdw blurRad="88900" dist="63500" dir="2700000" algn="tl" rotWithShape="0">
              <a:prstClr val="black">
                <a:alpha val="82000"/>
              </a:prstClr>
            </a:outerShdw>
          </a:effectLst>
        </p:spPr>
      </p:pic>
      <p:pic>
        <p:nvPicPr>
          <p:cNvPr id="4" name="Rám">
            <a:extLst>
              <a:ext uri="{FF2B5EF4-FFF2-40B4-BE49-F238E27FC236}">
                <a16:creationId xmlns:a16="http://schemas.microsoft.com/office/drawing/2014/main" id="{A7E7E872-5D9C-E997-C85E-F697ED9921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Video">
            <a:hlinkClick r:id="rId5"/>
            <a:extLst>
              <a:ext uri="{FF2B5EF4-FFF2-40B4-BE49-F238E27FC236}">
                <a16:creationId xmlns:a16="http://schemas.microsoft.com/office/drawing/2014/main" id="{DD5CD81E-BBE5-10A9-456C-F0D529970A6F}"/>
              </a:ext>
            </a:extLst>
          </p:cNvPr>
          <p:cNvSpPr/>
          <p:nvPr/>
        </p:nvSpPr>
        <p:spPr>
          <a:xfrm>
            <a:off x="1280708" y="4767348"/>
            <a:ext cx="2006962" cy="782277"/>
          </a:xfrm>
          <a:prstGeom prst="ellipse">
            <a:avLst/>
          </a:prstGeom>
          <a:gradFill>
            <a:gsLst>
              <a:gs pos="18000">
                <a:srgbClr val="FFC000">
                  <a:lumMod val="40000"/>
                  <a:lumOff val="60000"/>
                </a:srgbClr>
              </a:gs>
              <a:gs pos="46000">
                <a:srgbClr val="FFC000">
                  <a:lumMod val="60000"/>
                  <a:lumOff val="40000"/>
                </a:srgbClr>
              </a:gs>
              <a:gs pos="81000">
                <a:srgbClr val="FFC000">
                  <a:lumMod val="75000"/>
                </a:srgbClr>
              </a:gs>
              <a:gs pos="100000">
                <a:srgbClr val="FFC000">
                  <a:lumMod val="50000"/>
                </a:srgbClr>
              </a:gs>
            </a:gsLst>
            <a:lin ang="5400000" scaled="1"/>
          </a:gradFill>
          <a:ln w="12700" cap="flat" cmpd="sng" algn="ctr">
            <a:solidFill>
              <a:sysClr val="window" lastClr="FFFFFF"/>
            </a:solidFill>
            <a:prstDash val="solid"/>
            <a:miter lim="800000"/>
          </a:ln>
          <a:effectLst>
            <a:reflection blurRad="63500" stA="56000" endPos="44000" dist="76200" dir="5400000" sy="-100000" algn="bl" rotWithShape="0"/>
          </a:effectLst>
          <a:scene3d>
            <a:camera prst="orthographicFront"/>
            <a:lightRig rig="threePt" dir="t"/>
          </a:scene3d>
          <a:sp3d>
            <a:bevelT/>
          </a:sp3d>
        </p:spPr>
        <p:txBody>
          <a:bodyPr rtlCol="0" anchor="ctr"/>
          <a:lstStyle/>
          <a:p>
            <a:pPr marL="0" marR="0" lvl="0" indent="0" algn="ctr" defTabSz="365760" eaLnBrk="1" fontAlgn="auto" latinLnBrk="0" hangingPunct="1">
              <a:lnSpc>
                <a:spcPct val="100000"/>
              </a:lnSpc>
              <a:spcBef>
                <a:spcPts val="0"/>
              </a:spcBef>
              <a:spcAft>
                <a:spcPts val="0"/>
              </a:spcAft>
              <a:buClrTx/>
              <a:buSzTx/>
              <a:buFontTx/>
              <a:buNone/>
              <a:tabLst/>
              <a:defRPr/>
            </a:pPr>
            <a:r>
              <a:rPr kumimoji="0" lang="sk-SK" sz="1440" b="1" i="1" u="none" strike="noStrike" kern="0" cap="none" spc="0" normalizeH="0" baseline="0" noProof="0">
                <a:ln>
                  <a:noFill/>
                </a:ln>
                <a:solidFill>
                  <a:prstClr val="black"/>
                </a:solidFill>
                <a:effectLst/>
                <a:uLnTx/>
                <a:uFillTx/>
                <a:latin typeface="Arial" pitchFamily="34" charset="0"/>
                <a:cs typeface="Arial" pitchFamily="34" charset="0"/>
              </a:rPr>
              <a:t>MY </a:t>
            </a:r>
            <a:r>
              <a:rPr kumimoji="0" lang="sk-SK" sz="1440" b="1" i="1" u="none" strike="noStrike" kern="0" cap="none" spc="0" normalizeH="0" baseline="0" noProof="0">
                <a:ln>
                  <a:noFill/>
                </a:ln>
                <a:solidFill>
                  <a:srgbClr val="FF0000"/>
                </a:solidFill>
                <a:effectLst/>
                <a:uLnTx/>
                <a:uFillTx/>
                <a:latin typeface="Arial" pitchFamily="34" charset="0"/>
                <a:cs typeface="Arial" pitchFamily="34" charset="0"/>
              </a:rPr>
              <a:t>NEW</a:t>
            </a:r>
            <a:r>
              <a:rPr kumimoji="0" lang="sk-SK" sz="1440" b="1" i="1" u="none" strike="noStrike" kern="0" cap="none" spc="0" normalizeH="0" baseline="0" noProof="0">
                <a:ln>
                  <a:noFill/>
                </a:ln>
                <a:solidFill>
                  <a:prstClr val="black"/>
                </a:solidFill>
                <a:effectLst/>
                <a:uLnTx/>
                <a:uFillTx/>
                <a:latin typeface="Arial" pitchFamily="34" charset="0"/>
                <a:cs typeface="Arial" pitchFamily="34" charset="0"/>
              </a:rPr>
              <a:t> VIDEOS</a:t>
            </a:r>
          </a:p>
        </p:txBody>
      </p:sp>
      <p:pic>
        <p:nvPicPr>
          <p:cNvPr id="6" name="Šípka V">
            <a:extLst>
              <a:ext uri="{FF2B5EF4-FFF2-40B4-BE49-F238E27FC236}">
                <a16:creationId xmlns:a16="http://schemas.microsoft.com/office/drawing/2014/main" id="{C8D3FFD2-E107-7137-276A-2A41D5F38C8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rot="19227163">
            <a:off x="1147694" y="5456916"/>
            <a:ext cx="697394" cy="251060"/>
          </a:xfrm>
          <a:prstGeom prst="rect">
            <a:avLst/>
          </a:prstGeom>
        </p:spPr>
      </p:pic>
      <p:sp>
        <p:nvSpPr>
          <p:cNvPr id="7" name="PPS">
            <a:hlinkClick r:id="rId7"/>
            <a:extLst>
              <a:ext uri="{FF2B5EF4-FFF2-40B4-BE49-F238E27FC236}">
                <a16:creationId xmlns:a16="http://schemas.microsoft.com/office/drawing/2014/main" id="{B92484A8-F093-9E50-B62D-23123631C14E}"/>
              </a:ext>
            </a:extLst>
          </p:cNvPr>
          <p:cNvSpPr/>
          <p:nvPr/>
        </p:nvSpPr>
        <p:spPr>
          <a:xfrm>
            <a:off x="9089145" y="4767348"/>
            <a:ext cx="2006962" cy="782277"/>
          </a:xfrm>
          <a:prstGeom prst="ellipse">
            <a:avLst/>
          </a:prstGeom>
          <a:gradFill>
            <a:gsLst>
              <a:gs pos="18000">
                <a:srgbClr val="FFC000">
                  <a:lumMod val="40000"/>
                  <a:lumOff val="60000"/>
                </a:srgbClr>
              </a:gs>
              <a:gs pos="46000">
                <a:srgbClr val="FFC000">
                  <a:lumMod val="60000"/>
                  <a:lumOff val="40000"/>
                </a:srgbClr>
              </a:gs>
              <a:gs pos="81000">
                <a:srgbClr val="FFC000">
                  <a:lumMod val="75000"/>
                </a:srgbClr>
              </a:gs>
              <a:gs pos="100000">
                <a:srgbClr val="FFC000">
                  <a:lumMod val="50000"/>
                </a:srgbClr>
              </a:gs>
            </a:gsLst>
            <a:lin ang="5400000" scaled="1"/>
          </a:gradFill>
          <a:ln w="12700" cap="flat" cmpd="sng" algn="ctr">
            <a:solidFill>
              <a:sysClr val="window" lastClr="FFFFFF"/>
            </a:solidFill>
            <a:prstDash val="solid"/>
            <a:miter lim="800000"/>
          </a:ln>
          <a:effectLst>
            <a:reflection blurRad="63500" stA="56000" endPos="44000" dist="76200" dir="5400000" sy="-100000" algn="bl" rotWithShape="0"/>
          </a:effectLst>
          <a:scene3d>
            <a:camera prst="orthographicFront"/>
            <a:lightRig rig="threePt" dir="t"/>
          </a:scene3d>
          <a:sp3d>
            <a:bevelT/>
          </a:sp3d>
        </p:spPr>
        <p:txBody>
          <a:bodyPr rtlCol="0" anchor="ctr"/>
          <a:lstStyle/>
          <a:p>
            <a:pPr marL="0" marR="0" lvl="0" indent="0" algn="ctr" defTabSz="365760" eaLnBrk="1" fontAlgn="auto" latinLnBrk="0" hangingPunct="1">
              <a:lnSpc>
                <a:spcPct val="100000"/>
              </a:lnSpc>
              <a:spcBef>
                <a:spcPts val="0"/>
              </a:spcBef>
              <a:spcAft>
                <a:spcPts val="0"/>
              </a:spcAft>
              <a:buClrTx/>
              <a:buSzTx/>
              <a:buFontTx/>
              <a:buNone/>
              <a:tabLst/>
              <a:defRPr/>
            </a:pPr>
            <a:r>
              <a:rPr kumimoji="0" lang="sk-SK" sz="1440" b="1" i="1" u="none" strike="noStrike" kern="0" cap="none" spc="0" normalizeH="0" baseline="0" noProof="0">
                <a:ln>
                  <a:noFill/>
                </a:ln>
                <a:solidFill>
                  <a:prstClr val="black"/>
                </a:solidFill>
                <a:effectLst/>
                <a:uLnTx/>
                <a:uFillTx/>
                <a:latin typeface="Arial" pitchFamily="34" charset="0"/>
                <a:cs typeface="Arial" pitchFamily="34" charset="0"/>
              </a:rPr>
              <a:t>MY </a:t>
            </a:r>
            <a:r>
              <a:rPr kumimoji="0" lang="sk-SK" sz="1440" b="1" i="1" u="none" strike="noStrike" kern="0" cap="none" spc="0" normalizeH="0" baseline="0" noProof="0">
                <a:ln>
                  <a:noFill/>
                </a:ln>
                <a:solidFill>
                  <a:srgbClr val="FF0000"/>
                </a:solidFill>
                <a:effectLst/>
                <a:uLnTx/>
                <a:uFillTx/>
                <a:latin typeface="Arial" pitchFamily="34" charset="0"/>
                <a:cs typeface="Arial" pitchFamily="34" charset="0"/>
              </a:rPr>
              <a:t>NEW</a:t>
            </a:r>
            <a:r>
              <a:rPr kumimoji="0" lang="sk-SK" sz="1440" b="1" i="1" u="none" strike="noStrike" kern="0" cap="none" spc="0" normalizeH="0" baseline="0" noProof="0">
                <a:ln>
                  <a:noFill/>
                </a:ln>
                <a:solidFill>
                  <a:prstClr val="black"/>
                </a:solidFill>
                <a:effectLst/>
                <a:uLnTx/>
                <a:uFillTx/>
                <a:latin typeface="Arial" pitchFamily="34" charset="0"/>
                <a:cs typeface="Arial" pitchFamily="34" charset="0"/>
              </a:rPr>
              <a:t> </a:t>
            </a:r>
          </a:p>
          <a:p>
            <a:pPr marL="0" marR="0" lvl="0" indent="0" algn="ctr" defTabSz="365760" eaLnBrk="1" fontAlgn="auto" latinLnBrk="0" hangingPunct="1">
              <a:lnSpc>
                <a:spcPct val="100000"/>
              </a:lnSpc>
              <a:spcBef>
                <a:spcPts val="0"/>
              </a:spcBef>
              <a:spcAft>
                <a:spcPts val="0"/>
              </a:spcAft>
              <a:buClrTx/>
              <a:buSzTx/>
              <a:buFontTx/>
              <a:buNone/>
              <a:tabLst/>
              <a:defRPr/>
            </a:pPr>
            <a:r>
              <a:rPr kumimoji="0" lang="sk-SK" sz="1440" b="1" i="1" u="none" strike="noStrike" kern="0" cap="none" spc="0" normalizeH="0" baseline="0" noProof="0">
                <a:ln>
                  <a:noFill/>
                </a:ln>
                <a:solidFill>
                  <a:prstClr val="black"/>
                </a:solidFill>
                <a:effectLst/>
                <a:uLnTx/>
                <a:uFillTx/>
                <a:latin typeface="Arial" pitchFamily="34" charset="0"/>
                <a:cs typeface="Arial" pitchFamily="34" charset="0"/>
              </a:rPr>
              <a:t>PPS</a:t>
            </a:r>
          </a:p>
        </p:txBody>
      </p:sp>
      <p:pic>
        <p:nvPicPr>
          <p:cNvPr id="8" name="Šípka P">
            <a:extLst>
              <a:ext uri="{FF2B5EF4-FFF2-40B4-BE49-F238E27FC236}">
                <a16:creationId xmlns:a16="http://schemas.microsoft.com/office/drawing/2014/main" id="{5C45FCA6-B1C8-7C4B-EC9F-5789B59AF47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rot="19227163">
            <a:off x="8904434" y="5424095"/>
            <a:ext cx="697394" cy="251060"/>
          </a:xfrm>
          <a:prstGeom prst="rect">
            <a:avLst/>
          </a:prstGeom>
        </p:spPr>
      </p:pic>
      <p:grpSp>
        <p:nvGrpSpPr>
          <p:cNvPr id="9" name="Klik">
            <a:extLst>
              <a:ext uri="{FF2B5EF4-FFF2-40B4-BE49-F238E27FC236}">
                <a16:creationId xmlns:a16="http://schemas.microsoft.com/office/drawing/2014/main" id="{C14161BE-6A0B-2253-28B9-D2C9356B7BB6}"/>
              </a:ext>
            </a:extLst>
          </p:cNvPr>
          <p:cNvGrpSpPr/>
          <p:nvPr/>
        </p:nvGrpSpPr>
        <p:grpSpPr>
          <a:xfrm>
            <a:off x="5793504" y="5956134"/>
            <a:ext cx="604986" cy="569593"/>
            <a:chOff x="11318215" y="6078895"/>
            <a:chExt cx="518771" cy="488422"/>
          </a:xfrm>
        </p:grpSpPr>
        <p:sp>
          <p:nvSpPr>
            <p:cNvPr id="10" name="Kruh">
              <a:extLst>
                <a:ext uri="{FF2B5EF4-FFF2-40B4-BE49-F238E27FC236}">
                  <a16:creationId xmlns:a16="http://schemas.microsoft.com/office/drawing/2014/main" id="{B1EB09BD-1559-946D-6ED0-3B02C03E1EA2}"/>
                </a:ext>
              </a:extLst>
            </p:cNvPr>
            <p:cNvSpPr/>
            <p:nvPr/>
          </p:nvSpPr>
          <p:spPr>
            <a:xfrm>
              <a:off x="11318215" y="6078895"/>
              <a:ext cx="518771" cy="488422"/>
            </a:xfrm>
            <a:prstGeom prst="ellipse">
              <a:avLst/>
            </a:prstGeom>
            <a:solidFill>
              <a:srgbClr val="FFF6C5"/>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algn="ctr">
                <a:defRPr/>
              </a:pPr>
              <a:endParaRPr lang="sk-SK" kern="0">
                <a:solidFill>
                  <a:prstClr val="white"/>
                </a:solidFill>
                <a:latin typeface="Arial" pitchFamily="34" charset="0"/>
                <a:cs typeface="Arial" pitchFamily="34" charset="0"/>
              </a:endParaRPr>
            </a:p>
          </p:txBody>
        </p:sp>
        <p:pic>
          <p:nvPicPr>
            <p:cNvPr id="11" name="Myš">
              <a:extLst>
                <a:ext uri="{FF2B5EF4-FFF2-40B4-BE49-F238E27FC236}">
                  <a16:creationId xmlns:a16="http://schemas.microsoft.com/office/drawing/2014/main" id="{06F2C6A6-2008-FB8C-6B43-D9C289387A12}"/>
                </a:ext>
              </a:extLst>
            </p:cNvPr>
            <p:cNvPicPr>
              <a:picLocks/>
            </p:cNvPicPr>
            <p:nvPr/>
          </p:nvPicPr>
          <p:blipFill>
            <a:blip r:embed="rId8" cstate="print">
              <a:extLst>
                <a:ext uri="{28A0092B-C50C-407E-A947-70E740481C1C}">
                  <a14:useLocalDpi xmlns:a14="http://schemas.microsoft.com/office/drawing/2010/main" val="0"/>
                </a:ext>
              </a:extLst>
            </a:blip>
            <a:srcRect/>
            <a:stretch/>
          </p:blipFill>
          <p:spPr>
            <a:xfrm rot="20708439">
              <a:off x="11410510" y="6181735"/>
              <a:ext cx="326826" cy="326826"/>
            </a:xfrm>
            <a:prstGeom prst="rect">
              <a:avLst/>
            </a:prstGeom>
            <a:noFill/>
            <a:ln>
              <a:noFill/>
            </a:ln>
            <a:effectLst>
              <a:outerShdw blurRad="50800" dist="38100" dir="2700000" algn="tl" rotWithShape="0">
                <a:prstClr val="black">
                  <a:alpha val="40000"/>
                </a:prstClr>
              </a:outerShdw>
            </a:effectLst>
          </p:spPr>
        </p:pic>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par>
                                <p:cTn id="8" presetID="47" presetClass="entr" presetSubtype="0"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anim calcmode="lin" valueType="num">
                                      <p:cBhvr>
                                        <p:cTn id="11" dur="1000" fill="hold"/>
                                        <p:tgtEl>
                                          <p:spTgt spid="3"/>
                                        </p:tgtEl>
                                        <p:attrNameLst>
                                          <p:attrName>ppt_x</p:attrName>
                                        </p:attrNameLst>
                                      </p:cBhvr>
                                      <p:tavLst>
                                        <p:tav tm="0">
                                          <p:val>
                                            <p:strVal val="#ppt_x"/>
                                          </p:val>
                                        </p:tav>
                                        <p:tav tm="100000">
                                          <p:val>
                                            <p:strVal val="#ppt_x"/>
                                          </p:val>
                                        </p:tav>
                                      </p:tavLst>
                                    </p:anim>
                                    <p:anim calcmode="lin" valueType="num">
                                      <p:cBhvr>
                                        <p:cTn id="12" dur="1000" fill="hold"/>
                                        <p:tgtEl>
                                          <p:spTgt spid="3"/>
                                        </p:tgtEl>
                                        <p:attrNameLst>
                                          <p:attrName>ppt_y</p:attrName>
                                        </p:attrNameLst>
                                      </p:cBhvr>
                                      <p:tavLst>
                                        <p:tav tm="0">
                                          <p:val>
                                            <p:strVal val="#ppt_y-.1"/>
                                          </p:val>
                                        </p:tav>
                                        <p:tav tm="100000">
                                          <p:val>
                                            <p:strVal val="#ppt_y"/>
                                          </p:val>
                                        </p:tav>
                                      </p:tavLst>
                                    </p:anim>
                                  </p:childTnLst>
                                </p:cTn>
                              </p:par>
                            </p:childTnLst>
                          </p:cTn>
                        </p:par>
                        <p:par>
                          <p:cTn id="13" fill="hold">
                            <p:stCondLst>
                              <p:cond delay="3500"/>
                            </p:stCondLst>
                            <p:childTnLst>
                              <p:par>
                                <p:cTn id="14" presetID="10" presetClass="entr" presetSubtype="0" fill="hold" grpId="0" nodeType="afterEffect">
                                  <p:stCondLst>
                                    <p:cond delay="5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500"/>
                                        <p:tgtEl>
                                          <p:spTgt spid="7"/>
                                        </p:tgtEl>
                                      </p:cBhvr>
                                    </p:animEffect>
                                  </p:childTnLst>
                                </p:cTn>
                              </p:par>
                            </p:childTnLst>
                          </p:cTn>
                        </p:par>
                        <p:par>
                          <p:cTn id="20" fill="hold">
                            <p:stCondLst>
                              <p:cond delay="5500"/>
                            </p:stCondLst>
                            <p:childTnLst>
                              <p:par>
                                <p:cTn id="21" presetID="18" presetClass="entr" presetSubtype="3"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strips(upRight)">
                                      <p:cBhvr>
                                        <p:cTn id="23" dur="1000"/>
                                        <p:tgtEl>
                                          <p:spTgt spid="6"/>
                                        </p:tgtEl>
                                      </p:cBhvr>
                                    </p:animEffect>
                                  </p:childTnLst>
                                </p:cTn>
                              </p:par>
                              <p:par>
                                <p:cTn id="24" presetID="18" presetClass="entr" presetSubtype="3"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strips(upRight)">
                                      <p:cBhvr>
                                        <p:cTn id="26" dur="1000"/>
                                        <p:tgtEl>
                                          <p:spTgt spid="8"/>
                                        </p:tgtEl>
                                      </p:cBhvr>
                                    </p:animEffect>
                                  </p:childTnLst>
                                </p:cTn>
                              </p:par>
                            </p:childTnLst>
                          </p:cTn>
                        </p:par>
                        <p:par>
                          <p:cTn id="27" fill="hold">
                            <p:stCondLst>
                              <p:cond delay="6500"/>
                            </p:stCondLst>
                            <p:childTnLst>
                              <p:par>
                                <p:cTn id="28" presetID="10"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295"/>
            <a:ext cx="12190412" cy="22894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14" tIns="45708" rIns="91414" bIns="45708"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235"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4781" y="537"/>
            <a:ext cx="4877029" cy="156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444" y="1905560"/>
            <a:ext cx="9143529" cy="2381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14" tIns="45708" rIns="91414" bIns="45708">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235" eaLnBrk="1" fontAlgn="base" hangingPunct="1">
              <a:spcBef>
                <a:spcPct val="50000"/>
              </a:spcBef>
              <a:spcAft>
                <a:spcPct val="0"/>
              </a:spcAft>
              <a:defRPr/>
            </a:pPr>
            <a:r>
              <a:rPr lang="es-ES" altLang="sk-SK" sz="5986" b="1">
                <a:solidFill>
                  <a:srgbClr val="000000"/>
                </a:solidFill>
                <a:latin typeface="Kristen ITC" pitchFamily="66" charset="0"/>
                <a:ea typeface="MS Gothic" panose="020B0609070205080204" pitchFamily="49" charset="-128"/>
              </a:rPr>
              <a:t>¿Te ha gustado?</a:t>
            </a:r>
            <a:r>
              <a:rPr lang="es-ES" altLang="sk-SK" sz="4807">
                <a:solidFill>
                  <a:srgbClr val="000000"/>
                </a:solidFill>
                <a:latin typeface="Kristen ITC" pitchFamily="66" charset="0"/>
                <a:ea typeface="MS Gothic" panose="020B0609070205080204" pitchFamily="49" charset="-128"/>
              </a:rPr>
              <a:t> </a:t>
            </a:r>
            <a:br>
              <a:rPr lang="es-ES" altLang="sk-SK" sz="4807">
                <a:solidFill>
                  <a:srgbClr val="000000"/>
                </a:solidFill>
                <a:latin typeface="Kristen ITC" pitchFamily="66" charset="0"/>
                <a:ea typeface="MS Gothic" panose="020B0609070205080204" pitchFamily="49" charset="-128"/>
              </a:rPr>
            </a:br>
            <a:r>
              <a:rPr lang="es-ES" altLang="sk-SK" sz="4444">
                <a:solidFill>
                  <a:srgbClr val="000000"/>
                </a:solidFill>
                <a:latin typeface="Kristen ITC" pitchFamily="66" charset="0"/>
                <a:ea typeface="MS Gothic" panose="020B0609070205080204" pitchFamily="49" charset="-128"/>
              </a:rPr>
              <a:t>Puedes ver más entrando </a:t>
            </a:r>
            <a:br>
              <a:rPr lang="es-ES" altLang="sk-SK" sz="4444">
                <a:solidFill>
                  <a:srgbClr val="000000"/>
                </a:solidFill>
                <a:latin typeface="Kristen ITC" pitchFamily="66" charset="0"/>
                <a:ea typeface="MS Gothic" panose="020B0609070205080204" pitchFamily="49" charset="-128"/>
              </a:rPr>
            </a:br>
            <a:r>
              <a:rPr lang="es-ES" altLang="sk-SK" sz="4444" b="1">
                <a:solidFill>
                  <a:srgbClr val="40F903"/>
                </a:solidFill>
                <a:latin typeface="Kristen ITC" pitchFamily="66" charset="0"/>
                <a:ea typeface="MS Gothic" panose="020B0609070205080204" pitchFamily="49" charset="-128"/>
                <a:hlinkClick r:id="rId2"/>
              </a:rPr>
              <a:t>Aquí</a:t>
            </a:r>
            <a:endParaRPr lang="es-ES" altLang="sk-SK" sz="444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101" y="4696137"/>
            <a:ext cx="2666743" cy="190697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14" tIns="45708" rIns="91414" bIns="45708">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235"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235"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3547" y="4339034"/>
            <a:ext cx="2361478" cy="2361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1846" y="4930843"/>
            <a:ext cx="1219618" cy="990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444" y="2972546"/>
            <a:ext cx="532773" cy="532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444" y="3505319"/>
            <a:ext cx="532773" cy="532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444" y="4038091"/>
            <a:ext cx="532773" cy="53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444" y="4572304"/>
            <a:ext cx="532773" cy="532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414</TotalTime>
  <Words>860</Words>
  <Application>Microsoft Office PowerPoint</Application>
  <PresentationFormat>Vlastná</PresentationFormat>
  <Paragraphs>74</Paragraphs>
  <Slides>44</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44</vt:i4>
      </vt:variant>
    </vt:vector>
  </HeadingPairs>
  <TitlesOfParts>
    <vt:vector size="55" baseType="lpstr">
      <vt:lpstr>Contus T OT</vt:lpstr>
      <vt:lpstr>Tekton Pro</vt:lpstr>
      <vt:lpstr>Balloon XBd BT</vt:lpstr>
      <vt:lpstr>Tekton Pro Ext</vt:lpstr>
      <vt:lpstr>Wingdings</vt:lpstr>
      <vt:lpstr>Nadianne</vt:lpstr>
      <vt:lpstr>Bravo Engraved</vt:lpstr>
      <vt:lpstr>Kristen ITC</vt:lpstr>
      <vt:lpstr>Arial</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Andorra</dc:title>
  <dc:creator>Steve</dc:creator>
  <cp:lastModifiedBy>PC</cp:lastModifiedBy>
  <cp:revision>75</cp:revision>
  <dcterms:created xsi:type="dcterms:W3CDTF">2023-07-14T19:39:26Z</dcterms:created>
  <dcterms:modified xsi:type="dcterms:W3CDTF">2025-03-23T17:42:48Z</dcterms:modified>
</cp:coreProperties>
</file>