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A8ATDzHQrk4B6XpXAp7QQ==" hashData="XW4kl5TxVTRPFtpVrQ8kDjrK52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8" autoAdjust="0"/>
    <p:restoredTop sz="94660"/>
  </p:normalViewPr>
  <p:slideViewPr>
    <p:cSldViewPr snapToGrid="0">
      <p:cViewPr varScale="1">
        <p:scale>
          <a:sx n="36" d="100"/>
          <a:sy n="36" d="100"/>
        </p:scale>
        <p:origin x="-84" y="-17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7EAFC-ADDB-4F74-9841-25EF59EF3B5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7FB-C649-4761-A51B-A8984DD2DED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98723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7EAFC-ADDB-4F74-9841-25EF59EF3B5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7FB-C649-4761-A51B-A8984DD2DED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7093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7EAFC-ADDB-4F74-9841-25EF59EF3B5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7FB-C649-4761-A51B-A8984DD2DED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99276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7EAFC-ADDB-4F74-9841-25EF59EF3B5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7FB-C649-4761-A51B-A8984DD2DED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85756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7EAFC-ADDB-4F74-9841-25EF59EF3B5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7FB-C649-4761-A51B-A8984DD2DED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99897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7EAFC-ADDB-4F74-9841-25EF59EF3B5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7FB-C649-4761-A51B-A8984DD2DED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3314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7EAFC-ADDB-4F74-9841-25EF59EF3B5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7FB-C649-4761-A51B-A8984DD2DED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91840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7EAFC-ADDB-4F74-9841-25EF59EF3B5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7FB-C649-4761-A51B-A8984DD2DED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74249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7EAFC-ADDB-4F74-9841-25EF59EF3B5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7FB-C649-4761-A51B-A8984DD2DED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0008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7EAFC-ADDB-4F74-9841-25EF59EF3B5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7FB-C649-4761-A51B-A8984DD2DED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6711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7EAFC-ADDB-4F74-9841-25EF59EF3B5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47FB-C649-4761-A51B-A8984DD2DED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34276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7EAFC-ADDB-4F74-9841-25EF59EF3B55}" type="datetimeFigureOut">
              <a:rPr lang="es-CO" smtClean="0"/>
              <a:pPr/>
              <a:t>28/11/2016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A947FB-C649-4761-A51B-A8984DD2DED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63176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986007" y="1197620"/>
            <a:ext cx="621998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Los amaneceres en nuestra región de montaña generalmente son fríos; con una neblina baja que parece que se mete en nuestra casa y que produce sensaciones variadas de intimidad.</a:t>
            </a:r>
          </a:p>
          <a:p>
            <a:pPr algn="ctr"/>
            <a:r>
              <a:rPr lang="es-CO" i="1" dirty="0"/>
              <a:t>En la lejanía esta neblina va subiendo en la atmósfera con el sol naciente, produciendo sombras y reflejos indescriptibles sobre los techos de las casas, las montañas se despiertan con el arrullo de los cucaracheros y ruiseñores que son fieles compañeros de árboles y sembrados, y complementa el escenario el murmullo de los campesinos que inician su jornada; algunos comentando su día, otros simplemente silbando una tonada, todos con la ilusión de una nueva mañana que traerá otras oportunidades de vida para el logro de metas y realizaciones</a:t>
            </a:r>
            <a:r>
              <a:rPr lang="es-CO" i="1" dirty="0" smtClean="0"/>
              <a:t>. </a:t>
            </a:r>
          </a:p>
          <a:p>
            <a:pPr algn="ctr"/>
            <a:endParaRPr lang="es-CO" sz="1000" b="1" i="1" dirty="0"/>
          </a:p>
          <a:p>
            <a:pPr algn="ctr"/>
            <a:r>
              <a:rPr lang="es-CO" sz="1000" b="1" i="1" dirty="0" smtClean="0"/>
              <a:t>Creó</a:t>
            </a:r>
            <a:r>
              <a:rPr lang="es-CO" sz="1000" b="1" i="1" dirty="0"/>
              <a:t>: Jeremías</a:t>
            </a:r>
          </a:p>
          <a:p>
            <a:pPr algn="ctr"/>
            <a:r>
              <a:rPr lang="es-CO" sz="1000" b="1" i="1" dirty="0"/>
              <a:t>Para: mis </a:t>
            </a:r>
            <a:r>
              <a:rPr lang="es-CO" sz="1000" b="1" i="1" dirty="0" err="1"/>
              <a:t>pps</a:t>
            </a:r>
            <a:endParaRPr lang="es-CO" sz="1000" b="1" i="1" dirty="0"/>
          </a:p>
          <a:p>
            <a:pPr algn="ctr"/>
            <a:r>
              <a:rPr lang="es-CO" sz="1000" b="1" i="1" dirty="0"/>
              <a:t>Música: Amapola</a:t>
            </a:r>
          </a:p>
          <a:p>
            <a:pPr algn="ctr"/>
            <a:endParaRPr lang="es-CO" sz="1000" i="1" dirty="0"/>
          </a:p>
          <a:p>
            <a:pPr algn="ctr"/>
            <a:endParaRPr lang="es-CO" i="1" dirty="0"/>
          </a:p>
        </p:txBody>
      </p:sp>
      <p:pic>
        <p:nvPicPr>
          <p:cNvPr id="6" name="AMAPOLA_BOLEROS_Y_BALADAS_ROMANTICAS_EN_PIANO_Y_AR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1532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7652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4919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113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3978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28842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4942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1882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32807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66691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89122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19491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44474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88890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10547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55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63576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70023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00069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58629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48991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18874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99995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06393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8252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31502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01848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99911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37626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1947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68944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58153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56839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28382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08888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62707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98104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07398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57470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44076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49585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297178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57821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78407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5730" y="0"/>
            <a:ext cx="123177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01127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240174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82648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3048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673210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950347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886928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494509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733107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288256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081980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969767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112301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437208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206339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768168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587803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071556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73810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992949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334183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702151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800562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491260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009366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047982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621081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282116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950990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065894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745941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152</Words>
  <Application>Microsoft Office PowerPoint</Application>
  <PresentationFormat>Personalizado</PresentationFormat>
  <Paragraphs>8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2016-11-18T21:35:42Z</dcterms:created>
  <dcterms:modified xsi:type="dcterms:W3CDTF">2016-11-28T19:58:22Z</dcterms:modified>
</cp:coreProperties>
</file>