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2" r:id="rId16"/>
    <p:sldId id="273" r:id="rId17"/>
    <p:sldId id="270" r:id="rId18"/>
    <p:sldId id="271"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V8pek8fQQedxCAxOLRmiYQ==" hashData="mwaGNnDrHAT/vayeVACXbZC9SR0="/>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38" autoAdjust="0"/>
    <p:restoredTop sz="94660"/>
  </p:normalViewPr>
  <p:slideViewPr>
    <p:cSldViewPr snapToGrid="0">
      <p:cViewPr varScale="1">
        <p:scale>
          <a:sx n="36" d="100"/>
          <a:sy n="36" d="100"/>
        </p:scale>
        <p:origin x="-84" y="-179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C6444A9D-50ED-4337-A6C0-F7C29EC23AC0}" type="datetimeFigureOut">
              <a:rPr lang="es-CO" smtClean="0"/>
              <a:pPr/>
              <a:t>26/11/2016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AE78DC6-0FFF-4932-B744-F4C207C252E7}" type="slidenum">
              <a:rPr lang="es-CO" smtClean="0"/>
              <a:pPr/>
              <a:t>‹Nº›</a:t>
            </a:fld>
            <a:endParaRPr lang="es-CO"/>
          </a:p>
        </p:txBody>
      </p:sp>
    </p:spTree>
    <p:extLst>
      <p:ext uri="{BB962C8B-B14F-4D97-AF65-F5344CB8AC3E}">
        <p14:creationId xmlns:p14="http://schemas.microsoft.com/office/powerpoint/2010/main" xmlns="" val="1270519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6444A9D-50ED-4337-A6C0-F7C29EC23AC0}" type="datetimeFigureOut">
              <a:rPr lang="es-CO" smtClean="0"/>
              <a:pPr/>
              <a:t>26/11/2016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AE78DC6-0FFF-4932-B744-F4C207C252E7}" type="slidenum">
              <a:rPr lang="es-CO" smtClean="0"/>
              <a:pPr/>
              <a:t>‹Nº›</a:t>
            </a:fld>
            <a:endParaRPr lang="es-CO"/>
          </a:p>
        </p:txBody>
      </p:sp>
    </p:spTree>
    <p:extLst>
      <p:ext uri="{BB962C8B-B14F-4D97-AF65-F5344CB8AC3E}">
        <p14:creationId xmlns:p14="http://schemas.microsoft.com/office/powerpoint/2010/main" xmlns="" val="34109347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C6444A9D-50ED-4337-A6C0-F7C29EC23AC0}" type="datetimeFigureOut">
              <a:rPr lang="es-CO" smtClean="0"/>
              <a:pPr/>
              <a:t>26/11/2016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AE78DC6-0FFF-4932-B744-F4C207C252E7}" type="slidenum">
              <a:rPr lang="es-CO" smtClean="0"/>
              <a:pPr/>
              <a:t>‹Nº›</a:t>
            </a:fld>
            <a:endParaRPr lang="es-CO"/>
          </a:p>
        </p:txBody>
      </p:sp>
    </p:spTree>
    <p:extLst>
      <p:ext uri="{BB962C8B-B14F-4D97-AF65-F5344CB8AC3E}">
        <p14:creationId xmlns:p14="http://schemas.microsoft.com/office/powerpoint/2010/main" xmlns="" val="15363321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C6444A9D-50ED-4337-A6C0-F7C29EC23AC0}" type="datetimeFigureOut">
              <a:rPr lang="es-CO" smtClean="0"/>
              <a:pPr/>
              <a:t>26/11/2016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5AE78DC6-0FFF-4932-B744-F4C207C252E7}" type="slidenum">
              <a:rPr lang="es-CO" smtClean="0"/>
              <a:pPr/>
              <a:t>‹Nº›</a:t>
            </a:fld>
            <a:endParaRPr lang="es-CO"/>
          </a:p>
        </p:txBody>
      </p:sp>
    </p:spTree>
    <p:extLst>
      <p:ext uri="{BB962C8B-B14F-4D97-AF65-F5344CB8AC3E}">
        <p14:creationId xmlns:p14="http://schemas.microsoft.com/office/powerpoint/2010/main" xmlns="" val="11485040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C6444A9D-50ED-4337-A6C0-F7C29EC23AC0}" type="datetimeFigureOut">
              <a:rPr lang="es-CO" smtClean="0"/>
              <a:pPr/>
              <a:t>26/11/2016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5AE78DC6-0FFF-4932-B744-F4C207C252E7}" type="slidenum">
              <a:rPr lang="es-CO" smtClean="0"/>
              <a:pPr/>
              <a:t>‹Nº›</a:t>
            </a:fld>
            <a:endParaRPr lang="es-CO"/>
          </a:p>
        </p:txBody>
      </p:sp>
    </p:spTree>
    <p:extLst>
      <p:ext uri="{BB962C8B-B14F-4D97-AF65-F5344CB8AC3E}">
        <p14:creationId xmlns:p14="http://schemas.microsoft.com/office/powerpoint/2010/main" xmlns="" val="3976691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C6444A9D-50ED-4337-A6C0-F7C29EC23AC0}" type="datetimeFigureOut">
              <a:rPr lang="es-CO" smtClean="0"/>
              <a:pPr/>
              <a:t>26/11/2016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5AE78DC6-0FFF-4932-B744-F4C207C252E7}" type="slidenum">
              <a:rPr lang="es-CO" smtClean="0"/>
              <a:pPr/>
              <a:t>‹Nº›</a:t>
            </a:fld>
            <a:endParaRPr lang="es-CO"/>
          </a:p>
        </p:txBody>
      </p:sp>
    </p:spTree>
    <p:extLst>
      <p:ext uri="{BB962C8B-B14F-4D97-AF65-F5344CB8AC3E}">
        <p14:creationId xmlns:p14="http://schemas.microsoft.com/office/powerpoint/2010/main" xmlns="" val="34033871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C6444A9D-50ED-4337-A6C0-F7C29EC23AC0}" type="datetimeFigureOut">
              <a:rPr lang="es-CO" smtClean="0"/>
              <a:pPr/>
              <a:t>26/11/2016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5AE78DC6-0FFF-4932-B744-F4C207C252E7}" type="slidenum">
              <a:rPr lang="es-CO" smtClean="0"/>
              <a:pPr/>
              <a:t>‹Nº›</a:t>
            </a:fld>
            <a:endParaRPr lang="es-CO"/>
          </a:p>
        </p:txBody>
      </p:sp>
    </p:spTree>
    <p:extLst>
      <p:ext uri="{BB962C8B-B14F-4D97-AF65-F5344CB8AC3E}">
        <p14:creationId xmlns:p14="http://schemas.microsoft.com/office/powerpoint/2010/main" xmlns="" val="2449445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6444A9D-50ED-4337-A6C0-F7C29EC23AC0}" type="datetimeFigureOut">
              <a:rPr lang="es-CO" smtClean="0"/>
              <a:pPr/>
              <a:t>26/11/2016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5AE78DC6-0FFF-4932-B744-F4C207C252E7}" type="slidenum">
              <a:rPr lang="es-CO" smtClean="0"/>
              <a:pPr/>
              <a:t>‹Nº›</a:t>
            </a:fld>
            <a:endParaRPr lang="es-CO"/>
          </a:p>
        </p:txBody>
      </p:sp>
    </p:spTree>
    <p:extLst>
      <p:ext uri="{BB962C8B-B14F-4D97-AF65-F5344CB8AC3E}">
        <p14:creationId xmlns:p14="http://schemas.microsoft.com/office/powerpoint/2010/main" xmlns="" val="33247083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6444A9D-50ED-4337-A6C0-F7C29EC23AC0}" type="datetimeFigureOut">
              <a:rPr lang="es-CO" smtClean="0"/>
              <a:pPr/>
              <a:t>26/11/2016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5AE78DC6-0FFF-4932-B744-F4C207C252E7}" type="slidenum">
              <a:rPr lang="es-CO" smtClean="0"/>
              <a:pPr/>
              <a:t>‹Nº›</a:t>
            </a:fld>
            <a:endParaRPr lang="es-CO"/>
          </a:p>
        </p:txBody>
      </p:sp>
    </p:spTree>
    <p:extLst>
      <p:ext uri="{BB962C8B-B14F-4D97-AF65-F5344CB8AC3E}">
        <p14:creationId xmlns:p14="http://schemas.microsoft.com/office/powerpoint/2010/main" xmlns="" val="19060495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6444A9D-50ED-4337-A6C0-F7C29EC23AC0}" type="datetimeFigureOut">
              <a:rPr lang="es-CO" smtClean="0"/>
              <a:pPr/>
              <a:t>26/11/2016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AE78DC6-0FFF-4932-B744-F4C207C252E7}" type="slidenum">
              <a:rPr lang="es-CO" smtClean="0"/>
              <a:pPr/>
              <a:t>‹Nº›</a:t>
            </a:fld>
            <a:endParaRPr lang="es-CO"/>
          </a:p>
        </p:txBody>
      </p:sp>
    </p:spTree>
    <p:extLst>
      <p:ext uri="{BB962C8B-B14F-4D97-AF65-F5344CB8AC3E}">
        <p14:creationId xmlns:p14="http://schemas.microsoft.com/office/powerpoint/2010/main" xmlns="" val="29254206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6444A9D-50ED-4337-A6C0-F7C29EC23AC0}" type="datetimeFigureOut">
              <a:rPr lang="es-CO" smtClean="0"/>
              <a:pPr/>
              <a:t>26/11/2016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AE78DC6-0FFF-4932-B744-F4C207C252E7}" type="slidenum">
              <a:rPr lang="es-CO" smtClean="0"/>
              <a:pPr/>
              <a:t>‹Nº›</a:t>
            </a:fld>
            <a:endParaRPr lang="es-CO"/>
          </a:p>
        </p:txBody>
      </p:sp>
    </p:spTree>
    <p:extLst>
      <p:ext uri="{BB962C8B-B14F-4D97-AF65-F5344CB8AC3E}">
        <p14:creationId xmlns:p14="http://schemas.microsoft.com/office/powerpoint/2010/main" xmlns="" val="9676367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6444A9D-50ED-4337-A6C0-F7C29EC23AC0}" type="datetimeFigureOut">
              <a:rPr lang="es-CO" smtClean="0"/>
              <a:pPr/>
              <a:t>26/11/2016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AE78DC6-0FFF-4932-B744-F4C207C252E7}" type="slidenum">
              <a:rPr lang="es-CO" smtClean="0"/>
              <a:pPr/>
              <a:t>‹Nº›</a:t>
            </a:fld>
            <a:endParaRPr lang="es-CO"/>
          </a:p>
        </p:txBody>
      </p:sp>
    </p:spTree>
    <p:extLst>
      <p:ext uri="{BB962C8B-B14F-4D97-AF65-F5344CB8AC3E}">
        <p14:creationId xmlns:p14="http://schemas.microsoft.com/office/powerpoint/2010/main" xmlns="" val="22898822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hyperlink" Target="https://vk.com/mispps" TargetMode="External"/><Relationship Id="rId3" Type="http://schemas.openxmlformats.org/officeDocument/2006/relationships/image" Target="../media/image65.png"/><Relationship Id="rId7" Type="http://schemas.openxmlformats.org/officeDocument/2006/relationships/hyperlink" Target="https://www.facebook.com/mispps" TargetMode="External"/><Relationship Id="rId12" Type="http://schemas.openxmlformats.org/officeDocument/2006/relationships/image" Target="../media/image7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7.png"/><Relationship Id="rId11" Type="http://schemas.openxmlformats.org/officeDocument/2006/relationships/hyperlink" Target="https://plus.google.com/+Mispps/" TargetMode="External"/><Relationship Id="rId5" Type="http://schemas.openxmlformats.org/officeDocument/2006/relationships/image" Target="../media/image66.png"/><Relationship Id="rId10" Type="http://schemas.openxmlformats.org/officeDocument/2006/relationships/image" Target="../media/image6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1270635" y="573687"/>
            <a:ext cx="9650730" cy="5632311"/>
          </a:xfrm>
          <a:prstGeom prst="rect">
            <a:avLst/>
          </a:prstGeom>
        </p:spPr>
        <p:txBody>
          <a:bodyPr wrap="square">
            <a:spAutoFit/>
          </a:bodyPr>
          <a:lstStyle/>
          <a:p>
            <a:pPr algn="ctr"/>
            <a:r>
              <a:rPr lang="es-CO" i="1" dirty="0"/>
              <a:t>Para muchos seres humanos, estos dos fenómenos naturales, amanecer o atardecer, pasan inadvertidos, sea en las grandes ciudades o en otras regiones donde a estas horas la gente está en su rutina de iniciar labores o de terminarlas</a:t>
            </a:r>
            <a:r>
              <a:rPr lang="es-CO" i="1" dirty="0" smtClean="0"/>
              <a:t>. En </a:t>
            </a:r>
            <a:r>
              <a:rPr lang="es-CO" i="1" dirty="0"/>
              <a:t>nuestro territorio por el contrario, se convierten en espectáculos fabulosos que suceden frente a nuestros ojos como manifestaciones particulares, tonalidades inimaginables, contrastes maravillosos que cambian minuto a minuto y que convierten el horizonte en un excelente lienzo artístico del creador.</a:t>
            </a:r>
          </a:p>
          <a:p>
            <a:pPr algn="ctr"/>
            <a:r>
              <a:rPr lang="es-CO" i="1" dirty="0"/>
              <a:t>Los amaneceres en nuestra región de montaña generalmente son fríos; con una neblina baja que parece que se mete en nuestra casa y que produce sensaciones variadas de intimidad.</a:t>
            </a:r>
          </a:p>
          <a:p>
            <a:pPr algn="ctr"/>
            <a:r>
              <a:rPr lang="es-CO" i="1" dirty="0"/>
              <a:t>En la lejanía esta neblina va subiendo en la atmósfera con el sol naciente, produciendo sombras y reflejos indescriptibles sobre los techos de las casas, las montañas se despiertan con el arrullo de los cucaracheros y ruiseñores que son fieles compañeros de árboles y sembrados, y complementa el escenario el murmullo de los campesinos que inician su jornada; algunos comentando su día, otros simplemente silbando una tonada, todos con la ilusión de una nueva mañana que traerá otras oportunidades de vida para el logro de metas y realizaciones</a:t>
            </a:r>
            <a:r>
              <a:rPr lang="es-CO" i="1" dirty="0" smtClean="0"/>
              <a:t>. En </a:t>
            </a:r>
            <a:r>
              <a:rPr lang="es-CO" i="1" dirty="0"/>
              <a:t>los atardeceres se nos develan exóticos colores: rojos, naranjas, azules claros o muy intensos, entrelazados con las nubes algunas veces muy blancas y otras amarillas como el oro y aún no vemos el sol de los venados, como se reconoce ese momento en el cual todos nos detenemos para agradecer a la naturaleza que nos regala siluetas espléndidas, contraluz, esplendor y, por qué no decirlo, somos privilegiados cada tarde cuando sin ninguna excusa disfrutamos de placer inmenso que por algunos minutos nos ofrece la vida.</a:t>
            </a:r>
          </a:p>
          <a:p>
            <a:pPr algn="ctr"/>
            <a:endParaRPr lang="es-CO" i="1" dirty="0"/>
          </a:p>
        </p:txBody>
      </p:sp>
      <p:sp>
        <p:nvSpPr>
          <p:cNvPr id="4" name="CuadroTexto 3"/>
          <p:cNvSpPr txBox="1"/>
          <p:nvPr/>
        </p:nvSpPr>
        <p:spPr>
          <a:xfrm>
            <a:off x="4892040" y="5928999"/>
            <a:ext cx="2407920" cy="553998"/>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r>
              <a:rPr lang="es-CO" sz="1000" b="1" i="1" dirty="0" smtClean="0"/>
              <a:t> </a:t>
            </a:r>
          </a:p>
          <a:p>
            <a:pPr algn="ctr"/>
            <a:r>
              <a:rPr lang="es-CO" sz="1000" b="1" i="1" dirty="0" smtClean="0"/>
              <a:t>Música: Amada Amante-Saxo Romántico</a:t>
            </a:r>
            <a:endParaRPr lang="es-CO" sz="1000" b="1" i="1" dirty="0"/>
          </a:p>
        </p:txBody>
      </p:sp>
      <p:pic>
        <p:nvPicPr>
          <p:cNvPr id="5" name="AMADA_-AMANTE-_SAX_ROMANTICO--">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4113745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9724006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9570218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9794411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8525123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8368729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5105674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4074084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4677058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2729012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1530111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9493445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4458373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6978822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9695758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8639845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3646529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2849092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4779550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6142691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7920153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7795482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714316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4214832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7695031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7347419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9590800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3259172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7022734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214517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511887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2044246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5339519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0166482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4426920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4783852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7330198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5267774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1123975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2949850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476866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7420109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6006065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4320611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5960547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4324278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57643486"/>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18110" y="0"/>
            <a:ext cx="12073890" cy="6858000"/>
          </a:xfrm>
          <a:prstGeom prst="rect">
            <a:avLst/>
          </a:prstGeom>
        </p:spPr>
      </p:pic>
    </p:spTree>
    <p:extLst>
      <p:ext uri="{BB962C8B-B14F-4D97-AF65-F5344CB8AC3E}">
        <p14:creationId xmlns:p14="http://schemas.microsoft.com/office/powerpoint/2010/main" xmlns="" val="316844467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6147892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3009606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62218440"/>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89935128"/>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3472404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13139670"/>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42509836"/>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43445185"/>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03265913"/>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1151447"/>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00842046"/>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10956468"/>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55586487"/>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74653818"/>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78439946"/>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69</TotalTime>
  <Words>338</Words>
  <Application>Microsoft Office PowerPoint</Application>
  <PresentationFormat>Personalizado</PresentationFormat>
  <Paragraphs>8</Paragraphs>
  <Slides>64</Slides>
  <Notes>0</Notes>
  <HiddenSlides>0</HiddenSlides>
  <MMClips>1</MMClips>
  <ScaleCrop>false</ScaleCrop>
  <HeadingPairs>
    <vt:vector size="4" baseType="variant">
      <vt:variant>
        <vt:lpstr>Tema</vt:lpstr>
      </vt:variant>
      <vt:variant>
        <vt:i4>2</vt:i4>
      </vt:variant>
      <vt:variant>
        <vt:lpstr>Títulos de diapositiva</vt:lpstr>
      </vt:variant>
      <vt:variant>
        <vt:i4>64</vt:i4>
      </vt:variant>
    </vt:vector>
  </HeadingPairs>
  <TitlesOfParts>
    <vt:vector size="66"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12</cp:revision>
  <dcterms:created xsi:type="dcterms:W3CDTF">2016-11-18T20:59:53Z</dcterms:created>
  <dcterms:modified xsi:type="dcterms:W3CDTF">2016-11-26T01:21:42Z</dcterms:modified>
</cp:coreProperties>
</file>