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+7Xo+Nvia5LeNYEpgsM/w==" hashData="q/3kD0EDuoMKyHpiXAJQWg93C40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8" autoAdjust="0"/>
    <p:restoredTop sz="94660"/>
  </p:normalViewPr>
  <p:slideViewPr>
    <p:cSldViewPr snapToGrid="0">
      <p:cViewPr varScale="1">
        <p:scale>
          <a:sx n="36" d="100"/>
          <a:sy n="36" d="100"/>
        </p:scale>
        <p:origin x="-84" y="-17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AC45E-2E36-4679-A29F-2B8A2B5DBAB3}" type="datetimeFigureOut">
              <a:rPr lang="es-CO" smtClean="0"/>
              <a:pPr/>
              <a:t>25/11/2016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6C43-C399-4FB6-85C3-7487C1BE5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61492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AC45E-2E36-4679-A29F-2B8A2B5DBAB3}" type="datetimeFigureOut">
              <a:rPr lang="es-CO" smtClean="0"/>
              <a:pPr/>
              <a:t>25/11/2016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6C43-C399-4FB6-85C3-7487C1BE5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33214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AC45E-2E36-4679-A29F-2B8A2B5DBAB3}" type="datetimeFigureOut">
              <a:rPr lang="es-CO" smtClean="0"/>
              <a:pPr/>
              <a:t>25/11/2016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6C43-C399-4FB6-85C3-7487C1BE5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35099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AC45E-2E36-4679-A29F-2B8A2B5DBAB3}" type="datetimeFigureOut">
              <a:rPr lang="es-CO" smtClean="0"/>
              <a:pPr/>
              <a:t>25/11/2016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6C43-C399-4FB6-85C3-7487C1BE5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86336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AC45E-2E36-4679-A29F-2B8A2B5DBAB3}" type="datetimeFigureOut">
              <a:rPr lang="es-CO" smtClean="0"/>
              <a:pPr/>
              <a:t>25/11/2016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6C43-C399-4FB6-85C3-7487C1BE5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18734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AC45E-2E36-4679-A29F-2B8A2B5DBAB3}" type="datetimeFigureOut">
              <a:rPr lang="es-CO" smtClean="0"/>
              <a:pPr/>
              <a:t>25/11/2016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6C43-C399-4FB6-85C3-7487C1BE5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87310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AC45E-2E36-4679-A29F-2B8A2B5DBAB3}" type="datetimeFigureOut">
              <a:rPr lang="es-CO" smtClean="0"/>
              <a:pPr/>
              <a:t>25/11/2016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6C43-C399-4FB6-85C3-7487C1BE5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792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AC45E-2E36-4679-A29F-2B8A2B5DBAB3}" type="datetimeFigureOut">
              <a:rPr lang="es-CO" smtClean="0"/>
              <a:pPr/>
              <a:t>25/11/2016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6C43-C399-4FB6-85C3-7487C1BE5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395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AC45E-2E36-4679-A29F-2B8A2B5DBAB3}" type="datetimeFigureOut">
              <a:rPr lang="es-CO" smtClean="0"/>
              <a:pPr/>
              <a:t>25/11/2016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6C43-C399-4FB6-85C3-7487C1BE5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35024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AC45E-2E36-4679-A29F-2B8A2B5DBAB3}" type="datetimeFigureOut">
              <a:rPr lang="es-CO" smtClean="0"/>
              <a:pPr/>
              <a:t>25/11/2016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6C43-C399-4FB6-85C3-7487C1BE5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893880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AC45E-2E36-4679-A29F-2B8A2B5DBAB3}" type="datetimeFigureOut">
              <a:rPr lang="es-CO" smtClean="0"/>
              <a:pPr/>
              <a:t>25/11/2016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E6C43-C399-4FB6-85C3-7487C1BE5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086198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AC45E-2E36-4679-A29F-2B8A2B5DBAB3}" type="datetimeFigureOut">
              <a:rPr lang="es-CO" smtClean="0"/>
              <a:pPr/>
              <a:t>25/11/2016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5E6C43-C399-4FB6-85C3-7487C1BE5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02672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6.png"/><Relationship Id="rId10" Type="http://schemas.openxmlformats.org/officeDocument/2006/relationships/image" Target="../media/image7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110740" y="1028343"/>
            <a:ext cx="797052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Para muchos seres humanos, estos dos fenómenos naturales, amanecer o atardecer, pasan inadvertidos, sea en las grandes ciudades o en otras regiones donde a estas horas la gente está en su rutina de iniciar labores o de terminarlas.</a:t>
            </a:r>
          </a:p>
          <a:p>
            <a:pPr algn="ctr"/>
            <a:r>
              <a:rPr lang="es-CO" i="1" dirty="0"/>
              <a:t>En nuestro territorio por el contrario, se convierten en espectáculos fabulosos que suceden frente a nuestros ojos como manifestaciones particulares, tonalidades inimaginables, contrastes maravillosos que cambian minuto a minuto y que convierten el horizonte en un excelente lienzo artístico del creador.</a:t>
            </a:r>
          </a:p>
          <a:p>
            <a:pPr algn="ctr"/>
            <a:r>
              <a:rPr lang="es-CO" i="1" dirty="0"/>
              <a:t>Los amaneceres en nuestra región de montaña generalmente son fríos; con una neblina baja que parece que se mete en nuestra casa y que produce sensaciones variadas de intimidad.</a:t>
            </a:r>
          </a:p>
          <a:p>
            <a:pPr algn="ctr"/>
            <a:r>
              <a:rPr lang="es-CO" i="1" dirty="0"/>
              <a:t>En la lejanía esta neblina va subiendo en la atmósfera con el sol naciente, produciendo sombras y reflejos indescriptibles sobre los techos de las casas, las montañas se despiertan con el arrullo de los cucaracheros y ruiseñores que son fieles compañeros de árboles y sembrados, y complementa el escenario el murmullo de los campesinos que inician su jornada; algunos comentando su día, otros simplemente silbando una tonada, todos con la ilusión de una nueva mañana que traerá otras oportunidades de vida para el logro de metas y realizaciones.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9692640" y="5669280"/>
            <a:ext cx="18745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Arpas en Estéreo-India</a:t>
            </a:r>
            <a:endParaRPr lang="es-CO" sz="1000" b="1" i="1" dirty="0"/>
          </a:p>
        </p:txBody>
      </p:sp>
      <p:pic>
        <p:nvPicPr>
          <p:cNvPr id="5" name="ARPAS_EN_ESTEREO_-_INDI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0390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59891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97173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4958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8723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4953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18452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88136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7045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01624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33005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29533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95856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97744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4551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08301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20777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09131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60404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817145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54155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4813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11166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38253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88351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40048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00511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33374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121463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69999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62995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76728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016525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809058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328728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546156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205665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060125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707003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66993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675497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333075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833805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748561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929905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188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428520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339963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385455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278840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634448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513671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215838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725095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655037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667392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876841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213780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721087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332204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915560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380163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406586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717010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876399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701126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353864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517778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986366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16704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00727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291799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5098358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3392229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4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242</Words>
  <Application>Microsoft Office PowerPoint</Application>
  <PresentationFormat>Personalizado</PresentationFormat>
  <Paragraphs>9</Paragraphs>
  <Slides>75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75</vt:i4>
      </vt:variant>
    </vt:vector>
  </HeadingPairs>
  <TitlesOfParts>
    <vt:vector size="7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12</cp:revision>
  <dcterms:created xsi:type="dcterms:W3CDTF">2016-11-18T20:28:08Z</dcterms:created>
  <dcterms:modified xsi:type="dcterms:W3CDTF">2016-11-24T23:11:21Z</dcterms:modified>
</cp:coreProperties>
</file>