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Default Extension="wav" ContentType="audio/x-wav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60" r:id="rId4"/>
    <p:sldId id="258" r:id="rId5"/>
    <p:sldId id="257" r:id="rId6"/>
    <p:sldId id="285" r:id="rId7"/>
    <p:sldId id="259" r:id="rId8"/>
    <p:sldId id="261" r:id="rId9"/>
    <p:sldId id="262" r:id="rId10"/>
    <p:sldId id="266" r:id="rId11"/>
    <p:sldId id="265" r:id="rId12"/>
    <p:sldId id="267" r:id="rId13"/>
    <p:sldId id="287" r:id="rId14"/>
    <p:sldId id="268" r:id="rId15"/>
    <p:sldId id="263" r:id="rId16"/>
    <p:sldId id="269" r:id="rId17"/>
    <p:sldId id="264" r:id="rId18"/>
    <p:sldId id="271" r:id="rId19"/>
    <p:sldId id="270" r:id="rId20"/>
    <p:sldId id="272" r:id="rId21"/>
    <p:sldId id="275" r:id="rId22"/>
    <p:sldId id="273" r:id="rId23"/>
    <p:sldId id="278" r:id="rId24"/>
    <p:sldId id="274" r:id="rId25"/>
    <p:sldId id="276" r:id="rId26"/>
    <p:sldId id="280" r:id="rId27"/>
    <p:sldId id="277" r:id="rId28"/>
    <p:sldId id="284" r:id="rId29"/>
    <p:sldId id="281" r:id="rId30"/>
    <p:sldId id="282" r:id="rId31"/>
    <p:sldId id="279" r:id="rId32"/>
    <p:sldId id="283" r:id="rId33"/>
    <p:sldId id="286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311" r:id="rId42"/>
    <p:sldId id="295" r:id="rId43"/>
    <p:sldId id="296" r:id="rId44"/>
    <p:sldId id="297" r:id="rId45"/>
    <p:sldId id="298" r:id="rId46"/>
    <p:sldId id="299" r:id="rId47"/>
    <p:sldId id="300" r:id="rId48"/>
    <p:sldId id="301" r:id="rId49"/>
    <p:sldId id="302" r:id="rId50"/>
    <p:sldId id="303" r:id="rId51"/>
    <p:sldId id="304" r:id="rId52"/>
    <p:sldId id="305" r:id="rId53"/>
    <p:sldId id="306" r:id="rId54"/>
    <p:sldId id="307" r:id="rId55"/>
    <p:sldId id="308" r:id="rId56"/>
    <p:sldId id="309" r:id="rId57"/>
    <p:sldId id="310" r:id="rId58"/>
    <p:sldId id="314" r:id="rId59"/>
    <p:sldId id="313" r:id="rId60"/>
    <p:sldId id="315" r:id="rId61"/>
    <p:sldId id="316" r:id="rId62"/>
    <p:sldId id="317" r:id="rId63"/>
    <p:sldId id="312" r:id="rId64"/>
    <p:sldId id="318" r:id="rId65"/>
    <p:sldId id="321" r:id="rId66"/>
    <p:sldId id="319" r:id="rId67"/>
    <p:sldId id="323" r:id="rId68"/>
    <p:sldId id="320" r:id="rId69"/>
    <p:sldId id="322" r:id="rId70"/>
    <p:sldId id="324" r:id="rId71"/>
    <p:sldId id="325" r:id="rId72"/>
    <p:sldId id="326" r:id="rId73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x61Q96WBhWphYhRP0x2THg==" hashData="PT3FRfNNpRf0ttrSUWJl4q0UmEg="/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38" autoAdjust="0"/>
    <p:restoredTop sz="94660"/>
  </p:normalViewPr>
  <p:slideViewPr>
    <p:cSldViewPr snapToGrid="0">
      <p:cViewPr varScale="1">
        <p:scale>
          <a:sx n="36" d="100"/>
          <a:sy n="36" d="100"/>
        </p:scale>
        <p:origin x="-84" y="-179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theme" Target="theme/theme1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9D2821-A6D7-4AF4-90C1-6E57BCF10E21}" type="datetimeFigureOut">
              <a:rPr lang="es-CO" smtClean="0"/>
              <a:pPr/>
              <a:t>23/11/2016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CBD5C9-059C-4125-B3E6-79263BA37BAF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4012273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9D2821-A6D7-4AF4-90C1-6E57BCF10E21}" type="datetimeFigureOut">
              <a:rPr lang="es-CO" smtClean="0"/>
              <a:pPr/>
              <a:t>23/11/2016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CBD5C9-059C-4125-B3E6-79263BA37BAF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4215644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9D2821-A6D7-4AF4-90C1-6E57BCF10E21}" type="datetimeFigureOut">
              <a:rPr lang="es-CO" smtClean="0"/>
              <a:pPr/>
              <a:t>23/11/2016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CBD5C9-059C-4125-B3E6-79263BA37BAF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41819881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9D2821-A6D7-4AF4-90C1-6E57BCF10E21}" type="datetimeFigureOut">
              <a:rPr lang="es-CO" smtClean="0"/>
              <a:pPr/>
              <a:t>23/11/2016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CBD5C9-059C-4125-B3E6-79263BA37BAF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1626529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9D2821-A6D7-4AF4-90C1-6E57BCF10E21}" type="datetimeFigureOut">
              <a:rPr lang="es-CO" smtClean="0"/>
              <a:pPr/>
              <a:t>23/11/2016</a:t>
            </a:fld>
            <a:endParaRPr lang="es-CO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CBD5C9-059C-4125-B3E6-79263BA37BAF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2056755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9D2821-A6D7-4AF4-90C1-6E57BCF10E21}" type="datetimeFigureOut">
              <a:rPr lang="es-CO" smtClean="0"/>
              <a:pPr/>
              <a:t>23/11/2016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CBD5C9-059C-4125-B3E6-79263BA37BAF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0338781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9D2821-A6D7-4AF4-90C1-6E57BCF10E21}" type="datetimeFigureOut">
              <a:rPr lang="es-CO" smtClean="0"/>
              <a:pPr/>
              <a:t>23/11/2016</a:t>
            </a:fld>
            <a:endParaRPr lang="es-CO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CBD5C9-059C-4125-B3E6-79263BA37BAF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0492088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9D2821-A6D7-4AF4-90C1-6E57BCF10E21}" type="datetimeFigureOut">
              <a:rPr lang="es-CO" smtClean="0"/>
              <a:pPr/>
              <a:t>23/11/2016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CBD5C9-059C-4125-B3E6-79263BA37BAF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3228714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9D2821-A6D7-4AF4-90C1-6E57BCF10E21}" type="datetimeFigureOut">
              <a:rPr lang="es-CO" smtClean="0"/>
              <a:pPr/>
              <a:t>23/11/2016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CBD5C9-059C-4125-B3E6-79263BA37BAF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0554705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9D2821-A6D7-4AF4-90C1-6E57BCF10E21}" type="datetimeFigureOut">
              <a:rPr lang="es-CO" smtClean="0"/>
              <a:pPr/>
              <a:t>23/11/2016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CBD5C9-059C-4125-B3E6-79263BA37BAF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0576801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9D2821-A6D7-4AF4-90C1-6E57BCF10E21}" type="datetimeFigureOut">
              <a:rPr lang="es-CO" smtClean="0"/>
              <a:pPr/>
              <a:t>23/11/2016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CBD5C9-059C-4125-B3E6-79263BA37BAF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92622904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8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9D2821-A6D7-4AF4-90C1-6E57BCF10E21}" type="datetimeFigureOut">
              <a:rPr lang="es-CO" smtClean="0"/>
              <a:pPr/>
              <a:t>23/11/2016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CBD5C9-059C-4125-B3E6-79263BA37BAF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6664547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media1.wav"/><Relationship Id="rId5" Type="http://schemas.openxmlformats.org/officeDocument/2006/relationships/image" Target="../media/image2.png"/><Relationship Id="rId4" Type="http://schemas.microsoft.com/office/2007/relationships/media" Target="../media/media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7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7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74.png"/><Relationship Id="rId10" Type="http://schemas.openxmlformats.org/officeDocument/2006/relationships/image" Target="../media/image7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7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2918460" y="1197530"/>
            <a:ext cx="6355080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i="1" dirty="0"/>
              <a:t>En el atardecer, el sol al pasar del hemisferio visible al no visible crea un cielo maravilloso lleno de rojos y magníficos colores que ha maravillado al hombre desde tiempos inmemorables. El fin del día siempre ha sido inspiración para poetas, pintores o cineastas.</a:t>
            </a:r>
          </a:p>
          <a:p>
            <a:pPr algn="ctr"/>
            <a:r>
              <a:rPr lang="es-CO" i="1" dirty="0"/>
              <a:t>Hay momentos del día en los que la luz, los colores e incluso todo lo que nos rodea se convierten en algo especial, la salida o la puesta del sol representan minutos inolvidables que nunca querrían que terminasen o, si fuera posible, tratarían de repetir como si de una película se tratara.</a:t>
            </a:r>
          </a:p>
          <a:p>
            <a:pPr algn="ctr"/>
            <a:r>
              <a:rPr lang="es-CO" i="1" dirty="0"/>
              <a:t>Disfruta  de las maravillosas estampas que el ocaso del día crea, disfrutemos de esas imágenes especiales que nos van a hacer bailar con el sol, la arena, el agua, el campo y los momentos más espectaculares que la naturaleza y nuestro universo nos ofrecen. </a:t>
            </a:r>
          </a:p>
        </p:txBody>
      </p:sp>
      <p:sp>
        <p:nvSpPr>
          <p:cNvPr id="3" name="CuadroTexto 2"/>
          <p:cNvSpPr txBox="1"/>
          <p:nvPr/>
        </p:nvSpPr>
        <p:spPr>
          <a:xfrm>
            <a:off x="5364480" y="4948177"/>
            <a:ext cx="146304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1000" b="1" i="1" dirty="0" smtClean="0"/>
              <a:t>Creó: Jeremías</a:t>
            </a:r>
          </a:p>
          <a:p>
            <a:pPr algn="ctr"/>
            <a:r>
              <a:rPr lang="es-CO" sz="1000" b="1" i="1" dirty="0" smtClean="0"/>
              <a:t>Para: mis </a:t>
            </a:r>
            <a:r>
              <a:rPr lang="es-CO" sz="1000" b="1" i="1" dirty="0" err="1" smtClean="0"/>
              <a:t>pps</a:t>
            </a:r>
            <a:r>
              <a:rPr lang="es-CO" sz="1000" b="1" i="1" dirty="0" smtClean="0"/>
              <a:t> </a:t>
            </a:r>
          </a:p>
          <a:p>
            <a:pPr algn="ctr"/>
            <a:r>
              <a:rPr lang="es-CO" sz="1000" b="1" i="1" dirty="0" smtClean="0"/>
              <a:t>Música: Amaneciendo</a:t>
            </a:r>
            <a:endParaRPr lang="es-CO" sz="1000" b="1" i="1" dirty="0"/>
          </a:p>
        </p:txBody>
      </p:sp>
      <p:pic>
        <p:nvPicPr>
          <p:cNvPr id="5" name="AMANECIENDO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189889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506015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265869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234890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8169484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04854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9936480" y="6202680"/>
            <a:ext cx="670560" cy="137160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4164294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848830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0587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387448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2412127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21920" y="0"/>
            <a:ext cx="1231392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2649981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5223986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1656848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6026532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0719759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5789281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0850783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9182562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0332815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9241133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7373619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0556300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7640557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433282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4066599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8699334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8200753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4587133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1111118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6762449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8632656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8220316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2640128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21807621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751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82858485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00048624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67140750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4765576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51649240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22844279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57657460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75574149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13721362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32707972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07409889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66057904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32780917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31769691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77160655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10914431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97247901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81103868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56013916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57631123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42001431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29424931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93119044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54184303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1720435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22549744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81377446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10490" y="0"/>
            <a:ext cx="1230249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58054757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76471182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74767961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14915623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44446703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72738324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67973068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57224768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41600" y="0"/>
            <a:ext cx="65024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2192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524000" y="4724402"/>
            <a:ext cx="3556000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18400" y="4191000"/>
            <a:ext cx="31496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84800" y="4876800"/>
            <a:ext cx="16256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7112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7112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7112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7112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127</TotalTime>
  <Words>180</Words>
  <Application>Microsoft Office PowerPoint</Application>
  <PresentationFormat>Personalizado</PresentationFormat>
  <Paragraphs>8</Paragraphs>
  <Slides>71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71</vt:i4>
      </vt:variant>
    </vt:vector>
  </HeadingPairs>
  <TitlesOfParts>
    <vt:vector size="73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jeremías candelo valencia</dc:creator>
  <cp:lastModifiedBy>Margarita</cp:lastModifiedBy>
  <cp:revision>15</cp:revision>
  <dcterms:created xsi:type="dcterms:W3CDTF">2016-11-18T19:50:44Z</dcterms:created>
  <dcterms:modified xsi:type="dcterms:W3CDTF">2016-11-22T23:27:25Z</dcterms:modified>
</cp:coreProperties>
</file>